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70" r:id="rId6"/>
  </p:sldMasterIdLst>
  <p:notesMasterIdLst>
    <p:notesMasterId r:id="rId20"/>
  </p:notesMasterIdLst>
  <p:sldIdLst>
    <p:sldId id="269" r:id="rId7"/>
    <p:sldId id="259" r:id="rId8"/>
    <p:sldId id="280" r:id="rId9"/>
    <p:sldId id="272" r:id="rId10"/>
    <p:sldId id="281" r:id="rId11"/>
    <p:sldId id="273" r:id="rId12"/>
    <p:sldId id="285" r:id="rId13"/>
    <p:sldId id="284" r:id="rId14"/>
    <p:sldId id="283" r:id="rId15"/>
    <p:sldId id="276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B51C7D-F4DD-4D46-85D6-6A01E0CEA37A}">
          <p14:sldIdLst>
            <p14:sldId id="269"/>
            <p14:sldId id="259"/>
            <p14:sldId id="280"/>
            <p14:sldId id="272"/>
            <p14:sldId id="281"/>
            <p14:sldId id="273"/>
            <p14:sldId id="285"/>
            <p14:sldId id="284"/>
            <p14:sldId id="283"/>
            <p14:sldId id="276"/>
            <p14:sldId id="275"/>
            <p14:sldId id="277"/>
            <p14:sldId id="278"/>
          </p14:sldIdLst>
        </p14:section>
        <p14:section name="END" id="{D5F85DFE-D8B1-3441-95E0-7C18BD0775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44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FA1244-3B0F-FB40-4344-645187F50851}" name="Abby Semple" initials="AS" userId="S::abby.semple@greenville.ie::08fdcc02-f914-498b-b34d-2f0b01c89630" providerId="AD"/>
  <p188:author id="{41E04B8E-FE25-DB83-BFDF-C2B2A351B85D}" name="Martin Doyle" initials="MD" userId="S::M.Doyle@epa.ie::4a1342b0-b880-49f0-a715-dc16bf9de7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Bruen" initials="HB" lastIdx="35" clrIdx="0">
    <p:extLst>
      <p:ext uri="{19B8F6BF-5375-455C-9EA6-DF929625EA0E}">
        <p15:presenceInfo xmlns:p15="http://schemas.microsoft.com/office/powerpoint/2012/main" userId="S::H.Bruen@epa.ie::90d79674-4018-4cda-8d16-667d86ee5b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A3"/>
    <a:srgbClr val="95D7D3"/>
    <a:srgbClr val="78CCC8"/>
    <a:srgbClr val="F68345"/>
    <a:srgbClr val="3E5872"/>
    <a:srgbClr val="003399"/>
    <a:srgbClr val="EAF6F6"/>
    <a:srgbClr val="59595A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A86D1-825E-0245-9CC2-1E3F254DEA46}" v="33" dt="2025-09-24T12:39:25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 autoAdjust="0"/>
    <p:restoredTop sz="96327" autoAdjust="0"/>
  </p:normalViewPr>
  <p:slideViewPr>
    <p:cSldViewPr snapToGrid="0">
      <p:cViewPr varScale="1">
        <p:scale>
          <a:sx n="106" d="100"/>
          <a:sy n="106" d="100"/>
        </p:scale>
        <p:origin x="1206" y="114"/>
      </p:cViewPr>
      <p:guideLst>
        <p:guide orient="horz" pos="2160"/>
        <p:guide pos="438"/>
        <p:guide pos="4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Clarke" userId="e0c860c5-cb6f-4d4d-a1c6-f15b6c955eba" providerId="ADAL" clId="{2C68A235-9B92-8545-9483-437CDC93BA44}"/>
    <pc:docChg chg="undo custSel addSld delSld modSld modSection">
      <pc:chgData name="Saskia Clarke" userId="e0c860c5-cb6f-4d4d-a1c6-f15b6c955eba" providerId="ADAL" clId="{2C68A235-9B92-8545-9483-437CDC93BA44}" dt="2025-09-10T08:25:22.483" v="848" actId="20577"/>
      <pc:docMkLst>
        <pc:docMk/>
      </pc:docMkLst>
      <pc:sldChg chg="addSp modSp mod modAnim">
        <pc:chgData name="Saskia Clarke" userId="e0c860c5-cb6f-4d4d-a1c6-f15b6c955eba" providerId="ADAL" clId="{2C68A235-9B92-8545-9483-437CDC93BA44}" dt="2025-09-09T13:15:31.062" v="309"/>
        <pc:sldMkLst>
          <pc:docMk/>
          <pc:sldMk cId="2327436366" sldId="259"/>
        </pc:sldMkLst>
        <pc:spChg chg="mod">
          <ac:chgData name="Saskia Clarke" userId="e0c860c5-cb6f-4d4d-a1c6-f15b6c955eba" providerId="ADAL" clId="{2C68A235-9B92-8545-9483-437CDC93BA44}" dt="2025-09-09T12:46:39.407" v="82" actId="403"/>
          <ac:spMkLst>
            <pc:docMk/>
            <pc:sldMk cId="2327436366" sldId="259"/>
            <ac:spMk id="29" creationId="{377E9742-AE30-A24F-B9C9-E1A1E429EB5E}"/>
          </ac:spMkLst>
        </pc:spChg>
        <pc:picChg chg="add mod">
          <ac:chgData name="Saskia Clarke" userId="e0c860c5-cb6f-4d4d-a1c6-f15b6c955eba" providerId="ADAL" clId="{2C68A235-9B92-8545-9483-437CDC93BA44}" dt="2025-09-09T12:45:52.291" v="75" actId="167"/>
          <ac:picMkLst>
            <pc:docMk/>
            <pc:sldMk cId="2327436366" sldId="259"/>
            <ac:picMk id="2" creationId="{BAB34BDC-9701-9F68-9497-FF96D8AF2845}"/>
          </ac:picMkLst>
        </pc:picChg>
        <pc:picChg chg="add mod">
          <ac:chgData name="Saskia Clarke" userId="e0c860c5-cb6f-4d4d-a1c6-f15b6c955eba" providerId="ADAL" clId="{2C68A235-9B92-8545-9483-437CDC93BA44}" dt="2025-09-09T12:46:20.795" v="79" actId="1076"/>
          <ac:picMkLst>
            <pc:docMk/>
            <pc:sldMk cId="2327436366" sldId="259"/>
            <ac:picMk id="3" creationId="{4E2388C4-478D-3AA7-99BE-9883C160D809}"/>
          </ac:picMkLst>
        </pc:picChg>
        <pc:picChg chg="mod">
          <ac:chgData name="Saskia Clarke" userId="e0c860c5-cb6f-4d4d-a1c6-f15b6c955eba" providerId="ADAL" clId="{2C68A235-9B92-8545-9483-437CDC93BA44}" dt="2025-09-09T12:46:46.964" v="84" actId="14100"/>
          <ac:picMkLst>
            <pc:docMk/>
            <pc:sldMk cId="2327436366" sldId="259"/>
            <ac:picMk id="4" creationId="{FAE938A3-6D72-8DD4-D5B4-46BADEA8DDED}"/>
          </ac:picMkLst>
        </pc:picChg>
        <pc:picChg chg="mod">
          <ac:chgData name="Saskia Clarke" userId="e0c860c5-cb6f-4d4d-a1c6-f15b6c955eba" providerId="ADAL" clId="{2C68A235-9B92-8545-9483-437CDC93BA44}" dt="2025-09-09T12:46:22.632" v="80" actId="1076"/>
          <ac:picMkLst>
            <pc:docMk/>
            <pc:sldMk cId="2327436366" sldId="259"/>
            <ac:picMk id="16" creationId="{7903DFCA-FC48-BC4D-8E0A-B2E86E17E23A}"/>
          </ac:picMkLst>
        </pc:picChg>
      </pc:sldChg>
      <pc:sldChg chg="modAnim">
        <pc:chgData name="Saskia Clarke" userId="e0c860c5-cb6f-4d4d-a1c6-f15b6c955eba" providerId="ADAL" clId="{2C68A235-9B92-8545-9483-437CDC93BA44}" dt="2025-09-09T15:21:42.691" v="662"/>
        <pc:sldMkLst>
          <pc:docMk/>
          <pc:sldMk cId="3593630429" sldId="269"/>
        </pc:sldMkLst>
      </pc:sldChg>
      <pc:sldChg chg="addSp delSp modSp mod modAnim">
        <pc:chgData name="Saskia Clarke" userId="e0c860c5-cb6f-4d4d-a1c6-f15b6c955eba" providerId="ADAL" clId="{2C68A235-9B92-8545-9483-437CDC93BA44}" dt="2025-09-09T14:56:58.737" v="567"/>
        <pc:sldMkLst>
          <pc:docMk/>
          <pc:sldMk cId="788331100" sldId="272"/>
        </pc:sldMkLst>
        <pc:spChg chg="mod">
          <ac:chgData name="Saskia Clarke" userId="e0c860c5-cb6f-4d4d-a1c6-f15b6c955eba" providerId="ADAL" clId="{2C68A235-9B92-8545-9483-437CDC93BA44}" dt="2025-09-09T14:56:19.015" v="564" actId="1076"/>
          <ac:spMkLst>
            <pc:docMk/>
            <pc:sldMk cId="788331100" sldId="272"/>
            <ac:spMk id="12" creationId="{1B7979B0-53CA-5746-8135-74481334F55C}"/>
          </ac:spMkLst>
        </pc:spChg>
        <pc:spChg chg="mod">
          <ac:chgData name="Saskia Clarke" userId="e0c860c5-cb6f-4d4d-a1c6-f15b6c955eba" providerId="ADAL" clId="{2C68A235-9B92-8545-9483-437CDC93BA44}" dt="2025-09-09T14:52:56.568" v="536" actId="207"/>
          <ac:spMkLst>
            <pc:docMk/>
            <pc:sldMk cId="788331100" sldId="272"/>
            <ac:spMk id="13" creationId="{86C3A856-50D7-F24B-A151-DAA73B615190}"/>
          </ac:spMkLst>
        </pc:spChg>
        <pc:spChg chg="mod">
          <ac:chgData name="Saskia Clarke" userId="e0c860c5-cb6f-4d4d-a1c6-f15b6c955eba" providerId="ADAL" clId="{2C68A235-9B92-8545-9483-437CDC93BA44}" dt="2025-09-09T13:23:54.244" v="367" actId="1076"/>
          <ac:spMkLst>
            <pc:docMk/>
            <pc:sldMk cId="788331100" sldId="272"/>
            <ac:spMk id="15" creationId="{EDC711A9-4A36-444E-B6F6-9D99C9704063}"/>
          </ac:spMkLst>
        </pc:spChg>
        <pc:picChg chg="mod modCrop">
          <ac:chgData name="Saskia Clarke" userId="e0c860c5-cb6f-4d4d-a1c6-f15b6c955eba" providerId="ADAL" clId="{2C68A235-9B92-8545-9483-437CDC93BA44}" dt="2025-09-09T14:53:27.928" v="551" actId="1038"/>
          <ac:picMkLst>
            <pc:docMk/>
            <pc:sldMk cId="788331100" sldId="272"/>
            <ac:picMk id="2" creationId="{36BDF81B-4EB3-D70B-383A-EC290FE73205}"/>
          </ac:picMkLst>
        </pc:picChg>
      </pc:sldChg>
      <pc:sldChg chg="addSp delSp modSp mod modClrScheme chgLayout">
        <pc:chgData name="Saskia Clarke" userId="e0c860c5-cb6f-4d4d-a1c6-f15b6c955eba" providerId="ADAL" clId="{2C68A235-9B92-8545-9483-437CDC93BA44}" dt="2025-09-10T08:25:22.483" v="848" actId="20577"/>
        <pc:sldMkLst>
          <pc:docMk/>
          <pc:sldMk cId="2696636371" sldId="273"/>
        </pc:sldMkLst>
        <pc:spChg chg="mod">
          <ac:chgData name="Saskia Clarke" userId="e0c860c5-cb6f-4d4d-a1c6-f15b6c955eba" providerId="ADAL" clId="{2C68A235-9B92-8545-9483-437CDC93BA44}" dt="2025-09-10T08:25:22.483" v="848" actId="20577"/>
          <ac:spMkLst>
            <pc:docMk/>
            <pc:sldMk cId="2696636371" sldId="273"/>
            <ac:spMk id="6" creationId="{3F9CEF83-8542-E244-B457-06B497842363}"/>
          </ac:spMkLst>
        </pc:spChg>
        <pc:spChg chg="mod">
          <ac:chgData name="Saskia Clarke" userId="e0c860c5-cb6f-4d4d-a1c6-f15b6c955eba" providerId="ADAL" clId="{2C68A235-9B92-8545-9483-437CDC93BA44}" dt="2025-09-09T13:33:33.429" v="406" actId="1076"/>
          <ac:spMkLst>
            <pc:docMk/>
            <pc:sldMk cId="2696636371" sldId="273"/>
            <ac:spMk id="10" creationId="{5544B48E-6160-5041-AE24-A513F0959C35}"/>
          </ac:spMkLst>
        </pc:spChg>
        <pc:spChg chg="mod">
          <ac:chgData name="Saskia Clarke" userId="e0c860c5-cb6f-4d4d-a1c6-f15b6c955eba" providerId="ADAL" clId="{2C68A235-9B92-8545-9483-437CDC93BA44}" dt="2025-09-10T08:24:35.509" v="839" actId="207"/>
          <ac:spMkLst>
            <pc:docMk/>
            <pc:sldMk cId="2696636371" sldId="273"/>
            <ac:spMk id="12" creationId="{C851ED53-0E79-A44B-B2B6-AC11C812B346}"/>
          </ac:spMkLst>
        </pc:spChg>
        <pc:picChg chg="mod">
          <ac:chgData name="Saskia Clarke" userId="e0c860c5-cb6f-4d4d-a1c6-f15b6c955eba" providerId="ADAL" clId="{2C68A235-9B92-8545-9483-437CDC93BA44}" dt="2025-09-09T12:49:05.489" v="117" actId="1076"/>
          <ac:picMkLst>
            <pc:docMk/>
            <pc:sldMk cId="2696636371" sldId="273"/>
            <ac:picMk id="11" creationId="{9CB0A202-944A-A142-A53D-37125A8EDAFD}"/>
          </ac:picMkLst>
        </pc:picChg>
        <pc:cxnChg chg="mod">
          <ac:chgData name="Saskia Clarke" userId="e0c860c5-cb6f-4d4d-a1c6-f15b6c955eba" providerId="ADAL" clId="{2C68A235-9B92-8545-9483-437CDC93BA44}" dt="2025-09-09T12:48:21.741" v="103" actId="1076"/>
          <ac:cxnSpMkLst>
            <pc:docMk/>
            <pc:sldMk cId="2696636371" sldId="273"/>
            <ac:cxnSpMk id="15" creationId="{AD2B03BC-4FC9-9E4D-9F65-60AE0BA377BD}"/>
          </ac:cxnSpMkLst>
        </pc:cxnChg>
        <pc:cxnChg chg="mod">
          <ac:chgData name="Saskia Clarke" userId="e0c860c5-cb6f-4d4d-a1c6-f15b6c955eba" providerId="ADAL" clId="{2C68A235-9B92-8545-9483-437CDC93BA44}" dt="2025-09-09T12:48:32.279" v="107" actId="1036"/>
          <ac:cxnSpMkLst>
            <pc:docMk/>
            <pc:sldMk cId="2696636371" sldId="273"/>
            <ac:cxnSpMk id="16" creationId="{A55541AF-C95A-2947-A39C-304A95D189A6}"/>
          </ac:cxnSpMkLst>
        </pc:cxnChg>
        <pc:cxnChg chg="mod">
          <ac:chgData name="Saskia Clarke" userId="e0c860c5-cb6f-4d4d-a1c6-f15b6c955eba" providerId="ADAL" clId="{2C68A235-9B92-8545-9483-437CDC93BA44}" dt="2025-09-09T12:48:34.257" v="108" actId="1076"/>
          <ac:cxnSpMkLst>
            <pc:docMk/>
            <pc:sldMk cId="2696636371" sldId="273"/>
            <ac:cxnSpMk id="17" creationId="{03135E9B-BF0B-1743-A0FF-6F2C791EA84F}"/>
          </ac:cxnSpMkLst>
        </pc:cxnChg>
        <pc:cxnChg chg="mod">
          <ac:chgData name="Saskia Clarke" userId="e0c860c5-cb6f-4d4d-a1c6-f15b6c955eba" providerId="ADAL" clId="{2C68A235-9B92-8545-9483-437CDC93BA44}" dt="2025-09-09T12:48:45.275" v="114" actId="1036"/>
          <ac:cxnSpMkLst>
            <pc:docMk/>
            <pc:sldMk cId="2696636371" sldId="273"/>
            <ac:cxnSpMk id="18" creationId="{37140033-4498-8B43-A4A9-483FFDBAC39E}"/>
          </ac:cxnSpMkLst>
        </pc:cxnChg>
      </pc:sldChg>
      <pc:sldChg chg="addSp delSp modSp del mod">
        <pc:chgData name="Saskia Clarke" userId="e0c860c5-cb6f-4d4d-a1c6-f15b6c955eba" providerId="ADAL" clId="{2C68A235-9B92-8545-9483-437CDC93BA44}" dt="2025-09-09T14:42:11.525" v="534" actId="2696"/>
        <pc:sldMkLst>
          <pc:docMk/>
          <pc:sldMk cId="4035946489" sldId="274"/>
        </pc:sldMkLst>
      </pc:sldChg>
      <pc:sldChg chg="modSp mod">
        <pc:chgData name="Saskia Clarke" userId="e0c860c5-cb6f-4d4d-a1c6-f15b6c955eba" providerId="ADAL" clId="{2C68A235-9B92-8545-9483-437CDC93BA44}" dt="2025-09-09T12:52:54.254" v="249" actId="1035"/>
        <pc:sldMkLst>
          <pc:docMk/>
          <pc:sldMk cId="3082801831" sldId="275"/>
        </pc:sldMkLst>
        <pc:spChg chg="mod">
          <ac:chgData name="Saskia Clarke" userId="e0c860c5-cb6f-4d4d-a1c6-f15b6c955eba" providerId="ADAL" clId="{2C68A235-9B92-8545-9483-437CDC93BA44}" dt="2025-09-09T12:52:33.571" v="186" actId="948"/>
          <ac:spMkLst>
            <pc:docMk/>
            <pc:sldMk cId="3082801831" sldId="275"/>
            <ac:spMk id="13" creationId="{3B9EB933-758C-5D4B-80BC-48E46990D600}"/>
          </ac:spMkLst>
        </pc:spChg>
        <pc:cxnChg chg="mod">
          <ac:chgData name="Saskia Clarke" userId="e0c860c5-cb6f-4d4d-a1c6-f15b6c955eba" providerId="ADAL" clId="{2C68A235-9B92-8545-9483-437CDC93BA44}" dt="2025-09-09T12:52:40.133" v="193" actId="1036"/>
          <ac:cxnSpMkLst>
            <pc:docMk/>
            <pc:sldMk cId="3082801831" sldId="275"/>
            <ac:cxnSpMk id="19" creationId="{DCA7403E-E42A-9A4E-9098-6CAAA14BD1EB}"/>
          </ac:cxnSpMkLst>
        </pc:cxnChg>
        <pc:cxnChg chg="mod">
          <ac:chgData name="Saskia Clarke" userId="e0c860c5-cb6f-4d4d-a1c6-f15b6c955eba" providerId="ADAL" clId="{2C68A235-9B92-8545-9483-437CDC93BA44}" dt="2025-09-09T12:52:43.728" v="206" actId="1036"/>
          <ac:cxnSpMkLst>
            <pc:docMk/>
            <pc:sldMk cId="3082801831" sldId="275"/>
            <ac:cxnSpMk id="21" creationId="{669FCEB5-936D-2440-892B-BFBD9D32B1A4}"/>
          </ac:cxnSpMkLst>
        </pc:cxnChg>
        <pc:cxnChg chg="mod">
          <ac:chgData name="Saskia Clarke" userId="e0c860c5-cb6f-4d4d-a1c6-f15b6c955eba" providerId="ADAL" clId="{2C68A235-9B92-8545-9483-437CDC93BA44}" dt="2025-09-09T12:52:54.254" v="249" actId="1035"/>
          <ac:cxnSpMkLst>
            <pc:docMk/>
            <pc:sldMk cId="3082801831" sldId="275"/>
            <ac:cxnSpMk id="24" creationId="{AB55FA75-B253-BC4D-900E-946A0330A0EA}"/>
          </ac:cxnSpMkLst>
        </pc:cxnChg>
        <pc:cxnChg chg="mod">
          <ac:chgData name="Saskia Clarke" userId="e0c860c5-cb6f-4d4d-a1c6-f15b6c955eba" providerId="ADAL" clId="{2C68A235-9B92-8545-9483-437CDC93BA44}" dt="2025-09-09T12:52:49.519" v="230" actId="1035"/>
          <ac:cxnSpMkLst>
            <pc:docMk/>
            <pc:sldMk cId="3082801831" sldId="275"/>
            <ac:cxnSpMk id="26" creationId="{CA177B1D-2703-DD43-9A2A-3DE9020C0965}"/>
          </ac:cxnSpMkLst>
        </pc:cxnChg>
      </pc:sldChg>
      <pc:sldChg chg="modSp">
        <pc:chgData name="Saskia Clarke" userId="e0c860c5-cb6f-4d4d-a1c6-f15b6c955eba" providerId="ADAL" clId="{2C68A235-9B92-8545-9483-437CDC93BA44}" dt="2025-09-09T14:07:32.431" v="455" actId="207"/>
        <pc:sldMkLst>
          <pc:docMk/>
          <pc:sldMk cId="418853966" sldId="276"/>
        </pc:sldMkLst>
        <pc:spChg chg="mod">
          <ac:chgData name="Saskia Clarke" userId="e0c860c5-cb6f-4d4d-a1c6-f15b6c955eba" providerId="ADAL" clId="{2C68A235-9B92-8545-9483-437CDC93BA44}" dt="2025-09-09T14:07:32.431" v="455" actId="207"/>
          <ac:spMkLst>
            <pc:docMk/>
            <pc:sldMk cId="418853966" sldId="276"/>
            <ac:spMk id="3" creationId="{15BDB6E1-BD94-2B47-B9B7-7D407B0D009C}"/>
          </ac:spMkLst>
        </pc:spChg>
      </pc:sldChg>
      <pc:sldChg chg="addSp delSp modSp mod addAnim delAnim modAnim">
        <pc:chgData name="Saskia Clarke" userId="e0c860c5-cb6f-4d4d-a1c6-f15b6c955eba" providerId="ADAL" clId="{2C68A235-9B92-8545-9483-437CDC93BA44}" dt="2025-09-09T14:41:26.420" v="533" actId="14100"/>
        <pc:sldMkLst>
          <pc:docMk/>
          <pc:sldMk cId="377819693" sldId="277"/>
        </pc:sldMkLst>
        <pc:spChg chg="mod">
          <ac:chgData name="Saskia Clarke" userId="e0c860c5-cb6f-4d4d-a1c6-f15b6c955eba" providerId="ADAL" clId="{2C68A235-9B92-8545-9483-437CDC93BA44}" dt="2025-09-09T14:41:26.420" v="533" actId="14100"/>
          <ac:spMkLst>
            <pc:docMk/>
            <pc:sldMk cId="377819693" sldId="277"/>
            <ac:spMk id="3" creationId="{924F881E-7E08-9549-9B4D-A527E3B6BBE2}"/>
          </ac:spMkLst>
        </pc:spChg>
        <pc:spChg chg="mod">
          <ac:chgData name="Saskia Clarke" userId="e0c860c5-cb6f-4d4d-a1c6-f15b6c955eba" providerId="ADAL" clId="{2C68A235-9B92-8545-9483-437CDC93BA44}" dt="2025-09-09T14:41:21.832" v="532" actId="166"/>
          <ac:spMkLst>
            <pc:docMk/>
            <pc:sldMk cId="377819693" sldId="277"/>
            <ac:spMk id="11" creationId="{8135BCAB-692A-C74F-B650-92D1B27834B3}"/>
          </ac:spMkLst>
        </pc:spChg>
        <pc:spChg chg="mod">
          <ac:chgData name="Saskia Clarke" userId="e0c860c5-cb6f-4d4d-a1c6-f15b6c955eba" providerId="ADAL" clId="{2C68A235-9B92-8545-9483-437CDC93BA44}" dt="2025-09-09T14:41:21.832" v="532" actId="166"/>
          <ac:spMkLst>
            <pc:docMk/>
            <pc:sldMk cId="377819693" sldId="277"/>
            <ac:spMk id="16" creationId="{C520E23A-5735-E348-941E-CC90EF470A6D}"/>
          </ac:spMkLst>
        </pc:spChg>
        <pc:picChg chg="add mod">
          <ac:chgData name="Saskia Clarke" userId="e0c860c5-cb6f-4d4d-a1c6-f15b6c955eba" providerId="ADAL" clId="{2C68A235-9B92-8545-9483-437CDC93BA44}" dt="2025-09-09T14:36:11.398" v="506" actId="1076"/>
          <ac:picMkLst>
            <pc:docMk/>
            <pc:sldMk cId="377819693" sldId="277"/>
            <ac:picMk id="4" creationId="{AF39CB90-6091-0277-3ECF-63E629799C4C}"/>
          </ac:picMkLst>
        </pc:picChg>
        <pc:picChg chg="add mod">
          <ac:chgData name="Saskia Clarke" userId="e0c860c5-cb6f-4d4d-a1c6-f15b6c955eba" providerId="ADAL" clId="{2C68A235-9B92-8545-9483-437CDC93BA44}" dt="2025-09-09T14:39:33.434" v="518" actId="1035"/>
          <ac:picMkLst>
            <pc:docMk/>
            <pc:sldMk cId="377819693" sldId="277"/>
            <ac:picMk id="6" creationId="{BC6BD509-4CAF-2637-CDC4-F0D468C5A6E2}"/>
          </ac:picMkLst>
        </pc:picChg>
      </pc:sldChg>
      <pc:sldChg chg="addSp delSp modSp mod delAnim modAnim">
        <pc:chgData name="Saskia Clarke" userId="e0c860c5-cb6f-4d4d-a1c6-f15b6c955eba" providerId="ADAL" clId="{2C68A235-9B92-8545-9483-437CDC93BA44}" dt="2025-09-09T14:32:24.964" v="482"/>
        <pc:sldMkLst>
          <pc:docMk/>
          <pc:sldMk cId="919636008" sldId="278"/>
        </pc:sldMkLst>
        <pc:spChg chg="mod">
          <ac:chgData name="Saskia Clarke" userId="e0c860c5-cb6f-4d4d-a1c6-f15b6c955eba" providerId="ADAL" clId="{2C68A235-9B92-8545-9483-437CDC93BA44}" dt="2025-09-09T12:51:31.231" v="138" actId="27636"/>
          <ac:spMkLst>
            <pc:docMk/>
            <pc:sldMk cId="919636008" sldId="278"/>
            <ac:spMk id="6" creationId="{3F9CEF83-8542-E244-B457-06B497842363}"/>
          </ac:spMkLst>
        </pc:spChg>
        <pc:picChg chg="add mod modCrop">
          <ac:chgData name="Saskia Clarke" userId="e0c860c5-cb6f-4d4d-a1c6-f15b6c955eba" providerId="ADAL" clId="{2C68A235-9B92-8545-9483-437CDC93BA44}" dt="2025-09-09T14:26:35.790" v="475" actId="1076"/>
          <ac:picMkLst>
            <pc:docMk/>
            <pc:sldMk cId="919636008" sldId="278"/>
            <ac:picMk id="4" creationId="{9FEA7563-D5CA-78CA-EECB-40D63FF95F96}"/>
          </ac:picMkLst>
        </pc:picChg>
        <pc:picChg chg="add mod">
          <ac:chgData name="Saskia Clarke" userId="e0c860c5-cb6f-4d4d-a1c6-f15b6c955eba" providerId="ADAL" clId="{2C68A235-9B92-8545-9483-437CDC93BA44}" dt="2025-09-09T14:26:10.538" v="467" actId="1076"/>
          <ac:picMkLst>
            <pc:docMk/>
            <pc:sldMk cId="919636008" sldId="278"/>
            <ac:picMk id="11" creationId="{7B9A3A21-D38A-BB55-0470-8F560EF99281}"/>
          </ac:picMkLst>
        </pc:picChg>
        <pc:cxnChg chg="add mod">
          <ac:chgData name="Saskia Clarke" userId="e0c860c5-cb6f-4d4d-a1c6-f15b6c955eba" providerId="ADAL" clId="{2C68A235-9B92-8545-9483-437CDC93BA44}" dt="2025-09-09T12:52:09.845" v="185" actId="1076"/>
          <ac:cxnSpMkLst>
            <pc:docMk/>
            <pc:sldMk cId="919636008" sldId="278"/>
            <ac:cxnSpMk id="2" creationId="{6014AF8B-C9EA-24E0-3DA9-BAE7621E3D7F}"/>
          </ac:cxnSpMkLst>
        </pc:cxnChg>
        <pc:cxnChg chg="mod">
          <ac:chgData name="Saskia Clarke" userId="e0c860c5-cb6f-4d4d-a1c6-f15b6c955eba" providerId="ADAL" clId="{2C68A235-9B92-8545-9483-437CDC93BA44}" dt="2025-09-09T12:51:35.112" v="148" actId="1036"/>
          <ac:cxnSpMkLst>
            <pc:docMk/>
            <pc:sldMk cId="919636008" sldId="278"/>
            <ac:cxnSpMk id="14" creationId="{74AE90F8-94B5-204F-8F53-94A3444057C4}"/>
          </ac:cxnSpMkLst>
        </pc:cxnChg>
        <pc:cxnChg chg="mod">
          <ac:chgData name="Saskia Clarke" userId="e0c860c5-cb6f-4d4d-a1c6-f15b6c955eba" providerId="ADAL" clId="{2C68A235-9B92-8545-9483-437CDC93BA44}" dt="2025-09-09T12:51:40.230" v="161" actId="1036"/>
          <ac:cxnSpMkLst>
            <pc:docMk/>
            <pc:sldMk cId="919636008" sldId="278"/>
            <ac:cxnSpMk id="23" creationId="{22A6E0DD-136E-C345-946A-5FE497C11D98}"/>
          </ac:cxnSpMkLst>
        </pc:cxnChg>
      </pc:sldChg>
      <pc:sldChg chg="addSp delSp modSp mod delAnim modAnim">
        <pc:chgData name="Saskia Clarke" userId="e0c860c5-cb6f-4d4d-a1c6-f15b6c955eba" providerId="ADAL" clId="{2C68A235-9B92-8545-9483-437CDC93BA44}" dt="2025-09-09T15:23:04.791" v="666"/>
        <pc:sldMkLst>
          <pc:docMk/>
          <pc:sldMk cId="812074537" sldId="280"/>
        </pc:sldMkLst>
        <pc:spChg chg="add mod">
          <ac:chgData name="Saskia Clarke" userId="e0c860c5-cb6f-4d4d-a1c6-f15b6c955eba" providerId="ADAL" clId="{2C68A235-9B92-8545-9483-437CDC93BA44}" dt="2025-09-09T13:23:33.247" v="362" actId="114"/>
          <ac:spMkLst>
            <pc:docMk/>
            <pc:sldMk cId="812074537" sldId="280"/>
            <ac:spMk id="11" creationId="{8C292A0A-2936-ECF3-8AAA-977B683BCCA5}"/>
          </ac:spMkLst>
        </pc:spChg>
        <pc:spChg chg="mod">
          <ac:chgData name="Saskia Clarke" userId="e0c860c5-cb6f-4d4d-a1c6-f15b6c955eba" providerId="ADAL" clId="{2C68A235-9B92-8545-9483-437CDC93BA44}" dt="2025-09-09T13:20:45.589" v="316" actId="1076"/>
          <ac:spMkLst>
            <pc:docMk/>
            <pc:sldMk cId="812074537" sldId="280"/>
            <ac:spMk id="17" creationId="{E265C87A-21D3-9848-AA0B-7ED4DD6E93A2}"/>
          </ac:spMkLst>
        </pc:spChg>
      </pc:sldChg>
      <pc:sldChg chg="addSp delSp modSp mod delAnim modAnim">
        <pc:chgData name="Saskia Clarke" userId="e0c860c5-cb6f-4d4d-a1c6-f15b6c955eba" providerId="ADAL" clId="{2C68A235-9B92-8545-9483-437CDC93BA44}" dt="2025-09-09T15:20:51.963" v="657"/>
        <pc:sldMkLst>
          <pc:docMk/>
          <pc:sldMk cId="1214066510" sldId="281"/>
        </pc:sldMkLst>
        <pc:spChg chg="mod">
          <ac:chgData name="Saskia Clarke" userId="e0c860c5-cb6f-4d4d-a1c6-f15b6c955eba" providerId="ADAL" clId="{2C68A235-9B92-8545-9483-437CDC93BA44}" dt="2025-09-09T15:13:52.263" v="593" actId="1038"/>
          <ac:spMkLst>
            <pc:docMk/>
            <pc:sldMk cId="1214066510" sldId="281"/>
            <ac:spMk id="20" creationId="{4C07EE77-9108-384E-BAEB-C599E3143AF4}"/>
          </ac:spMkLst>
        </pc:spChg>
        <pc:picChg chg="add mod">
          <ac:chgData name="Saskia Clarke" userId="e0c860c5-cb6f-4d4d-a1c6-f15b6c955eba" providerId="ADAL" clId="{2C68A235-9B92-8545-9483-437CDC93BA44}" dt="2025-09-09T15:14:22.279" v="599" actId="1036"/>
          <ac:picMkLst>
            <pc:docMk/>
            <pc:sldMk cId="1214066510" sldId="281"/>
            <ac:picMk id="7" creationId="{92E56EFF-E768-AF88-201A-328A112199AD}"/>
          </ac:picMkLst>
        </pc:picChg>
        <pc:picChg chg="add mod">
          <ac:chgData name="Saskia Clarke" userId="e0c860c5-cb6f-4d4d-a1c6-f15b6c955eba" providerId="ADAL" clId="{2C68A235-9B92-8545-9483-437CDC93BA44}" dt="2025-09-09T15:13:33.189" v="585" actId="14100"/>
          <ac:picMkLst>
            <pc:docMk/>
            <pc:sldMk cId="1214066510" sldId="281"/>
            <ac:picMk id="8" creationId="{B657885C-8A08-B202-9096-A55E8614B6A9}"/>
          </ac:picMkLst>
        </pc:picChg>
        <pc:picChg chg="add mod">
          <ac:chgData name="Saskia Clarke" userId="e0c860c5-cb6f-4d4d-a1c6-f15b6c955eba" providerId="ADAL" clId="{2C68A235-9B92-8545-9483-437CDC93BA44}" dt="2025-09-09T15:13:18.187" v="580" actId="14100"/>
          <ac:picMkLst>
            <pc:docMk/>
            <pc:sldMk cId="1214066510" sldId="281"/>
            <ac:picMk id="12" creationId="{25FDC214-30B3-5B04-B128-59193138E509}"/>
          </ac:picMkLst>
        </pc:picChg>
        <pc:cxnChg chg="mod">
          <ac:chgData name="Saskia Clarke" userId="e0c860c5-cb6f-4d4d-a1c6-f15b6c955eba" providerId="ADAL" clId="{2C68A235-9B92-8545-9483-437CDC93BA44}" dt="2025-09-09T15:13:47.123" v="587" actId="166"/>
          <ac:cxnSpMkLst>
            <pc:docMk/>
            <pc:sldMk cId="1214066510" sldId="281"/>
            <ac:cxnSpMk id="4" creationId="{19296C4A-76F0-884D-A9FF-75E0C9156CCE}"/>
          </ac:cxnSpMkLst>
        </pc:cxnChg>
      </pc:sldChg>
      <pc:sldChg chg="delSp modSp del mod delAnim">
        <pc:chgData name="Saskia Clarke" userId="e0c860c5-cb6f-4d4d-a1c6-f15b6c955eba" providerId="ADAL" clId="{2C68A235-9B92-8545-9483-437CDC93BA44}" dt="2025-09-09T12:49:41.807" v="121" actId="2696"/>
        <pc:sldMkLst>
          <pc:docMk/>
          <pc:sldMk cId="693838120" sldId="282"/>
        </pc:sldMkLst>
      </pc:sldChg>
      <pc:sldChg chg="addSp delSp modSp mod delAnim modAnim">
        <pc:chgData name="Saskia Clarke" userId="e0c860c5-cb6f-4d4d-a1c6-f15b6c955eba" providerId="ADAL" clId="{2C68A235-9B92-8545-9483-437CDC93BA44}" dt="2025-09-10T08:22:32.679" v="838"/>
        <pc:sldMkLst>
          <pc:docMk/>
          <pc:sldMk cId="2948144357" sldId="283"/>
        </pc:sldMkLst>
        <pc:picChg chg="add mod">
          <ac:chgData name="Saskia Clarke" userId="e0c860c5-cb6f-4d4d-a1c6-f15b6c955eba" providerId="ADAL" clId="{2C68A235-9B92-8545-9483-437CDC93BA44}" dt="2025-09-09T12:55:51.759" v="273" actId="14100"/>
          <ac:picMkLst>
            <pc:docMk/>
            <pc:sldMk cId="2948144357" sldId="283"/>
            <ac:picMk id="7" creationId="{4E9BE71D-6E77-DAE3-DFFF-E70E12A37864}"/>
          </ac:picMkLst>
        </pc:picChg>
      </pc:sldChg>
      <pc:sldChg chg="addSp delSp modSp mod setBg delAnim modAnim">
        <pc:chgData name="Saskia Clarke" userId="e0c860c5-cb6f-4d4d-a1c6-f15b6c955eba" providerId="ADAL" clId="{2C68A235-9B92-8545-9483-437CDC93BA44}" dt="2025-09-09T15:26:56.304" v="834" actId="798"/>
        <pc:sldMkLst>
          <pc:docMk/>
          <pc:sldMk cId="140459785" sldId="284"/>
        </pc:sldMkLst>
        <pc:graphicFrameChg chg="mod modGraphic">
          <ac:chgData name="Saskia Clarke" userId="e0c860c5-cb6f-4d4d-a1c6-f15b6c955eba" providerId="ADAL" clId="{2C68A235-9B92-8545-9483-437CDC93BA44}" dt="2025-09-09T15:26:56.304" v="834" actId="798"/>
          <ac:graphicFrameMkLst>
            <pc:docMk/>
            <pc:sldMk cId="140459785" sldId="284"/>
            <ac:graphicFrameMk id="13" creationId="{0524A93F-4B08-6E81-0710-2846AD70D212}"/>
          </ac:graphicFrameMkLst>
        </pc:graphicFrameChg>
        <pc:picChg chg="add mod modCrop">
          <ac:chgData name="Saskia Clarke" userId="e0c860c5-cb6f-4d4d-a1c6-f15b6c955eba" providerId="ADAL" clId="{2C68A235-9B92-8545-9483-437CDC93BA44}" dt="2025-09-09T12:41:43.169" v="39" actId="1076"/>
          <ac:picMkLst>
            <pc:docMk/>
            <pc:sldMk cId="140459785" sldId="284"/>
            <ac:picMk id="2" creationId="{B553E7BC-6347-4288-C3FD-BDC6FCCC31DF}"/>
          </ac:picMkLst>
        </pc:picChg>
        <pc:picChg chg="add mod modCrop">
          <ac:chgData name="Saskia Clarke" userId="e0c860c5-cb6f-4d4d-a1c6-f15b6c955eba" providerId="ADAL" clId="{2C68A235-9B92-8545-9483-437CDC93BA44}" dt="2025-09-09T12:42:37.077" v="54" actId="1076"/>
          <ac:picMkLst>
            <pc:docMk/>
            <pc:sldMk cId="140459785" sldId="284"/>
            <ac:picMk id="3" creationId="{D0A03B34-7C0E-630B-A22A-DA1DFE60B444}"/>
          </ac:picMkLst>
        </pc:picChg>
        <pc:picChg chg="mod modCrop">
          <ac:chgData name="Saskia Clarke" userId="e0c860c5-cb6f-4d4d-a1c6-f15b6c955eba" providerId="ADAL" clId="{2C68A235-9B92-8545-9483-437CDC93BA44}" dt="2025-09-09T12:40:59.131" v="28" actId="1076"/>
          <ac:picMkLst>
            <pc:docMk/>
            <pc:sldMk cId="140459785" sldId="284"/>
            <ac:picMk id="4" creationId="{5E628AEA-2A2A-542D-C258-2142684FE71A}"/>
          </ac:picMkLst>
        </pc:picChg>
        <pc:picChg chg="add mod modCrop">
          <ac:chgData name="Saskia Clarke" userId="e0c860c5-cb6f-4d4d-a1c6-f15b6c955eba" providerId="ADAL" clId="{2C68A235-9B92-8545-9483-437CDC93BA44}" dt="2025-09-09T12:42:03.226" v="45" actId="1076"/>
          <ac:picMkLst>
            <pc:docMk/>
            <pc:sldMk cId="140459785" sldId="284"/>
            <ac:picMk id="5" creationId="{AFA36A7D-229D-191C-7E68-EB5940C7023E}"/>
          </ac:picMkLst>
        </pc:picChg>
        <pc:picChg chg="add mod modCrop">
          <ac:chgData name="Saskia Clarke" userId="e0c860c5-cb6f-4d4d-a1c6-f15b6c955eba" providerId="ADAL" clId="{2C68A235-9B92-8545-9483-437CDC93BA44}" dt="2025-09-09T12:40:44.817" v="24" actId="1076"/>
          <ac:picMkLst>
            <pc:docMk/>
            <pc:sldMk cId="140459785" sldId="284"/>
            <ac:picMk id="6" creationId="{253118FD-D5E2-B79A-57DC-290AD431A589}"/>
          </ac:picMkLst>
        </pc:picChg>
        <pc:picChg chg="mod modCrop">
          <ac:chgData name="Saskia Clarke" userId="e0c860c5-cb6f-4d4d-a1c6-f15b6c955eba" providerId="ADAL" clId="{2C68A235-9B92-8545-9483-437CDC93BA44}" dt="2025-09-09T12:42:24.239" v="50" actId="1076"/>
          <ac:picMkLst>
            <pc:docMk/>
            <pc:sldMk cId="140459785" sldId="284"/>
            <ac:picMk id="7" creationId="{FE82EB93-B88E-56FC-0811-5107B1413E30}"/>
          </ac:picMkLst>
        </pc:picChg>
        <pc:picChg chg="add mod modCrop">
          <ac:chgData name="Saskia Clarke" userId="e0c860c5-cb6f-4d4d-a1c6-f15b6c955eba" providerId="ADAL" clId="{2C68A235-9B92-8545-9483-437CDC93BA44}" dt="2025-09-09T12:41:40.048" v="38" actId="1076"/>
          <ac:picMkLst>
            <pc:docMk/>
            <pc:sldMk cId="140459785" sldId="284"/>
            <ac:picMk id="8" creationId="{29B2AE68-9C13-F26B-398D-05047C1293C6}"/>
          </ac:picMkLst>
        </pc:picChg>
        <pc:picChg chg="add mod modCrop">
          <ac:chgData name="Saskia Clarke" userId="e0c860c5-cb6f-4d4d-a1c6-f15b6c955eba" providerId="ADAL" clId="{2C68A235-9B92-8545-9483-437CDC93BA44}" dt="2025-09-09T12:42:50.924" v="59" actId="1076"/>
          <ac:picMkLst>
            <pc:docMk/>
            <pc:sldMk cId="140459785" sldId="284"/>
            <ac:picMk id="9" creationId="{731E7D25-C4E3-8F94-E0F3-4C626E6B212F}"/>
          </ac:picMkLst>
        </pc:picChg>
        <pc:picChg chg="add mod modCrop">
          <ac:chgData name="Saskia Clarke" userId="e0c860c5-cb6f-4d4d-a1c6-f15b6c955eba" providerId="ADAL" clId="{2C68A235-9B92-8545-9483-437CDC93BA44}" dt="2025-09-09T12:43:05.060" v="64" actId="1076"/>
          <ac:picMkLst>
            <pc:docMk/>
            <pc:sldMk cId="140459785" sldId="284"/>
            <ac:picMk id="10" creationId="{AE0C7320-90C5-A8C1-CFCD-C8B39DFE7BD0}"/>
          </ac:picMkLst>
        </pc:picChg>
        <pc:picChg chg="add mod modCrop">
          <ac:chgData name="Saskia Clarke" userId="e0c860c5-cb6f-4d4d-a1c6-f15b6c955eba" providerId="ADAL" clId="{2C68A235-9B92-8545-9483-437CDC93BA44}" dt="2025-09-09T12:40:27.210" v="18" actId="1076"/>
          <ac:picMkLst>
            <pc:docMk/>
            <pc:sldMk cId="140459785" sldId="284"/>
            <ac:picMk id="11" creationId="{F19C8F72-F1EB-DF7A-2A74-D4FBBCCAF33C}"/>
          </ac:picMkLst>
        </pc:picChg>
        <pc:picChg chg="mod modCrop">
          <ac:chgData name="Saskia Clarke" userId="e0c860c5-cb6f-4d4d-a1c6-f15b6c955eba" providerId="ADAL" clId="{2C68A235-9B92-8545-9483-437CDC93BA44}" dt="2025-09-09T15:26:55.939" v="832" actId="1076"/>
          <ac:picMkLst>
            <pc:docMk/>
            <pc:sldMk cId="140459785" sldId="284"/>
            <ac:picMk id="12" creationId="{2E0A9CE3-F3D6-536E-77F0-88D0FE02B0A8}"/>
          </ac:picMkLst>
        </pc:picChg>
      </pc:sldChg>
      <pc:sldChg chg="addSp delSp modSp add del mod setBg modClrScheme chgLayout">
        <pc:chgData name="Saskia Clarke" userId="e0c860c5-cb6f-4d4d-a1c6-f15b6c955eba" providerId="ADAL" clId="{2C68A235-9B92-8545-9483-437CDC93BA44}" dt="2025-09-09T13:39:01.587" v="441" actId="2696"/>
        <pc:sldMkLst>
          <pc:docMk/>
          <pc:sldMk cId="3596792707" sldId="285"/>
        </pc:sldMkLst>
      </pc:sldChg>
      <pc:sldChg chg="modSp add mod">
        <pc:chgData name="Saskia Clarke" userId="e0c860c5-cb6f-4d4d-a1c6-f15b6c955eba" providerId="ADAL" clId="{2C68A235-9B92-8545-9483-437CDC93BA44}" dt="2025-09-09T15:24:09.652" v="669" actId="14100"/>
        <pc:sldMkLst>
          <pc:docMk/>
          <pc:sldMk cId="4169865747" sldId="285"/>
        </pc:sldMkLst>
        <pc:spChg chg="mod">
          <ac:chgData name="Saskia Clarke" userId="e0c860c5-cb6f-4d4d-a1c6-f15b6c955eba" providerId="ADAL" clId="{2C68A235-9B92-8545-9483-437CDC93BA44}" dt="2025-09-09T15:24:09.652" v="669" actId="14100"/>
          <ac:spMkLst>
            <pc:docMk/>
            <pc:sldMk cId="4169865747" sldId="285"/>
            <ac:spMk id="11" creationId="{18FCFBDF-4C78-48EF-9FA3-69DC16BB04F4}"/>
          </ac:spMkLst>
        </pc:spChg>
        <pc:spChg chg="mod">
          <ac:chgData name="Saskia Clarke" userId="e0c860c5-cb6f-4d4d-a1c6-f15b6c955eba" providerId="ADAL" clId="{2C68A235-9B92-8545-9483-437CDC93BA44}" dt="2025-09-09T13:56:13.224" v="452" actId="207"/>
          <ac:spMkLst>
            <pc:docMk/>
            <pc:sldMk cId="4169865747" sldId="285"/>
            <ac:spMk id="16" creationId="{169621C1-749B-3A5F-27B8-FF4F19180737}"/>
          </ac:spMkLst>
        </pc:spChg>
        <pc:spChg chg="mod">
          <ac:chgData name="Saskia Clarke" userId="e0c860c5-cb6f-4d4d-a1c6-f15b6c955eba" providerId="ADAL" clId="{2C68A235-9B92-8545-9483-437CDC93BA44}" dt="2025-09-09T13:55:37.818" v="447" actId="207"/>
          <ac:spMkLst>
            <pc:docMk/>
            <pc:sldMk cId="4169865747" sldId="285"/>
            <ac:spMk id="26" creationId="{56E58FCE-6081-DC70-98A2-27CF08AC576F}"/>
          </ac:spMkLst>
        </pc:spChg>
        <pc:picChg chg="mod">
          <ac:chgData name="Saskia Clarke" userId="e0c860c5-cb6f-4d4d-a1c6-f15b6c955eba" providerId="ADAL" clId="{2C68A235-9B92-8545-9483-437CDC93BA44}" dt="2025-09-09T13:53:54.617" v="446" actId="1076"/>
          <ac:picMkLst>
            <pc:docMk/>
            <pc:sldMk cId="4169865747" sldId="285"/>
            <ac:picMk id="28" creationId="{443DF11B-77B8-2F4C-CC64-5C8C00143F92}"/>
          </ac:picMkLst>
        </pc:picChg>
      </pc:sldChg>
    </pc:docChg>
  </pc:docChgLst>
  <pc:docChgLst>
    <pc:chgData name="Saskia Clarke" userId="e0c860c5-cb6f-4d4d-a1c6-f15b6c955eba" providerId="ADAL" clId="{0724DF18-821A-51E0-8542-97E7134CA907}"/>
    <pc:docChg chg="custSel modSld">
      <pc:chgData name="Saskia Clarke" userId="e0c860c5-cb6f-4d4d-a1c6-f15b6c955eba" providerId="ADAL" clId="{0724DF18-821A-51E0-8542-97E7134CA907}" dt="2025-09-24T12:39:25.900" v="29" actId="207"/>
      <pc:docMkLst>
        <pc:docMk/>
      </pc:docMkLst>
      <pc:sldChg chg="delSp mod delAnim">
        <pc:chgData name="Saskia Clarke" userId="e0c860c5-cb6f-4d4d-a1c6-f15b6c955eba" providerId="ADAL" clId="{0724DF18-821A-51E0-8542-97E7134CA907}" dt="2025-09-19T09:37:57.216" v="0" actId="478"/>
        <pc:sldMkLst>
          <pc:docMk/>
          <pc:sldMk cId="3593630429" sldId="269"/>
        </pc:sldMkLst>
      </pc:sldChg>
      <pc:sldChg chg="modSp">
        <pc:chgData name="Saskia Clarke" userId="e0c860c5-cb6f-4d4d-a1c6-f15b6c955eba" providerId="ADAL" clId="{0724DF18-821A-51E0-8542-97E7134CA907}" dt="2025-09-24T12:38:13.393" v="11" actId="20577"/>
        <pc:sldMkLst>
          <pc:docMk/>
          <pc:sldMk cId="418853966" sldId="276"/>
        </pc:sldMkLst>
        <pc:spChg chg="mod">
          <ac:chgData name="Saskia Clarke" userId="e0c860c5-cb6f-4d4d-a1c6-f15b6c955eba" providerId="ADAL" clId="{0724DF18-821A-51E0-8542-97E7134CA907}" dt="2025-09-24T12:38:13.393" v="11" actId="20577"/>
          <ac:spMkLst>
            <pc:docMk/>
            <pc:sldMk cId="418853966" sldId="276"/>
            <ac:spMk id="3" creationId="{15BDB6E1-BD94-2B47-B9B7-7D407B0D009C}"/>
          </ac:spMkLst>
        </pc:spChg>
      </pc:sldChg>
      <pc:sldChg chg="modSp">
        <pc:chgData name="Saskia Clarke" userId="e0c860c5-cb6f-4d4d-a1c6-f15b6c955eba" providerId="ADAL" clId="{0724DF18-821A-51E0-8542-97E7134CA907}" dt="2025-09-24T12:39:25.900" v="29" actId="207"/>
        <pc:sldMkLst>
          <pc:docMk/>
          <pc:sldMk cId="377819693" sldId="277"/>
        </pc:sldMkLst>
        <pc:spChg chg="mod">
          <ac:chgData name="Saskia Clarke" userId="e0c860c5-cb6f-4d4d-a1c6-f15b6c955eba" providerId="ADAL" clId="{0724DF18-821A-51E0-8542-97E7134CA907}" dt="2025-09-24T12:39:25.900" v="29" actId="207"/>
          <ac:spMkLst>
            <pc:docMk/>
            <pc:sldMk cId="377819693" sldId="277"/>
            <ac:spMk id="11" creationId="{8135BCAB-692A-C74F-B650-92D1B27834B3}"/>
          </ac:spMkLst>
        </pc:spChg>
      </pc:sldChg>
      <pc:sldChg chg="addSp delSp modSp mod">
        <pc:chgData name="Saskia Clarke" userId="e0c860c5-cb6f-4d4d-a1c6-f15b6c955eba" providerId="ADAL" clId="{0724DF18-821A-51E0-8542-97E7134CA907}" dt="2025-09-24T12:37:53.704" v="5"/>
        <pc:sldMkLst>
          <pc:docMk/>
          <pc:sldMk cId="919636008" sldId="278"/>
        </pc:sldMkLst>
        <pc:spChg chg="add del mod">
          <ac:chgData name="Saskia Clarke" userId="e0c860c5-cb6f-4d4d-a1c6-f15b6c955eba" providerId="ADAL" clId="{0724DF18-821A-51E0-8542-97E7134CA907}" dt="2025-09-24T12:37:53.704" v="5"/>
          <ac:spMkLst>
            <pc:docMk/>
            <pc:sldMk cId="919636008" sldId="278"/>
            <ac:spMk id="3" creationId="{5C36C3DE-C418-84D6-0A1F-A34ABBF29782}"/>
          </ac:spMkLst>
        </pc:spChg>
        <pc:spChg chg="mod">
          <ac:chgData name="Saskia Clarke" userId="e0c860c5-cb6f-4d4d-a1c6-f15b6c955eba" providerId="ADAL" clId="{0724DF18-821A-51E0-8542-97E7134CA907}" dt="2025-09-19T09:53:21.156" v="2" actId="207"/>
          <ac:spMkLst>
            <pc:docMk/>
            <pc:sldMk cId="919636008" sldId="278"/>
            <ac:spMk id="6" creationId="{3F9CEF83-8542-E244-B457-06B497842363}"/>
          </ac:spMkLst>
        </pc:spChg>
      </pc:sldChg>
      <pc:sldChg chg="modSp">
        <pc:chgData name="Saskia Clarke" userId="e0c860c5-cb6f-4d4d-a1c6-f15b6c955eba" providerId="ADAL" clId="{0724DF18-821A-51E0-8542-97E7134CA907}" dt="2025-09-24T12:38:20.623" v="16" actId="20577"/>
        <pc:sldMkLst>
          <pc:docMk/>
          <pc:sldMk cId="4169865747" sldId="285"/>
        </pc:sldMkLst>
        <pc:spChg chg="mod">
          <ac:chgData name="Saskia Clarke" userId="e0c860c5-cb6f-4d4d-a1c6-f15b6c955eba" providerId="ADAL" clId="{0724DF18-821A-51E0-8542-97E7134CA907}" dt="2025-09-24T12:38:20.623" v="16" actId="20577"/>
          <ac:spMkLst>
            <pc:docMk/>
            <pc:sldMk cId="4169865747" sldId="285"/>
            <ac:spMk id="11" creationId="{18FCFBDF-4C78-48EF-9FA3-69DC16BB04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B7DE-F7E6-4F65-A7C1-157BC14F70F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45475-3615-4DF2-BA56-089DAB645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4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4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9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0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77B7-1629-D06C-960F-04CCCA192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DE2A5-3D3C-84C6-F87E-626F5E0F1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B542E-2881-8A36-A78B-7A02ACCBF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23CB-86EF-D659-A36A-E43D34C9C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2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242B-B01E-63BB-9663-8C3AC8AA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0A9C0-F19B-1BF7-2E52-658D3E1F1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9BA41-4F5A-785D-00D9-6E16030DF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11806-1BC0-79FC-7144-6EDDE5B45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0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6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2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45475-3615-4DF2-BA56-089DAB645B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13D575-04B2-C14B-9028-0194EC44E8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945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24579-6657-8D40-A47F-AA29B78F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6243-1839-1B4E-9AEE-D97FD36E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753B-3C20-A742-BD1F-A23B87C2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ECDA-C42A-9843-88D6-6EA738AC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109-C9C3-3543-8E52-855A81332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8892F-D065-3942-8356-7C409B90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3F4A0-14D9-0045-9093-510C7E4B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20EE9-A20F-6341-9922-751EF1D1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EFC69-A292-D546-A372-DD057A06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9009-DE98-784B-9B48-C6C0E2C9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85DD0-8730-0B43-93EF-7D7436A0D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E3379-B318-CF42-90D6-F308E10BE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BC61E-EAF8-0144-8901-2B6D75C5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7D41D-D788-F642-A38A-199D2171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398D-42A4-1D45-863E-4C02DCC2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DA2B-E487-D040-BF0D-21ECA9B3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04" y="365125"/>
            <a:ext cx="6639296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4BB93-4BCB-8E4E-B33E-D938938B6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502" y="1825625"/>
            <a:ext cx="6639297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84393-09F4-7342-A4EE-7E5D29B1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74E6-2108-3741-B045-F9BC3981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8FBE-ACFC-9447-92C3-6832405E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1F285-36A1-B642-B327-75F2072BF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3C569-1763-2E42-A101-3CFEFA7E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CC68-8E4E-4D4C-9132-FDFF6497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65EC-6727-544A-A1D1-52311C17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B817-18C3-1B4D-B4BC-3F279B43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13D575-04B2-C14B-9028-0194EC44E8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945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8D19-5FA8-5842-882C-54B674820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797F1-EA08-0445-ABF0-C8AC43BC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B661-2B8F-8D4D-8C22-BFE7CDBC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1620-19A8-E34A-A218-E6A766B6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2DDA-44C6-1042-8FF1-2C709AD0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D13D-FD97-1146-82F7-4209A437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578B-D547-EF43-9E1C-9E70F40FA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1DB90-3450-3C48-BBA7-43B57114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0876A-32E0-8B4D-A48B-A786218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A60A5-C2EF-9C40-AB11-802DBFF7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A1E3-A98F-314A-B140-0D035AA8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22BF-B892-8C48-8F1C-7E22CA7B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3022-4C15-2C46-82C3-8323A0FF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1F6F-D43E-CB47-8BB1-CBE9C9B2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1835-E1A3-0B43-B9B5-7C4E97BB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692B-540F-B043-9DC4-B0CF78E4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F38F-5C5D-6D46-8626-BAFD7B8A2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C7B79-AA4B-C245-B479-A8EF05F62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9BE2E-592A-8947-BB8F-58CEEE95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DD5DF-1E1C-9B4A-8E5D-36FDBB5C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0EC5E-B45F-1044-A647-43C08883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13D575-04B2-C14B-9028-0194EC44E8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9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364A31-E095-B241-AD8C-AB51B3D9CA79}"/>
              </a:ext>
            </a:extLst>
          </p:cNvPr>
          <p:cNvSpPr txBox="1">
            <a:spLocks/>
          </p:cNvSpPr>
          <p:nvPr userDrawn="1"/>
        </p:nvSpPr>
        <p:spPr>
          <a:xfrm>
            <a:off x="5221689" y="2295609"/>
            <a:ext cx="6172200" cy="3574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400"/>
              </a:spcBef>
              <a:buFont typeface="Arial" panose="020B0604020202020204" pitchFamily="34" charset="0"/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Green public procurement is about the public sector choosing more sustainable products and services</a:t>
            </a:r>
          </a:p>
          <a:p>
            <a:pPr marL="0" indent="0">
              <a:lnSpc>
                <a:spcPct val="120000"/>
              </a:lnSpc>
              <a:spcBef>
                <a:spcPts val="3400"/>
              </a:spcBef>
              <a:buFont typeface="Arial" panose="020B0604020202020204" pitchFamily="34" charset="0"/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In Ireland, public procurement is worth more than </a:t>
            </a:r>
            <a:b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</a:b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€16 billion each year</a:t>
            </a: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Arial MT Light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400"/>
              </a:spcBef>
              <a:buFont typeface="Arial" panose="020B0604020202020204" pitchFamily="34" charset="0"/>
              <a:buNone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From major infrastructure investments, through to small local deliveries, each contract has an environmental impact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3DD56C-D8FD-B746-A32B-FDBABC2333B5}"/>
              </a:ext>
            </a:extLst>
          </p:cNvPr>
          <p:cNvCxnSpPr>
            <a:cxnSpLocks/>
          </p:cNvCxnSpPr>
          <p:nvPr userDrawn="1"/>
        </p:nvCxnSpPr>
        <p:spPr>
          <a:xfrm>
            <a:off x="5221689" y="2099820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D89EBC-402B-7B41-8CAA-02EE0EF83881}"/>
              </a:ext>
            </a:extLst>
          </p:cNvPr>
          <p:cNvCxnSpPr>
            <a:cxnSpLocks/>
          </p:cNvCxnSpPr>
          <p:nvPr userDrawn="1"/>
        </p:nvCxnSpPr>
        <p:spPr>
          <a:xfrm>
            <a:off x="5221689" y="3263555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AD545B-85B6-BF4A-80F0-6A3C944B693C}"/>
              </a:ext>
            </a:extLst>
          </p:cNvPr>
          <p:cNvCxnSpPr>
            <a:cxnSpLocks/>
          </p:cNvCxnSpPr>
          <p:nvPr userDrawn="1"/>
        </p:nvCxnSpPr>
        <p:spPr>
          <a:xfrm>
            <a:off x="5221689" y="4396256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43ABE42-A26D-4F41-8A57-682FFA913054}"/>
              </a:ext>
            </a:extLst>
          </p:cNvPr>
          <p:cNvSpPr txBox="1">
            <a:spLocks/>
          </p:cNvSpPr>
          <p:nvPr userDrawn="1"/>
        </p:nvSpPr>
        <p:spPr>
          <a:xfrm>
            <a:off x="5221688" y="1120630"/>
            <a:ext cx="6010603" cy="975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Ireland’s commitments</a:t>
            </a:r>
            <a:endParaRPr lang="en-GB" sz="3600" b="1" dirty="0">
              <a:solidFill>
                <a:srgbClr val="3E58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5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318B-144C-D14F-A7AD-AC79094E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2C553-34DA-2D4B-B849-F11A81A8C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C99E0-81DF-C947-AAEC-7E13C8DD9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1E3B8-A988-1143-84B2-E08F0A153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8E980-5FD7-0440-AB54-133F26D89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5A4C5-E337-F247-BD13-20848EC5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CB4C0-8306-0449-A460-D7808E2A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84106-D9AA-B745-A536-C86FD01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C46C-1484-5E44-BF78-FDA4BCE8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79289-BD93-9048-BDFA-6E19067A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C10C8-2998-C342-9FE7-59E11C66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E89C0-198A-BE41-867B-48A2626B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8E3A7-5064-DA48-BA56-87E4DCE0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160C1-2539-A241-BAD9-6907ED9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E5C1D-5CC9-224C-AF8C-12B25E6F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3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505B-0CF0-1F48-9AC7-167C1EA5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525C-2113-3541-931C-2589B623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99590-7238-3847-B37B-F5E374FA7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AD7F2-65D8-F642-AC58-47DAA576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3B78D-6236-E348-916A-29A813D8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36E6C-33F8-734D-87F8-0843C15B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1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E85B-341C-8940-BE74-9B1BA914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D5A8E-47F2-9544-9A57-4C95B8F1E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6C013-A468-DC4A-97A1-933135BAB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CE272-6E1C-F24C-B877-F5BD2090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38E1D-6107-0646-9655-C77CAAD7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2EEE6-8DBE-3442-8A41-F911F7FA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247A-7CE6-4641-BD20-09EAF77F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2A92-EFBF-4D49-86E5-E587EFC1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7A52D-8867-0049-8F80-BA947763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D3819-5C56-2841-AA85-942DDDCB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7FF5-B62F-C540-B441-6D68D8CF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7300E-DE8C-B442-9471-576EF84A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5ECD-7A96-C74E-81F2-A56CA15D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397F3-1DEE-5F49-9C33-27138F92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5893B8-4997-4B40-AD35-8A2022D3EE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1A87-0EB8-2B48-82F9-6AF0BF06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883C-3839-3342-A729-3C84C5DB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EE0FC-CC27-1741-9158-A3C87A5E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FFFF-64E3-B748-A69D-17F8099DA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1B997-13D7-2D42-8271-4584C364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5C01A-6F32-C246-BF3F-7C108DC5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3CD8-4466-7042-88F7-578FBB9B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4B8B-CB00-DB4B-96A1-1E05B69E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0933-2164-2D4B-B8A8-D3FE65D1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04" y="365125"/>
            <a:ext cx="6639296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EFCF-DBBF-D946-9D7B-A69FFF33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502" y="1825625"/>
            <a:ext cx="663929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1426-72C1-F640-9958-045908E1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2794-D270-2847-BB27-02EACDC8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3AB76-FDB8-5F45-8546-5F748540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A5CB-6F4E-9D4E-A644-B12BC660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138E5-6CC1-5F4B-B29B-E546A5FB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FC27-4E20-674B-A81B-80682BB5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1BE0-AADE-AD41-A5C9-28566645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3BB31-BB8A-454C-913D-528F55C0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7A6C-213F-5A4F-A66E-67887BF3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04" y="365125"/>
            <a:ext cx="6639296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D566-989A-A24B-8CF5-C846D5948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78AA8-E794-2A4F-BC1A-F68F40524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25BA7-285E-C345-99DB-4DF17C41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1027B-83B0-4341-B576-0D2A156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1B129-5C20-684A-A65F-DEE7E4EF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46CB-C920-2741-AF0B-E03D8970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DD38D-336D-9C47-A4BC-50881F63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1D553-F2E4-D640-A983-F047E6B2D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0D5CD-D7FA-A44C-BB4F-5D162AB73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5EEC5-333A-1243-B5FF-0329250F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EA7E1-F6B8-A84B-A088-125F9DCC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7F95F-503A-8C40-9D45-A84529CD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09DAD-0042-034B-8E2E-31E4F122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8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7F49-3F54-DF4C-B1CA-C20699B4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04" y="365125"/>
            <a:ext cx="6639296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4DD34-E990-EE4D-A050-727C797A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F6D2E-FA28-CB4C-8A70-325F363595F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ACAA1-4602-CF41-9043-50C39E3E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587E0-988A-824E-A2F6-97C98DD2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B192F-F34A-4747-A073-58AA10BE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CCC8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0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26A77E-A0DC-0548-BDA3-06D7B1F858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E587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lang="en-GB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ie/publications/circular-economy/resources/epa-gpp-criteria-ict-products-and-services-2024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epa.ie/environment-and-you/circular-economy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www.epa.ie/publications/circular-economy/resources/epa-gpp-criteria-food-catering-2024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hyperlink" Target="https://ec.europa.eu/environment/gpp/gpp_criteria_process.htm" TargetMode="External"/><Relationship Id="rId7" Type="http://schemas.openxmlformats.org/officeDocument/2006/relationships/image" Target="../media/image43.png"/><Relationship Id="rId12" Type="http://schemas.openxmlformats.org/officeDocument/2006/relationships/hyperlink" Target="http://www.globalreportin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hyperlink" Target="https://green-forum.ec.europa.eu/green-business/environmental-footprint-methods_en" TargetMode="External"/><Relationship Id="rId5" Type="http://schemas.openxmlformats.org/officeDocument/2006/relationships/image" Target="../media/image41.png"/><Relationship Id="rId10" Type="http://schemas.openxmlformats.org/officeDocument/2006/relationships/hyperlink" Target="http://www.cdp.net/en" TargetMode="External"/><Relationship Id="rId4" Type="http://schemas.openxmlformats.org/officeDocument/2006/relationships/hyperlink" Target="https://www.europarl.europa.eu/legislative-train/theme-a-european-green-deal/file-european-green-deal" TargetMode="External"/><Relationship Id="rId9" Type="http://schemas.openxmlformats.org/officeDocument/2006/relationships/hyperlink" Target="http://ghgprotocol.org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hyperlink" Target="https://www.epa.ie/our-services/monitoring--assessment/circular-economy/green-public-procurement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v.ie/en/organisation/office-of-government-procurement/" TargetMode="External"/><Relationship Id="rId5" Type="http://schemas.openxmlformats.org/officeDocument/2006/relationships/hyperlink" Target="https://green-forum.ec.europa.eu/green-business/green-public-procurement_en" TargetMode="External"/><Relationship Id="rId10" Type="http://schemas.openxmlformats.org/officeDocument/2006/relationships/image" Target="../media/image48.svg"/><Relationship Id="rId4" Type="http://schemas.openxmlformats.org/officeDocument/2006/relationships/hyperlink" Target="https://www.gov.ie/en/office-of-government-procurement/publications/sustainable-public-procurement/" TargetMode="Externa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e/en/department-of-climate-energy-and-the-environment/publications/green-public-procurement-strategy-and-action-plan-2024-20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hyperlink" Target="https://assets.gov.ie/static/documents/Climate_Action_Plan_2025_updated_cover.pdf" TargetMode="External"/><Relationship Id="rId4" Type="http://schemas.openxmlformats.org/officeDocument/2006/relationships/hyperlink" Target="https://www.gov.ie/en/office-of-government-procurement/publications/new-circular-to-support-green-public-procurement-g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-forum.ec.europa.eu/green-business/green-public-procurement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epa.ie/publications/circular-economy/resources/epa-gpp-criteria-indoor-cleaning-2024.php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epa.ie/publications/circular-economy/resources/epa-gpp-guidance-for-the-public-sector-2024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epa.ie/publications/circular-economy/resources/07640-EPA-Green-Public-Procurement-Case-Studies-Proof-10-BusEir-VehicleClean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hyperlink" Target="https://www.epa.ie/publications/circular-economy/resources/epa-gpp-guidance-for-the-public-sector-2024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3C070FD-041A-1049-9809-FFE876C4869D}"/>
              </a:ext>
            </a:extLst>
          </p:cNvPr>
          <p:cNvSpPr txBox="1"/>
          <p:nvPr/>
        </p:nvSpPr>
        <p:spPr>
          <a:xfrm>
            <a:off x="1023844" y="2997921"/>
            <a:ext cx="5646420" cy="1263015"/>
          </a:xfrm>
          <a:custGeom>
            <a:avLst/>
            <a:gdLst/>
            <a:ahLst/>
            <a:cxnLst/>
            <a:rect l="l" t="t" r="r" b="b"/>
            <a:pathLst>
              <a:path w="5646420" h="1263015">
                <a:moveTo>
                  <a:pt x="1234822" y="836295"/>
                </a:moveTo>
                <a:cubicBezTo>
                  <a:pt x="1151763" y="836295"/>
                  <a:pt x="1083183" y="905637"/>
                  <a:pt x="1083183" y="989457"/>
                </a:cubicBezTo>
                <a:cubicBezTo>
                  <a:pt x="1083183" y="1072515"/>
                  <a:pt x="1151763" y="1141095"/>
                  <a:pt x="1234822" y="1141095"/>
                </a:cubicBezTo>
                <a:cubicBezTo>
                  <a:pt x="1318641" y="1141095"/>
                  <a:pt x="1387221" y="1072515"/>
                  <a:pt x="1387221" y="989457"/>
                </a:cubicBezTo>
                <a:cubicBezTo>
                  <a:pt x="1387221" y="905637"/>
                  <a:pt x="1318641" y="836295"/>
                  <a:pt x="1234822" y="836295"/>
                </a:cubicBezTo>
                <a:close/>
                <a:moveTo>
                  <a:pt x="156972" y="834009"/>
                </a:moveTo>
                <a:lnTo>
                  <a:pt x="156972" y="950595"/>
                </a:lnTo>
                <a:lnTo>
                  <a:pt x="229362" y="950595"/>
                </a:lnTo>
                <a:cubicBezTo>
                  <a:pt x="262128" y="950595"/>
                  <a:pt x="289560" y="924687"/>
                  <a:pt x="289560" y="890397"/>
                </a:cubicBezTo>
                <a:cubicBezTo>
                  <a:pt x="289560" y="858393"/>
                  <a:pt x="262128" y="834009"/>
                  <a:pt x="229362" y="834009"/>
                </a:cubicBezTo>
                <a:close/>
                <a:moveTo>
                  <a:pt x="2786634" y="830961"/>
                </a:moveTo>
                <a:lnTo>
                  <a:pt x="2786634" y="949833"/>
                </a:lnTo>
                <a:lnTo>
                  <a:pt x="2899410" y="949833"/>
                </a:lnTo>
                <a:cubicBezTo>
                  <a:pt x="2930652" y="949833"/>
                  <a:pt x="2957322" y="920877"/>
                  <a:pt x="2957322" y="888873"/>
                </a:cubicBezTo>
                <a:cubicBezTo>
                  <a:pt x="2957322" y="856869"/>
                  <a:pt x="2930652" y="830961"/>
                  <a:pt x="2899410" y="830961"/>
                </a:cubicBezTo>
                <a:close/>
                <a:moveTo>
                  <a:pt x="605409" y="830961"/>
                </a:moveTo>
                <a:lnTo>
                  <a:pt x="605409" y="949833"/>
                </a:lnTo>
                <a:lnTo>
                  <a:pt x="718185" y="949833"/>
                </a:lnTo>
                <a:cubicBezTo>
                  <a:pt x="749427" y="949833"/>
                  <a:pt x="776097" y="920877"/>
                  <a:pt x="776097" y="888873"/>
                </a:cubicBezTo>
                <a:cubicBezTo>
                  <a:pt x="776097" y="856869"/>
                  <a:pt x="749427" y="830961"/>
                  <a:pt x="718185" y="830961"/>
                </a:cubicBezTo>
                <a:close/>
                <a:moveTo>
                  <a:pt x="5293614" y="721995"/>
                </a:moveTo>
                <a:lnTo>
                  <a:pt x="5631942" y="721995"/>
                </a:lnTo>
                <a:cubicBezTo>
                  <a:pt x="5640324" y="721995"/>
                  <a:pt x="5646420" y="728853"/>
                  <a:pt x="5646420" y="736473"/>
                </a:cubicBezTo>
                <a:lnTo>
                  <a:pt x="5646420" y="819531"/>
                </a:lnTo>
                <a:cubicBezTo>
                  <a:pt x="5646420" y="827151"/>
                  <a:pt x="5640324" y="834009"/>
                  <a:pt x="5631942" y="834009"/>
                </a:cubicBezTo>
                <a:lnTo>
                  <a:pt x="5522976" y="834009"/>
                </a:lnTo>
                <a:lnTo>
                  <a:pt x="5522976" y="1240917"/>
                </a:lnTo>
                <a:cubicBezTo>
                  <a:pt x="5522976" y="1248537"/>
                  <a:pt x="5516118" y="1255395"/>
                  <a:pt x="5508498" y="1255395"/>
                </a:cubicBezTo>
                <a:lnTo>
                  <a:pt x="5417058" y="1255395"/>
                </a:lnTo>
                <a:cubicBezTo>
                  <a:pt x="5409438" y="1255395"/>
                  <a:pt x="5402580" y="1248537"/>
                  <a:pt x="5402580" y="1240917"/>
                </a:cubicBezTo>
                <a:lnTo>
                  <a:pt x="5402580" y="834009"/>
                </a:lnTo>
                <a:lnTo>
                  <a:pt x="5293614" y="834009"/>
                </a:lnTo>
                <a:cubicBezTo>
                  <a:pt x="5285232" y="834009"/>
                  <a:pt x="5279136" y="827151"/>
                  <a:pt x="5279136" y="819531"/>
                </a:cubicBezTo>
                <a:lnTo>
                  <a:pt x="5279136" y="736473"/>
                </a:lnTo>
                <a:cubicBezTo>
                  <a:pt x="5279136" y="728853"/>
                  <a:pt x="5285232" y="721995"/>
                  <a:pt x="5293614" y="721995"/>
                </a:cubicBezTo>
                <a:close/>
                <a:moveTo>
                  <a:pt x="4310253" y="721995"/>
                </a:moveTo>
                <a:lnTo>
                  <a:pt x="4625721" y="721995"/>
                </a:lnTo>
                <a:cubicBezTo>
                  <a:pt x="4634103" y="721995"/>
                  <a:pt x="4640199" y="728853"/>
                  <a:pt x="4640199" y="736473"/>
                </a:cubicBezTo>
                <a:lnTo>
                  <a:pt x="4640199" y="819531"/>
                </a:lnTo>
                <a:cubicBezTo>
                  <a:pt x="4640199" y="827151"/>
                  <a:pt x="4634103" y="834009"/>
                  <a:pt x="4625721" y="834009"/>
                </a:cubicBezTo>
                <a:lnTo>
                  <a:pt x="4414647" y="834009"/>
                </a:lnTo>
                <a:lnTo>
                  <a:pt x="4414647" y="928497"/>
                </a:lnTo>
                <a:lnTo>
                  <a:pt x="4588383" y="928497"/>
                </a:lnTo>
                <a:cubicBezTo>
                  <a:pt x="4596003" y="928497"/>
                  <a:pt x="4602861" y="935355"/>
                  <a:pt x="4602861" y="942975"/>
                </a:cubicBezTo>
                <a:lnTo>
                  <a:pt x="4602861" y="1026033"/>
                </a:lnTo>
                <a:cubicBezTo>
                  <a:pt x="4602861" y="1034415"/>
                  <a:pt x="4596003" y="1040511"/>
                  <a:pt x="4588383" y="1040511"/>
                </a:cubicBezTo>
                <a:lnTo>
                  <a:pt x="4414647" y="1040511"/>
                </a:lnTo>
                <a:lnTo>
                  <a:pt x="4414647" y="1143381"/>
                </a:lnTo>
                <a:lnTo>
                  <a:pt x="4625721" y="1143381"/>
                </a:lnTo>
                <a:cubicBezTo>
                  <a:pt x="4634103" y="1143381"/>
                  <a:pt x="4640199" y="1150239"/>
                  <a:pt x="4640199" y="1157859"/>
                </a:cubicBezTo>
                <a:lnTo>
                  <a:pt x="4640199" y="1240917"/>
                </a:lnTo>
                <a:cubicBezTo>
                  <a:pt x="4640199" y="1248537"/>
                  <a:pt x="4634103" y="1255395"/>
                  <a:pt x="4625721" y="1255395"/>
                </a:cubicBezTo>
                <a:lnTo>
                  <a:pt x="4310253" y="1255395"/>
                </a:lnTo>
                <a:cubicBezTo>
                  <a:pt x="4301871" y="1255395"/>
                  <a:pt x="4295775" y="1248537"/>
                  <a:pt x="4295775" y="1240917"/>
                </a:cubicBezTo>
                <a:lnTo>
                  <a:pt x="4295775" y="736473"/>
                </a:lnTo>
                <a:cubicBezTo>
                  <a:pt x="4295775" y="728853"/>
                  <a:pt x="4301871" y="721995"/>
                  <a:pt x="4310253" y="721995"/>
                </a:cubicBezTo>
                <a:close/>
                <a:moveTo>
                  <a:pt x="3195828" y="721995"/>
                </a:moveTo>
                <a:lnTo>
                  <a:pt x="3511296" y="721995"/>
                </a:lnTo>
                <a:cubicBezTo>
                  <a:pt x="3519678" y="721995"/>
                  <a:pt x="3525774" y="728853"/>
                  <a:pt x="3525774" y="736473"/>
                </a:cubicBezTo>
                <a:lnTo>
                  <a:pt x="3525774" y="819531"/>
                </a:lnTo>
                <a:cubicBezTo>
                  <a:pt x="3525774" y="827151"/>
                  <a:pt x="3519678" y="834009"/>
                  <a:pt x="3511296" y="834009"/>
                </a:cubicBezTo>
                <a:lnTo>
                  <a:pt x="3300222" y="834009"/>
                </a:lnTo>
                <a:lnTo>
                  <a:pt x="3300222" y="928497"/>
                </a:lnTo>
                <a:lnTo>
                  <a:pt x="3473958" y="928497"/>
                </a:lnTo>
                <a:cubicBezTo>
                  <a:pt x="3481578" y="928497"/>
                  <a:pt x="3488436" y="935355"/>
                  <a:pt x="3488436" y="942975"/>
                </a:cubicBezTo>
                <a:lnTo>
                  <a:pt x="3488436" y="1026033"/>
                </a:lnTo>
                <a:cubicBezTo>
                  <a:pt x="3488436" y="1034415"/>
                  <a:pt x="3481578" y="1040511"/>
                  <a:pt x="3473958" y="1040511"/>
                </a:cubicBezTo>
                <a:lnTo>
                  <a:pt x="3300222" y="1040511"/>
                </a:lnTo>
                <a:lnTo>
                  <a:pt x="3300222" y="1143381"/>
                </a:lnTo>
                <a:lnTo>
                  <a:pt x="3511296" y="1143381"/>
                </a:lnTo>
                <a:cubicBezTo>
                  <a:pt x="3519678" y="1143381"/>
                  <a:pt x="3525774" y="1150239"/>
                  <a:pt x="3525774" y="1157859"/>
                </a:cubicBezTo>
                <a:lnTo>
                  <a:pt x="3525774" y="1240917"/>
                </a:lnTo>
                <a:cubicBezTo>
                  <a:pt x="3525774" y="1248537"/>
                  <a:pt x="3519678" y="1255395"/>
                  <a:pt x="3511296" y="1255395"/>
                </a:cubicBezTo>
                <a:lnTo>
                  <a:pt x="3195828" y="1255395"/>
                </a:lnTo>
                <a:cubicBezTo>
                  <a:pt x="3187446" y="1255395"/>
                  <a:pt x="3181350" y="1248537"/>
                  <a:pt x="3181350" y="1240917"/>
                </a:cubicBezTo>
                <a:lnTo>
                  <a:pt x="3181350" y="736473"/>
                </a:lnTo>
                <a:cubicBezTo>
                  <a:pt x="3181350" y="728853"/>
                  <a:pt x="3187446" y="721995"/>
                  <a:pt x="3195828" y="721995"/>
                </a:cubicBezTo>
                <a:close/>
                <a:moveTo>
                  <a:pt x="2681478" y="721995"/>
                </a:moveTo>
                <a:lnTo>
                  <a:pt x="2909317" y="721995"/>
                </a:lnTo>
                <a:cubicBezTo>
                  <a:pt x="3000756" y="721995"/>
                  <a:pt x="3075432" y="795909"/>
                  <a:pt x="3075432" y="886587"/>
                </a:cubicBezTo>
                <a:cubicBezTo>
                  <a:pt x="3075432" y="956691"/>
                  <a:pt x="3028950" y="1013079"/>
                  <a:pt x="2962656" y="1039749"/>
                </a:cubicBezTo>
                <a:lnTo>
                  <a:pt x="3067050" y="1233297"/>
                </a:lnTo>
                <a:cubicBezTo>
                  <a:pt x="3072384" y="1243203"/>
                  <a:pt x="3067050" y="1255395"/>
                  <a:pt x="3054096" y="1255395"/>
                </a:cubicBezTo>
                <a:lnTo>
                  <a:pt x="2952750" y="1255395"/>
                </a:lnTo>
                <a:cubicBezTo>
                  <a:pt x="2946654" y="1255395"/>
                  <a:pt x="2942082" y="1251585"/>
                  <a:pt x="2940558" y="1248537"/>
                </a:cubicBezTo>
                <a:lnTo>
                  <a:pt x="2839212" y="1046607"/>
                </a:lnTo>
                <a:lnTo>
                  <a:pt x="2786634" y="1046607"/>
                </a:lnTo>
                <a:lnTo>
                  <a:pt x="2786634" y="1240917"/>
                </a:lnTo>
                <a:cubicBezTo>
                  <a:pt x="2786634" y="1248537"/>
                  <a:pt x="2779776" y="1255395"/>
                  <a:pt x="2772156" y="1255395"/>
                </a:cubicBezTo>
                <a:lnTo>
                  <a:pt x="2681478" y="1255395"/>
                </a:lnTo>
                <a:cubicBezTo>
                  <a:pt x="2673096" y="1255395"/>
                  <a:pt x="2667000" y="1248537"/>
                  <a:pt x="2667000" y="1240917"/>
                </a:cubicBezTo>
                <a:lnTo>
                  <a:pt x="2667000" y="736473"/>
                </a:lnTo>
                <a:cubicBezTo>
                  <a:pt x="2667000" y="728853"/>
                  <a:pt x="2673096" y="721995"/>
                  <a:pt x="2681478" y="721995"/>
                </a:cubicBezTo>
                <a:close/>
                <a:moveTo>
                  <a:pt x="2121408" y="721995"/>
                </a:moveTo>
                <a:lnTo>
                  <a:pt x="2215134" y="721995"/>
                </a:lnTo>
                <a:cubicBezTo>
                  <a:pt x="2223516" y="721995"/>
                  <a:pt x="2229612" y="728853"/>
                  <a:pt x="2229612" y="736473"/>
                </a:cubicBezTo>
                <a:lnTo>
                  <a:pt x="2229612" y="1045083"/>
                </a:lnTo>
                <a:cubicBezTo>
                  <a:pt x="2229612" y="1098423"/>
                  <a:pt x="2269237" y="1141095"/>
                  <a:pt x="2323338" y="1141095"/>
                </a:cubicBezTo>
                <a:cubicBezTo>
                  <a:pt x="2378202" y="1141095"/>
                  <a:pt x="2418588" y="1098423"/>
                  <a:pt x="2418588" y="1045083"/>
                </a:cubicBezTo>
                <a:lnTo>
                  <a:pt x="2418588" y="736473"/>
                </a:lnTo>
                <a:cubicBezTo>
                  <a:pt x="2418588" y="728853"/>
                  <a:pt x="2424684" y="721995"/>
                  <a:pt x="2433066" y="721995"/>
                </a:cubicBezTo>
                <a:lnTo>
                  <a:pt x="2526792" y="721995"/>
                </a:lnTo>
                <a:cubicBezTo>
                  <a:pt x="2534412" y="721995"/>
                  <a:pt x="2541270" y="728853"/>
                  <a:pt x="2541270" y="736473"/>
                </a:cubicBezTo>
                <a:lnTo>
                  <a:pt x="2541270" y="1051179"/>
                </a:lnTo>
                <a:cubicBezTo>
                  <a:pt x="2541270" y="1167003"/>
                  <a:pt x="2443734" y="1263015"/>
                  <a:pt x="2323338" y="1263015"/>
                </a:cubicBezTo>
                <a:cubicBezTo>
                  <a:pt x="2203704" y="1263015"/>
                  <a:pt x="2106931" y="1167003"/>
                  <a:pt x="2106931" y="1051179"/>
                </a:cubicBezTo>
                <a:lnTo>
                  <a:pt x="2106931" y="736473"/>
                </a:lnTo>
                <a:cubicBezTo>
                  <a:pt x="2106931" y="728853"/>
                  <a:pt x="2113788" y="721995"/>
                  <a:pt x="2121408" y="721995"/>
                </a:cubicBezTo>
                <a:close/>
                <a:moveTo>
                  <a:pt x="500253" y="721995"/>
                </a:moveTo>
                <a:lnTo>
                  <a:pt x="728091" y="721995"/>
                </a:lnTo>
                <a:cubicBezTo>
                  <a:pt x="819531" y="721995"/>
                  <a:pt x="894207" y="795909"/>
                  <a:pt x="894207" y="886587"/>
                </a:cubicBezTo>
                <a:cubicBezTo>
                  <a:pt x="894207" y="956691"/>
                  <a:pt x="847725" y="1013079"/>
                  <a:pt x="781431" y="1039749"/>
                </a:cubicBezTo>
                <a:lnTo>
                  <a:pt x="885825" y="1233297"/>
                </a:lnTo>
                <a:cubicBezTo>
                  <a:pt x="891159" y="1243203"/>
                  <a:pt x="885825" y="1255395"/>
                  <a:pt x="872871" y="1255395"/>
                </a:cubicBezTo>
                <a:lnTo>
                  <a:pt x="771525" y="1255395"/>
                </a:lnTo>
                <a:cubicBezTo>
                  <a:pt x="765429" y="1255395"/>
                  <a:pt x="760857" y="1251585"/>
                  <a:pt x="759333" y="1248537"/>
                </a:cubicBezTo>
                <a:lnTo>
                  <a:pt x="657987" y="1046607"/>
                </a:lnTo>
                <a:lnTo>
                  <a:pt x="605409" y="1046607"/>
                </a:lnTo>
                <a:lnTo>
                  <a:pt x="605409" y="1240917"/>
                </a:lnTo>
                <a:cubicBezTo>
                  <a:pt x="605409" y="1248537"/>
                  <a:pt x="598551" y="1255395"/>
                  <a:pt x="590931" y="1255395"/>
                </a:cubicBezTo>
                <a:lnTo>
                  <a:pt x="500253" y="1255395"/>
                </a:lnTo>
                <a:cubicBezTo>
                  <a:pt x="491871" y="1255395"/>
                  <a:pt x="485775" y="1248537"/>
                  <a:pt x="485775" y="1240917"/>
                </a:cubicBezTo>
                <a:lnTo>
                  <a:pt x="485775" y="736473"/>
                </a:lnTo>
                <a:cubicBezTo>
                  <a:pt x="485775" y="728853"/>
                  <a:pt x="491871" y="721995"/>
                  <a:pt x="500253" y="721995"/>
                </a:cubicBezTo>
                <a:close/>
                <a:moveTo>
                  <a:pt x="52578" y="721995"/>
                </a:moveTo>
                <a:lnTo>
                  <a:pt x="236220" y="721995"/>
                </a:lnTo>
                <a:cubicBezTo>
                  <a:pt x="329946" y="721995"/>
                  <a:pt x="406908" y="798195"/>
                  <a:pt x="406908" y="890397"/>
                </a:cubicBezTo>
                <a:cubicBezTo>
                  <a:pt x="406908" y="984885"/>
                  <a:pt x="329946" y="1061847"/>
                  <a:pt x="236982" y="1061847"/>
                </a:cubicBezTo>
                <a:lnTo>
                  <a:pt x="156972" y="1061847"/>
                </a:lnTo>
                <a:lnTo>
                  <a:pt x="156972" y="1240917"/>
                </a:lnTo>
                <a:cubicBezTo>
                  <a:pt x="156972" y="1248537"/>
                  <a:pt x="150114" y="1255395"/>
                  <a:pt x="142494" y="1255395"/>
                </a:cubicBezTo>
                <a:lnTo>
                  <a:pt x="52578" y="1255395"/>
                </a:lnTo>
                <a:cubicBezTo>
                  <a:pt x="44196" y="1255395"/>
                  <a:pt x="38100" y="1248537"/>
                  <a:pt x="38100" y="1240917"/>
                </a:cubicBezTo>
                <a:lnTo>
                  <a:pt x="38100" y="736473"/>
                </a:lnTo>
                <a:cubicBezTo>
                  <a:pt x="38100" y="728853"/>
                  <a:pt x="44196" y="721995"/>
                  <a:pt x="52578" y="721995"/>
                </a:cubicBezTo>
                <a:close/>
                <a:moveTo>
                  <a:pt x="4757166" y="714375"/>
                </a:moveTo>
                <a:lnTo>
                  <a:pt x="4776216" y="714375"/>
                </a:lnTo>
                <a:lnTo>
                  <a:pt x="5080254" y="1006983"/>
                </a:lnTo>
                <a:cubicBezTo>
                  <a:pt x="5080254" y="1006983"/>
                  <a:pt x="5081016" y="1006983"/>
                  <a:pt x="5081016" y="1006983"/>
                </a:cubicBezTo>
                <a:lnTo>
                  <a:pt x="5081016" y="736473"/>
                </a:lnTo>
                <a:cubicBezTo>
                  <a:pt x="5081016" y="728853"/>
                  <a:pt x="5087112" y="721995"/>
                  <a:pt x="5095494" y="721995"/>
                </a:cubicBezTo>
                <a:lnTo>
                  <a:pt x="5186934" y="721995"/>
                </a:lnTo>
                <a:cubicBezTo>
                  <a:pt x="5194554" y="721995"/>
                  <a:pt x="5201412" y="728853"/>
                  <a:pt x="5201412" y="736473"/>
                </a:cubicBezTo>
                <a:lnTo>
                  <a:pt x="5201412" y="1249299"/>
                </a:lnTo>
                <a:cubicBezTo>
                  <a:pt x="5201412" y="1256919"/>
                  <a:pt x="5194554" y="1263015"/>
                  <a:pt x="5186934" y="1263015"/>
                </a:cubicBezTo>
                <a:lnTo>
                  <a:pt x="5174742" y="1263015"/>
                </a:lnTo>
                <a:cubicBezTo>
                  <a:pt x="5172456" y="1263015"/>
                  <a:pt x="5166360" y="1260729"/>
                  <a:pt x="5164836" y="1259205"/>
                </a:cubicBezTo>
                <a:lnTo>
                  <a:pt x="4863846" y="956691"/>
                </a:lnTo>
                <a:cubicBezTo>
                  <a:pt x="4863846" y="956691"/>
                  <a:pt x="4863084" y="956691"/>
                  <a:pt x="4863084" y="956691"/>
                </a:cubicBezTo>
                <a:lnTo>
                  <a:pt x="4863084" y="1240917"/>
                </a:lnTo>
                <a:cubicBezTo>
                  <a:pt x="4863084" y="1248537"/>
                  <a:pt x="4856988" y="1255395"/>
                  <a:pt x="4848606" y="1255395"/>
                </a:cubicBezTo>
                <a:lnTo>
                  <a:pt x="4757928" y="1255395"/>
                </a:lnTo>
                <a:cubicBezTo>
                  <a:pt x="4750308" y="1255395"/>
                  <a:pt x="4743450" y="1248537"/>
                  <a:pt x="4743450" y="1240917"/>
                </a:cubicBezTo>
                <a:lnTo>
                  <a:pt x="4742688" y="728091"/>
                </a:lnTo>
                <a:cubicBezTo>
                  <a:pt x="4742688" y="720471"/>
                  <a:pt x="4749546" y="714375"/>
                  <a:pt x="4757166" y="714375"/>
                </a:cubicBezTo>
                <a:close/>
                <a:moveTo>
                  <a:pt x="3695319" y="714375"/>
                </a:moveTo>
                <a:lnTo>
                  <a:pt x="3707511" y="714375"/>
                </a:lnTo>
                <a:cubicBezTo>
                  <a:pt x="3711321" y="714375"/>
                  <a:pt x="3718179" y="717423"/>
                  <a:pt x="3720465" y="721995"/>
                </a:cubicBezTo>
                <a:lnTo>
                  <a:pt x="3897249" y="1051179"/>
                </a:lnTo>
                <a:lnTo>
                  <a:pt x="3898773" y="1051179"/>
                </a:lnTo>
                <a:lnTo>
                  <a:pt x="4075557" y="721995"/>
                </a:lnTo>
                <a:cubicBezTo>
                  <a:pt x="4077843" y="717423"/>
                  <a:pt x="4084701" y="714375"/>
                  <a:pt x="4088511" y="714375"/>
                </a:cubicBezTo>
                <a:lnTo>
                  <a:pt x="4100703" y="714375"/>
                </a:lnTo>
                <a:cubicBezTo>
                  <a:pt x="4106799" y="714375"/>
                  <a:pt x="4113657" y="719709"/>
                  <a:pt x="4114419" y="726567"/>
                </a:cubicBezTo>
                <a:lnTo>
                  <a:pt x="4200525" y="1238631"/>
                </a:lnTo>
                <a:cubicBezTo>
                  <a:pt x="4202049" y="1248537"/>
                  <a:pt x="4195191" y="1255395"/>
                  <a:pt x="4186047" y="1255395"/>
                </a:cubicBezTo>
                <a:lnTo>
                  <a:pt x="4096131" y="1255395"/>
                </a:lnTo>
                <a:cubicBezTo>
                  <a:pt x="4089273" y="1255395"/>
                  <a:pt x="4082415" y="1249299"/>
                  <a:pt x="4081653" y="1243203"/>
                </a:cubicBezTo>
                <a:lnTo>
                  <a:pt x="4047363" y="1007745"/>
                </a:lnTo>
                <a:lnTo>
                  <a:pt x="4045839" y="1007745"/>
                </a:lnTo>
                <a:lnTo>
                  <a:pt x="3917823" y="1254633"/>
                </a:lnTo>
                <a:cubicBezTo>
                  <a:pt x="3915537" y="1259205"/>
                  <a:pt x="3908679" y="1263015"/>
                  <a:pt x="3904869" y="1263015"/>
                </a:cubicBezTo>
                <a:lnTo>
                  <a:pt x="3891153" y="1263015"/>
                </a:lnTo>
                <a:cubicBezTo>
                  <a:pt x="3886581" y="1263015"/>
                  <a:pt x="3880485" y="1259205"/>
                  <a:pt x="3878199" y="1254633"/>
                </a:cubicBezTo>
                <a:lnTo>
                  <a:pt x="3749421" y="1007745"/>
                </a:lnTo>
                <a:lnTo>
                  <a:pt x="3747897" y="1007745"/>
                </a:lnTo>
                <a:lnTo>
                  <a:pt x="3714369" y="1243203"/>
                </a:lnTo>
                <a:cubicBezTo>
                  <a:pt x="3713607" y="1249299"/>
                  <a:pt x="3707511" y="1255395"/>
                  <a:pt x="3699891" y="1255395"/>
                </a:cubicBezTo>
                <a:lnTo>
                  <a:pt x="3609975" y="1255395"/>
                </a:lnTo>
                <a:cubicBezTo>
                  <a:pt x="3600831" y="1255395"/>
                  <a:pt x="3593973" y="1248537"/>
                  <a:pt x="3595497" y="1238631"/>
                </a:cubicBezTo>
                <a:lnTo>
                  <a:pt x="3681603" y="726567"/>
                </a:lnTo>
                <a:cubicBezTo>
                  <a:pt x="3682365" y="719709"/>
                  <a:pt x="3689223" y="714375"/>
                  <a:pt x="3695319" y="714375"/>
                </a:cubicBezTo>
                <a:close/>
                <a:moveTo>
                  <a:pt x="1836420" y="714375"/>
                </a:moveTo>
                <a:cubicBezTo>
                  <a:pt x="1912620" y="714375"/>
                  <a:pt x="1969008" y="737997"/>
                  <a:pt x="2020824" y="785241"/>
                </a:cubicBezTo>
                <a:cubicBezTo>
                  <a:pt x="2027682" y="791337"/>
                  <a:pt x="2027682" y="800481"/>
                  <a:pt x="2021586" y="806577"/>
                </a:cubicBezTo>
                <a:lnTo>
                  <a:pt x="1962150" y="868299"/>
                </a:lnTo>
                <a:cubicBezTo>
                  <a:pt x="1956816" y="873633"/>
                  <a:pt x="1948434" y="873633"/>
                  <a:pt x="1943100" y="868299"/>
                </a:cubicBezTo>
                <a:cubicBezTo>
                  <a:pt x="1914906" y="843153"/>
                  <a:pt x="1877569" y="829437"/>
                  <a:pt x="1840230" y="829437"/>
                </a:cubicBezTo>
                <a:cubicBezTo>
                  <a:pt x="1754124" y="829437"/>
                  <a:pt x="1690878" y="901065"/>
                  <a:pt x="1690878" y="986409"/>
                </a:cubicBezTo>
                <a:cubicBezTo>
                  <a:pt x="1690878" y="1070991"/>
                  <a:pt x="1754886" y="1141095"/>
                  <a:pt x="1840992" y="1141095"/>
                </a:cubicBezTo>
                <a:cubicBezTo>
                  <a:pt x="1876806" y="1141095"/>
                  <a:pt x="1915668" y="1128141"/>
                  <a:pt x="1943100" y="1104519"/>
                </a:cubicBezTo>
                <a:cubicBezTo>
                  <a:pt x="1948434" y="1099947"/>
                  <a:pt x="1958340" y="1099947"/>
                  <a:pt x="1962912" y="1105281"/>
                </a:cubicBezTo>
                <a:lnTo>
                  <a:pt x="2022348" y="1168527"/>
                </a:lnTo>
                <a:cubicBezTo>
                  <a:pt x="2027682" y="1173861"/>
                  <a:pt x="2026920" y="1183767"/>
                  <a:pt x="2021586" y="1189101"/>
                </a:cubicBezTo>
                <a:cubicBezTo>
                  <a:pt x="1969770" y="1239393"/>
                  <a:pt x="1904238" y="1263015"/>
                  <a:pt x="1836420" y="1263015"/>
                </a:cubicBezTo>
                <a:cubicBezTo>
                  <a:pt x="1684020" y="1263015"/>
                  <a:pt x="1561338" y="1141857"/>
                  <a:pt x="1561338" y="989457"/>
                </a:cubicBezTo>
                <a:cubicBezTo>
                  <a:pt x="1561338" y="837057"/>
                  <a:pt x="1684020" y="714375"/>
                  <a:pt x="1836420" y="714375"/>
                </a:cubicBezTo>
                <a:close/>
                <a:moveTo>
                  <a:pt x="1234822" y="714375"/>
                </a:moveTo>
                <a:cubicBezTo>
                  <a:pt x="1387221" y="714375"/>
                  <a:pt x="1509141" y="837057"/>
                  <a:pt x="1509141" y="989457"/>
                </a:cubicBezTo>
                <a:cubicBezTo>
                  <a:pt x="1509141" y="1141857"/>
                  <a:pt x="1387221" y="1263015"/>
                  <a:pt x="1234822" y="1263015"/>
                </a:cubicBezTo>
                <a:cubicBezTo>
                  <a:pt x="1082421" y="1263015"/>
                  <a:pt x="961263" y="1141857"/>
                  <a:pt x="961263" y="989457"/>
                </a:cubicBezTo>
                <a:cubicBezTo>
                  <a:pt x="961263" y="837057"/>
                  <a:pt x="1082421" y="714375"/>
                  <a:pt x="1234822" y="714375"/>
                </a:cubicBezTo>
                <a:close/>
                <a:moveTo>
                  <a:pt x="3852672" y="323088"/>
                </a:moveTo>
                <a:lnTo>
                  <a:pt x="3852672" y="432054"/>
                </a:lnTo>
                <a:lnTo>
                  <a:pt x="3922014" y="432054"/>
                </a:lnTo>
                <a:cubicBezTo>
                  <a:pt x="3951732" y="432054"/>
                  <a:pt x="3976878" y="407670"/>
                  <a:pt x="3976878" y="376428"/>
                </a:cubicBezTo>
                <a:cubicBezTo>
                  <a:pt x="3976878" y="345948"/>
                  <a:pt x="3944112" y="323088"/>
                  <a:pt x="3914394" y="323088"/>
                </a:cubicBezTo>
                <a:close/>
                <a:moveTo>
                  <a:pt x="2852547" y="119634"/>
                </a:moveTo>
                <a:lnTo>
                  <a:pt x="2852547" y="236220"/>
                </a:lnTo>
                <a:lnTo>
                  <a:pt x="2924937" y="236220"/>
                </a:lnTo>
                <a:cubicBezTo>
                  <a:pt x="2957703" y="236220"/>
                  <a:pt x="2985135" y="210312"/>
                  <a:pt x="2985135" y="176022"/>
                </a:cubicBezTo>
                <a:cubicBezTo>
                  <a:pt x="2985135" y="144018"/>
                  <a:pt x="2957703" y="119634"/>
                  <a:pt x="2924937" y="119634"/>
                </a:cubicBezTo>
                <a:close/>
                <a:moveTo>
                  <a:pt x="3852672" y="117348"/>
                </a:moveTo>
                <a:lnTo>
                  <a:pt x="3852672" y="224028"/>
                </a:lnTo>
                <a:lnTo>
                  <a:pt x="3912108" y="224028"/>
                </a:lnTo>
                <a:cubicBezTo>
                  <a:pt x="3941064" y="224028"/>
                  <a:pt x="3965448" y="199644"/>
                  <a:pt x="3965448" y="169164"/>
                </a:cubicBezTo>
                <a:cubicBezTo>
                  <a:pt x="3965448" y="138684"/>
                  <a:pt x="3941064" y="117348"/>
                  <a:pt x="3912108" y="117348"/>
                </a:cubicBezTo>
                <a:close/>
                <a:moveTo>
                  <a:pt x="691134" y="116586"/>
                </a:moveTo>
                <a:lnTo>
                  <a:pt x="691134" y="235458"/>
                </a:lnTo>
                <a:lnTo>
                  <a:pt x="803910" y="235458"/>
                </a:lnTo>
                <a:cubicBezTo>
                  <a:pt x="835152" y="235458"/>
                  <a:pt x="861822" y="206502"/>
                  <a:pt x="861822" y="174498"/>
                </a:cubicBezTo>
                <a:cubicBezTo>
                  <a:pt x="861822" y="142494"/>
                  <a:pt x="835152" y="116586"/>
                  <a:pt x="803910" y="116586"/>
                </a:cubicBezTo>
                <a:close/>
                <a:moveTo>
                  <a:pt x="4605528" y="7620"/>
                </a:moveTo>
                <a:lnTo>
                  <a:pt x="4696968" y="7620"/>
                </a:lnTo>
                <a:cubicBezTo>
                  <a:pt x="4704588" y="7620"/>
                  <a:pt x="4711446" y="14478"/>
                  <a:pt x="4711446" y="22098"/>
                </a:cubicBezTo>
                <a:lnTo>
                  <a:pt x="4711446" y="526542"/>
                </a:lnTo>
                <a:cubicBezTo>
                  <a:pt x="4711446" y="534162"/>
                  <a:pt x="4704588" y="541020"/>
                  <a:pt x="4696968" y="541020"/>
                </a:cubicBezTo>
                <a:lnTo>
                  <a:pt x="4605528" y="541020"/>
                </a:lnTo>
                <a:cubicBezTo>
                  <a:pt x="4597908" y="541020"/>
                  <a:pt x="4591050" y="534162"/>
                  <a:pt x="4591050" y="526542"/>
                </a:cubicBezTo>
                <a:lnTo>
                  <a:pt x="4591050" y="22098"/>
                </a:lnTo>
                <a:cubicBezTo>
                  <a:pt x="4591050" y="14478"/>
                  <a:pt x="4597908" y="7620"/>
                  <a:pt x="4605528" y="7620"/>
                </a:cubicBezTo>
                <a:close/>
                <a:moveTo>
                  <a:pt x="4215003" y="7620"/>
                </a:moveTo>
                <a:lnTo>
                  <a:pt x="4305681" y="7620"/>
                </a:lnTo>
                <a:cubicBezTo>
                  <a:pt x="4313301" y="7620"/>
                  <a:pt x="4320159" y="14478"/>
                  <a:pt x="4320159" y="22098"/>
                </a:cubicBezTo>
                <a:lnTo>
                  <a:pt x="4320159" y="429006"/>
                </a:lnTo>
                <a:lnTo>
                  <a:pt x="4501515" y="429006"/>
                </a:lnTo>
                <a:cubicBezTo>
                  <a:pt x="4509897" y="429006"/>
                  <a:pt x="4515993" y="435864"/>
                  <a:pt x="4515993" y="443484"/>
                </a:cubicBezTo>
                <a:lnTo>
                  <a:pt x="4515993" y="526542"/>
                </a:lnTo>
                <a:cubicBezTo>
                  <a:pt x="4515993" y="534162"/>
                  <a:pt x="4509897" y="541020"/>
                  <a:pt x="4501515" y="541020"/>
                </a:cubicBezTo>
                <a:lnTo>
                  <a:pt x="4215003" y="541020"/>
                </a:lnTo>
                <a:cubicBezTo>
                  <a:pt x="4206621" y="541020"/>
                  <a:pt x="4200525" y="534162"/>
                  <a:pt x="4200525" y="526542"/>
                </a:cubicBezTo>
                <a:lnTo>
                  <a:pt x="4200525" y="22098"/>
                </a:lnTo>
                <a:cubicBezTo>
                  <a:pt x="4200525" y="14478"/>
                  <a:pt x="4206621" y="7620"/>
                  <a:pt x="4215003" y="7620"/>
                </a:cubicBezTo>
                <a:close/>
                <a:moveTo>
                  <a:pt x="3748278" y="7620"/>
                </a:moveTo>
                <a:lnTo>
                  <a:pt x="3925824" y="7620"/>
                </a:lnTo>
                <a:cubicBezTo>
                  <a:pt x="4015740" y="7620"/>
                  <a:pt x="4089654" y="69342"/>
                  <a:pt x="4089654" y="149352"/>
                </a:cubicBezTo>
                <a:cubicBezTo>
                  <a:pt x="4089654" y="208026"/>
                  <a:pt x="4037076" y="250698"/>
                  <a:pt x="4001262" y="269748"/>
                </a:cubicBezTo>
                <a:cubicBezTo>
                  <a:pt x="4041648" y="286512"/>
                  <a:pt x="4103370" y="323850"/>
                  <a:pt x="4103370" y="393954"/>
                </a:cubicBezTo>
                <a:cubicBezTo>
                  <a:pt x="4103370" y="479298"/>
                  <a:pt x="4027932" y="541020"/>
                  <a:pt x="3937254" y="541020"/>
                </a:cubicBezTo>
                <a:lnTo>
                  <a:pt x="3748278" y="541020"/>
                </a:lnTo>
                <a:cubicBezTo>
                  <a:pt x="3739896" y="541020"/>
                  <a:pt x="3733800" y="534162"/>
                  <a:pt x="3733800" y="526542"/>
                </a:cubicBezTo>
                <a:lnTo>
                  <a:pt x="3733800" y="22098"/>
                </a:lnTo>
                <a:cubicBezTo>
                  <a:pt x="3733800" y="14478"/>
                  <a:pt x="3739896" y="7620"/>
                  <a:pt x="3748278" y="7620"/>
                </a:cubicBezTo>
                <a:close/>
                <a:moveTo>
                  <a:pt x="3188208" y="7620"/>
                </a:moveTo>
                <a:lnTo>
                  <a:pt x="3281934" y="7620"/>
                </a:lnTo>
                <a:cubicBezTo>
                  <a:pt x="3290316" y="7620"/>
                  <a:pt x="3296412" y="14478"/>
                  <a:pt x="3296412" y="22098"/>
                </a:cubicBezTo>
                <a:lnTo>
                  <a:pt x="3296412" y="330708"/>
                </a:lnTo>
                <a:cubicBezTo>
                  <a:pt x="3296412" y="384048"/>
                  <a:pt x="3336036" y="426720"/>
                  <a:pt x="3390138" y="426720"/>
                </a:cubicBezTo>
                <a:cubicBezTo>
                  <a:pt x="3445002" y="426720"/>
                  <a:pt x="3485388" y="384048"/>
                  <a:pt x="3485388" y="330708"/>
                </a:cubicBezTo>
                <a:lnTo>
                  <a:pt x="3485388" y="22098"/>
                </a:lnTo>
                <a:cubicBezTo>
                  <a:pt x="3485388" y="14478"/>
                  <a:pt x="3491484" y="7620"/>
                  <a:pt x="3499866" y="7620"/>
                </a:cubicBezTo>
                <a:lnTo>
                  <a:pt x="3593592" y="7620"/>
                </a:lnTo>
                <a:cubicBezTo>
                  <a:pt x="3601212" y="7620"/>
                  <a:pt x="3608070" y="14478"/>
                  <a:pt x="3608070" y="22098"/>
                </a:cubicBezTo>
                <a:lnTo>
                  <a:pt x="3608070" y="336804"/>
                </a:lnTo>
                <a:cubicBezTo>
                  <a:pt x="3608070" y="452628"/>
                  <a:pt x="3510534" y="548640"/>
                  <a:pt x="3390138" y="548640"/>
                </a:cubicBezTo>
                <a:cubicBezTo>
                  <a:pt x="3270504" y="548640"/>
                  <a:pt x="3173730" y="452628"/>
                  <a:pt x="3173730" y="336804"/>
                </a:cubicBezTo>
                <a:lnTo>
                  <a:pt x="3173730" y="22098"/>
                </a:lnTo>
                <a:cubicBezTo>
                  <a:pt x="3173730" y="14478"/>
                  <a:pt x="3180588" y="7620"/>
                  <a:pt x="3188208" y="7620"/>
                </a:cubicBezTo>
                <a:close/>
                <a:moveTo>
                  <a:pt x="2748153" y="7620"/>
                </a:moveTo>
                <a:lnTo>
                  <a:pt x="2931795" y="7620"/>
                </a:lnTo>
                <a:cubicBezTo>
                  <a:pt x="3025521" y="7620"/>
                  <a:pt x="3102483" y="83820"/>
                  <a:pt x="3102483" y="176022"/>
                </a:cubicBezTo>
                <a:cubicBezTo>
                  <a:pt x="3102483" y="270510"/>
                  <a:pt x="3025521" y="347472"/>
                  <a:pt x="2932557" y="347472"/>
                </a:cubicBezTo>
                <a:lnTo>
                  <a:pt x="2852547" y="347472"/>
                </a:lnTo>
                <a:lnTo>
                  <a:pt x="2852547" y="526542"/>
                </a:lnTo>
                <a:cubicBezTo>
                  <a:pt x="2852547" y="534162"/>
                  <a:pt x="2845689" y="541020"/>
                  <a:pt x="2838069" y="541020"/>
                </a:cubicBezTo>
                <a:lnTo>
                  <a:pt x="2748153" y="541020"/>
                </a:lnTo>
                <a:cubicBezTo>
                  <a:pt x="2739771" y="541020"/>
                  <a:pt x="2733675" y="534162"/>
                  <a:pt x="2733675" y="526542"/>
                </a:cubicBezTo>
                <a:lnTo>
                  <a:pt x="2733675" y="22098"/>
                </a:lnTo>
                <a:cubicBezTo>
                  <a:pt x="2733675" y="14478"/>
                  <a:pt x="2739771" y="7620"/>
                  <a:pt x="2748153" y="7620"/>
                </a:cubicBezTo>
                <a:close/>
                <a:moveTo>
                  <a:pt x="1548003" y="7620"/>
                </a:moveTo>
                <a:lnTo>
                  <a:pt x="1863471" y="7620"/>
                </a:lnTo>
                <a:cubicBezTo>
                  <a:pt x="1871853" y="7620"/>
                  <a:pt x="1877949" y="14478"/>
                  <a:pt x="1877949" y="22098"/>
                </a:cubicBezTo>
                <a:lnTo>
                  <a:pt x="1877949" y="105156"/>
                </a:lnTo>
                <a:cubicBezTo>
                  <a:pt x="1877949" y="112776"/>
                  <a:pt x="1871853" y="119634"/>
                  <a:pt x="1863471" y="119634"/>
                </a:cubicBezTo>
                <a:lnTo>
                  <a:pt x="1652397" y="119634"/>
                </a:lnTo>
                <a:lnTo>
                  <a:pt x="1652397" y="214122"/>
                </a:lnTo>
                <a:lnTo>
                  <a:pt x="1826133" y="214122"/>
                </a:lnTo>
                <a:cubicBezTo>
                  <a:pt x="1833753" y="214122"/>
                  <a:pt x="1840611" y="220980"/>
                  <a:pt x="1840611" y="228600"/>
                </a:cubicBezTo>
                <a:lnTo>
                  <a:pt x="1840611" y="311658"/>
                </a:lnTo>
                <a:cubicBezTo>
                  <a:pt x="1840611" y="320040"/>
                  <a:pt x="1833753" y="326136"/>
                  <a:pt x="1826133" y="326136"/>
                </a:cubicBezTo>
                <a:lnTo>
                  <a:pt x="1652397" y="326136"/>
                </a:lnTo>
                <a:lnTo>
                  <a:pt x="1652397" y="429006"/>
                </a:lnTo>
                <a:lnTo>
                  <a:pt x="1863471" y="429006"/>
                </a:lnTo>
                <a:cubicBezTo>
                  <a:pt x="1871853" y="429006"/>
                  <a:pt x="1877949" y="435864"/>
                  <a:pt x="1877949" y="443484"/>
                </a:cubicBezTo>
                <a:lnTo>
                  <a:pt x="1877949" y="526542"/>
                </a:lnTo>
                <a:cubicBezTo>
                  <a:pt x="1877949" y="534162"/>
                  <a:pt x="1871853" y="541020"/>
                  <a:pt x="1863471" y="541020"/>
                </a:cubicBezTo>
                <a:lnTo>
                  <a:pt x="1548003" y="541020"/>
                </a:lnTo>
                <a:cubicBezTo>
                  <a:pt x="1539621" y="541020"/>
                  <a:pt x="1533525" y="534162"/>
                  <a:pt x="1533525" y="526542"/>
                </a:cubicBezTo>
                <a:lnTo>
                  <a:pt x="1533525" y="22098"/>
                </a:lnTo>
                <a:cubicBezTo>
                  <a:pt x="1533525" y="14478"/>
                  <a:pt x="1539621" y="7620"/>
                  <a:pt x="1548003" y="7620"/>
                </a:cubicBezTo>
                <a:close/>
                <a:moveTo>
                  <a:pt x="1100328" y="7620"/>
                </a:moveTo>
                <a:lnTo>
                  <a:pt x="1415796" y="7620"/>
                </a:lnTo>
                <a:cubicBezTo>
                  <a:pt x="1424178" y="7620"/>
                  <a:pt x="1430274" y="14478"/>
                  <a:pt x="1430274" y="22098"/>
                </a:cubicBezTo>
                <a:lnTo>
                  <a:pt x="1430274" y="105156"/>
                </a:lnTo>
                <a:cubicBezTo>
                  <a:pt x="1430274" y="112776"/>
                  <a:pt x="1424178" y="119634"/>
                  <a:pt x="1415796" y="119634"/>
                </a:cubicBezTo>
                <a:lnTo>
                  <a:pt x="1204722" y="119634"/>
                </a:lnTo>
                <a:lnTo>
                  <a:pt x="1204722" y="214122"/>
                </a:lnTo>
                <a:lnTo>
                  <a:pt x="1378458" y="214122"/>
                </a:lnTo>
                <a:cubicBezTo>
                  <a:pt x="1386078" y="214122"/>
                  <a:pt x="1392936" y="220980"/>
                  <a:pt x="1392936" y="228600"/>
                </a:cubicBezTo>
                <a:lnTo>
                  <a:pt x="1392936" y="311658"/>
                </a:lnTo>
                <a:cubicBezTo>
                  <a:pt x="1392936" y="320040"/>
                  <a:pt x="1386078" y="326136"/>
                  <a:pt x="1378458" y="326136"/>
                </a:cubicBezTo>
                <a:lnTo>
                  <a:pt x="1204722" y="326136"/>
                </a:lnTo>
                <a:lnTo>
                  <a:pt x="1204722" y="429006"/>
                </a:lnTo>
                <a:lnTo>
                  <a:pt x="1415796" y="429006"/>
                </a:lnTo>
                <a:cubicBezTo>
                  <a:pt x="1424178" y="429006"/>
                  <a:pt x="1430274" y="435864"/>
                  <a:pt x="1430274" y="443484"/>
                </a:cubicBezTo>
                <a:lnTo>
                  <a:pt x="1430274" y="526542"/>
                </a:lnTo>
                <a:cubicBezTo>
                  <a:pt x="1430274" y="534162"/>
                  <a:pt x="1424178" y="541020"/>
                  <a:pt x="1415796" y="541020"/>
                </a:cubicBezTo>
                <a:lnTo>
                  <a:pt x="1100328" y="541020"/>
                </a:lnTo>
                <a:cubicBezTo>
                  <a:pt x="1091946" y="541020"/>
                  <a:pt x="1085850" y="534162"/>
                  <a:pt x="1085850" y="526542"/>
                </a:cubicBezTo>
                <a:lnTo>
                  <a:pt x="1085850" y="22098"/>
                </a:lnTo>
                <a:cubicBezTo>
                  <a:pt x="1085850" y="14478"/>
                  <a:pt x="1091946" y="7620"/>
                  <a:pt x="1100328" y="7620"/>
                </a:cubicBezTo>
                <a:close/>
                <a:moveTo>
                  <a:pt x="585978" y="7620"/>
                </a:moveTo>
                <a:lnTo>
                  <a:pt x="813816" y="7620"/>
                </a:lnTo>
                <a:cubicBezTo>
                  <a:pt x="905256" y="7620"/>
                  <a:pt x="979932" y="81534"/>
                  <a:pt x="979932" y="172212"/>
                </a:cubicBezTo>
                <a:cubicBezTo>
                  <a:pt x="979932" y="242316"/>
                  <a:pt x="933450" y="298704"/>
                  <a:pt x="867156" y="325374"/>
                </a:cubicBezTo>
                <a:lnTo>
                  <a:pt x="971550" y="518922"/>
                </a:lnTo>
                <a:cubicBezTo>
                  <a:pt x="976884" y="528828"/>
                  <a:pt x="971550" y="541020"/>
                  <a:pt x="958596" y="541020"/>
                </a:cubicBezTo>
                <a:lnTo>
                  <a:pt x="857250" y="541020"/>
                </a:lnTo>
                <a:cubicBezTo>
                  <a:pt x="851154" y="541020"/>
                  <a:pt x="846582" y="537210"/>
                  <a:pt x="845058" y="534162"/>
                </a:cubicBezTo>
                <a:lnTo>
                  <a:pt x="743712" y="332232"/>
                </a:lnTo>
                <a:lnTo>
                  <a:pt x="691134" y="332232"/>
                </a:lnTo>
                <a:lnTo>
                  <a:pt x="691134" y="526542"/>
                </a:lnTo>
                <a:cubicBezTo>
                  <a:pt x="691134" y="534162"/>
                  <a:pt x="684276" y="541020"/>
                  <a:pt x="676656" y="541020"/>
                </a:cubicBezTo>
                <a:lnTo>
                  <a:pt x="585978" y="541020"/>
                </a:lnTo>
                <a:cubicBezTo>
                  <a:pt x="577596" y="541020"/>
                  <a:pt x="571500" y="534162"/>
                  <a:pt x="571500" y="526542"/>
                </a:cubicBezTo>
                <a:lnTo>
                  <a:pt x="571500" y="22098"/>
                </a:lnTo>
                <a:cubicBezTo>
                  <a:pt x="571500" y="14478"/>
                  <a:pt x="577596" y="7620"/>
                  <a:pt x="585978" y="7620"/>
                </a:cubicBezTo>
                <a:close/>
                <a:moveTo>
                  <a:pt x="273558" y="762"/>
                </a:moveTo>
                <a:cubicBezTo>
                  <a:pt x="337566" y="762"/>
                  <a:pt x="407670" y="27432"/>
                  <a:pt x="459486" y="72390"/>
                </a:cubicBezTo>
                <a:cubicBezTo>
                  <a:pt x="466344" y="77724"/>
                  <a:pt x="467106" y="86868"/>
                  <a:pt x="461010" y="92964"/>
                </a:cubicBezTo>
                <a:lnTo>
                  <a:pt x="400812" y="156972"/>
                </a:lnTo>
                <a:cubicBezTo>
                  <a:pt x="394716" y="162306"/>
                  <a:pt x="386334" y="162306"/>
                  <a:pt x="380238" y="157734"/>
                </a:cubicBezTo>
                <a:cubicBezTo>
                  <a:pt x="351282" y="131064"/>
                  <a:pt x="317754" y="121158"/>
                  <a:pt x="280416" y="121158"/>
                </a:cubicBezTo>
                <a:cubicBezTo>
                  <a:pt x="197358" y="121158"/>
                  <a:pt x="130302" y="191262"/>
                  <a:pt x="130302" y="275082"/>
                </a:cubicBezTo>
                <a:cubicBezTo>
                  <a:pt x="130302" y="358140"/>
                  <a:pt x="198120" y="426720"/>
                  <a:pt x="281178" y="426720"/>
                </a:cubicBezTo>
                <a:cubicBezTo>
                  <a:pt x="303276" y="426720"/>
                  <a:pt x="326136" y="423672"/>
                  <a:pt x="348996" y="414528"/>
                </a:cubicBezTo>
                <a:lnTo>
                  <a:pt x="348996" y="370332"/>
                </a:lnTo>
                <a:lnTo>
                  <a:pt x="300990" y="370332"/>
                </a:lnTo>
                <a:cubicBezTo>
                  <a:pt x="292608" y="370332"/>
                  <a:pt x="286512" y="364236"/>
                  <a:pt x="286512" y="356616"/>
                </a:cubicBezTo>
                <a:lnTo>
                  <a:pt x="286512" y="281178"/>
                </a:lnTo>
                <a:cubicBezTo>
                  <a:pt x="286512" y="272796"/>
                  <a:pt x="292608" y="266700"/>
                  <a:pt x="300990" y="266700"/>
                </a:cubicBezTo>
                <a:lnTo>
                  <a:pt x="454152" y="266700"/>
                </a:lnTo>
                <a:cubicBezTo>
                  <a:pt x="461772" y="266700"/>
                  <a:pt x="467868" y="273558"/>
                  <a:pt x="467868" y="281178"/>
                </a:cubicBezTo>
                <a:lnTo>
                  <a:pt x="468630" y="486156"/>
                </a:lnTo>
                <a:cubicBezTo>
                  <a:pt x="468630" y="489966"/>
                  <a:pt x="465582" y="496062"/>
                  <a:pt x="462534" y="498348"/>
                </a:cubicBezTo>
                <a:cubicBezTo>
                  <a:pt x="462534" y="498348"/>
                  <a:pt x="384048" y="547878"/>
                  <a:pt x="273558" y="547878"/>
                </a:cubicBezTo>
                <a:cubicBezTo>
                  <a:pt x="121920" y="547878"/>
                  <a:pt x="0" y="427482"/>
                  <a:pt x="0" y="275082"/>
                </a:cubicBezTo>
                <a:cubicBezTo>
                  <a:pt x="0" y="122682"/>
                  <a:pt x="121920" y="762"/>
                  <a:pt x="273558" y="762"/>
                </a:cubicBezTo>
                <a:close/>
                <a:moveTo>
                  <a:pt x="5074920" y="0"/>
                </a:moveTo>
                <a:cubicBezTo>
                  <a:pt x="5151120" y="0"/>
                  <a:pt x="5207508" y="23622"/>
                  <a:pt x="5259324" y="70866"/>
                </a:cubicBezTo>
                <a:cubicBezTo>
                  <a:pt x="5266182" y="76962"/>
                  <a:pt x="5266182" y="86106"/>
                  <a:pt x="5260086" y="92202"/>
                </a:cubicBezTo>
                <a:lnTo>
                  <a:pt x="5200650" y="153924"/>
                </a:lnTo>
                <a:cubicBezTo>
                  <a:pt x="5195316" y="159258"/>
                  <a:pt x="5186934" y="159258"/>
                  <a:pt x="5181600" y="153924"/>
                </a:cubicBezTo>
                <a:cubicBezTo>
                  <a:pt x="5153406" y="128778"/>
                  <a:pt x="5116068" y="115062"/>
                  <a:pt x="5078730" y="115062"/>
                </a:cubicBezTo>
                <a:cubicBezTo>
                  <a:pt x="4992624" y="115062"/>
                  <a:pt x="4929378" y="186690"/>
                  <a:pt x="4929378" y="272034"/>
                </a:cubicBezTo>
                <a:cubicBezTo>
                  <a:pt x="4929378" y="356616"/>
                  <a:pt x="4993386" y="426720"/>
                  <a:pt x="5079492" y="426720"/>
                </a:cubicBezTo>
                <a:cubicBezTo>
                  <a:pt x="5115306" y="426720"/>
                  <a:pt x="5154168" y="413766"/>
                  <a:pt x="5181600" y="390144"/>
                </a:cubicBezTo>
                <a:cubicBezTo>
                  <a:pt x="5186934" y="385572"/>
                  <a:pt x="5196840" y="385572"/>
                  <a:pt x="5201412" y="390906"/>
                </a:cubicBezTo>
                <a:lnTo>
                  <a:pt x="5260848" y="454152"/>
                </a:lnTo>
                <a:cubicBezTo>
                  <a:pt x="5266182" y="459486"/>
                  <a:pt x="5265420" y="469392"/>
                  <a:pt x="5260086" y="474726"/>
                </a:cubicBezTo>
                <a:cubicBezTo>
                  <a:pt x="5208270" y="525018"/>
                  <a:pt x="5142738" y="548640"/>
                  <a:pt x="5074920" y="548640"/>
                </a:cubicBezTo>
                <a:cubicBezTo>
                  <a:pt x="4922520" y="548640"/>
                  <a:pt x="4799838" y="427482"/>
                  <a:pt x="4799838" y="275082"/>
                </a:cubicBezTo>
                <a:cubicBezTo>
                  <a:pt x="4799838" y="122682"/>
                  <a:pt x="4922520" y="0"/>
                  <a:pt x="5074920" y="0"/>
                </a:cubicBezTo>
                <a:close/>
                <a:moveTo>
                  <a:pt x="1994916" y="0"/>
                </a:moveTo>
                <a:lnTo>
                  <a:pt x="2013966" y="0"/>
                </a:lnTo>
                <a:lnTo>
                  <a:pt x="2318004" y="292608"/>
                </a:lnTo>
                <a:cubicBezTo>
                  <a:pt x="2318004" y="292608"/>
                  <a:pt x="2318766" y="292608"/>
                  <a:pt x="2318766" y="292608"/>
                </a:cubicBezTo>
                <a:lnTo>
                  <a:pt x="2318766" y="22098"/>
                </a:lnTo>
                <a:cubicBezTo>
                  <a:pt x="2318766" y="14478"/>
                  <a:pt x="2324862" y="7620"/>
                  <a:pt x="2333244" y="7620"/>
                </a:cubicBezTo>
                <a:lnTo>
                  <a:pt x="2424684" y="7620"/>
                </a:lnTo>
                <a:cubicBezTo>
                  <a:pt x="2432304" y="7620"/>
                  <a:pt x="2439162" y="14478"/>
                  <a:pt x="2439162" y="22098"/>
                </a:cubicBezTo>
                <a:lnTo>
                  <a:pt x="2439162" y="534924"/>
                </a:lnTo>
                <a:cubicBezTo>
                  <a:pt x="2439162" y="542544"/>
                  <a:pt x="2432304" y="548640"/>
                  <a:pt x="2424684" y="548640"/>
                </a:cubicBezTo>
                <a:lnTo>
                  <a:pt x="2412492" y="548640"/>
                </a:lnTo>
                <a:cubicBezTo>
                  <a:pt x="2410206" y="548640"/>
                  <a:pt x="2404110" y="546354"/>
                  <a:pt x="2402586" y="544830"/>
                </a:cubicBezTo>
                <a:lnTo>
                  <a:pt x="2101596" y="242316"/>
                </a:lnTo>
                <a:cubicBezTo>
                  <a:pt x="2101596" y="242316"/>
                  <a:pt x="2100834" y="242316"/>
                  <a:pt x="2100834" y="242316"/>
                </a:cubicBezTo>
                <a:lnTo>
                  <a:pt x="2100834" y="526542"/>
                </a:lnTo>
                <a:cubicBezTo>
                  <a:pt x="2100834" y="534162"/>
                  <a:pt x="2094738" y="541020"/>
                  <a:pt x="2086356" y="541020"/>
                </a:cubicBezTo>
                <a:lnTo>
                  <a:pt x="1995678" y="541020"/>
                </a:lnTo>
                <a:cubicBezTo>
                  <a:pt x="1988058" y="541020"/>
                  <a:pt x="1981200" y="534162"/>
                  <a:pt x="1981200" y="526542"/>
                </a:cubicBezTo>
                <a:lnTo>
                  <a:pt x="1980438" y="13716"/>
                </a:lnTo>
                <a:cubicBezTo>
                  <a:pt x="1980438" y="6096"/>
                  <a:pt x="1987296" y="0"/>
                  <a:pt x="1994916" y="0"/>
                </a:cubicBezTo>
                <a:close/>
              </a:path>
            </a:pathLst>
          </a:custGeom>
          <a:solidFill>
            <a:srgbClr val="F6834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5600"/>
              </a:lnSpc>
            </a:pPr>
            <a:endParaRPr lang="en-US" sz="6000" b="1" dirty="0">
              <a:solidFill>
                <a:srgbClr val="F68345"/>
              </a:solidFill>
              <a:latin typeface="Brandon Grotesque Black" panose="020B0503020203060202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5B68A-5E7F-534D-AE4A-299F6929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71" y="2070491"/>
            <a:ext cx="3934718" cy="3660873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E68215B0-6A32-574E-9C99-261FF3B661C0}"/>
              </a:ext>
            </a:extLst>
          </p:cNvPr>
          <p:cNvSpPr/>
          <p:nvPr/>
        </p:nvSpPr>
        <p:spPr>
          <a:xfrm>
            <a:off x="1023844" y="5301268"/>
            <a:ext cx="5391912" cy="577215"/>
          </a:xfrm>
          <a:custGeom>
            <a:avLst/>
            <a:gdLst/>
            <a:ahLst/>
            <a:cxnLst/>
            <a:rect l="l" t="t" r="r" b="b"/>
            <a:pathLst>
              <a:path w="5391912" h="577215">
                <a:moveTo>
                  <a:pt x="1590675" y="290894"/>
                </a:moveTo>
                <a:cubicBezTo>
                  <a:pt x="1558671" y="290894"/>
                  <a:pt x="1535811" y="306896"/>
                  <a:pt x="1535811" y="336614"/>
                </a:cubicBezTo>
                <a:cubicBezTo>
                  <a:pt x="1535811" y="359474"/>
                  <a:pt x="1551242" y="377190"/>
                  <a:pt x="1575816" y="377190"/>
                </a:cubicBezTo>
                <a:cubicBezTo>
                  <a:pt x="1604391" y="377190"/>
                  <a:pt x="1628966" y="359474"/>
                  <a:pt x="1638681" y="345186"/>
                </a:cubicBezTo>
                <a:lnTo>
                  <a:pt x="1638681" y="300038"/>
                </a:lnTo>
                <a:cubicBezTo>
                  <a:pt x="1631823" y="296037"/>
                  <a:pt x="1615821" y="290894"/>
                  <a:pt x="1590675" y="290894"/>
                </a:cubicBezTo>
                <a:close/>
                <a:moveTo>
                  <a:pt x="3032189" y="209169"/>
                </a:moveTo>
                <a:cubicBezTo>
                  <a:pt x="2990469" y="209169"/>
                  <a:pt x="2957894" y="245745"/>
                  <a:pt x="2957894" y="290894"/>
                </a:cubicBezTo>
                <a:cubicBezTo>
                  <a:pt x="2957894" y="337185"/>
                  <a:pt x="2990469" y="374333"/>
                  <a:pt x="3032189" y="374333"/>
                </a:cubicBezTo>
                <a:cubicBezTo>
                  <a:pt x="3073908" y="374333"/>
                  <a:pt x="3106484" y="337185"/>
                  <a:pt x="3106484" y="290894"/>
                </a:cubicBezTo>
                <a:cubicBezTo>
                  <a:pt x="3106484" y="245745"/>
                  <a:pt x="3073908" y="209169"/>
                  <a:pt x="3032189" y="209169"/>
                </a:cubicBezTo>
                <a:close/>
                <a:moveTo>
                  <a:pt x="2174939" y="209169"/>
                </a:moveTo>
                <a:cubicBezTo>
                  <a:pt x="2133219" y="209169"/>
                  <a:pt x="2100644" y="245745"/>
                  <a:pt x="2100644" y="290894"/>
                </a:cubicBezTo>
                <a:cubicBezTo>
                  <a:pt x="2100644" y="337185"/>
                  <a:pt x="2133219" y="374333"/>
                  <a:pt x="2174939" y="374333"/>
                </a:cubicBezTo>
                <a:cubicBezTo>
                  <a:pt x="2216659" y="374333"/>
                  <a:pt x="2249234" y="337185"/>
                  <a:pt x="2249234" y="290894"/>
                </a:cubicBezTo>
                <a:cubicBezTo>
                  <a:pt x="2249234" y="245745"/>
                  <a:pt x="2216659" y="209169"/>
                  <a:pt x="2174939" y="209169"/>
                </a:cubicBezTo>
                <a:close/>
                <a:moveTo>
                  <a:pt x="708089" y="209169"/>
                </a:moveTo>
                <a:cubicBezTo>
                  <a:pt x="666369" y="209169"/>
                  <a:pt x="633794" y="245745"/>
                  <a:pt x="633794" y="290894"/>
                </a:cubicBezTo>
                <a:cubicBezTo>
                  <a:pt x="633794" y="337185"/>
                  <a:pt x="666369" y="374333"/>
                  <a:pt x="708089" y="374333"/>
                </a:cubicBezTo>
                <a:cubicBezTo>
                  <a:pt x="749808" y="374333"/>
                  <a:pt x="782384" y="337185"/>
                  <a:pt x="782384" y="290894"/>
                </a:cubicBezTo>
                <a:cubicBezTo>
                  <a:pt x="782384" y="245745"/>
                  <a:pt x="749808" y="209169"/>
                  <a:pt x="708089" y="209169"/>
                </a:cubicBezTo>
                <a:close/>
                <a:moveTo>
                  <a:pt x="4376929" y="207455"/>
                </a:moveTo>
                <a:cubicBezTo>
                  <a:pt x="4339781" y="207455"/>
                  <a:pt x="4318636" y="235458"/>
                  <a:pt x="4318636" y="235458"/>
                </a:cubicBezTo>
                <a:lnTo>
                  <a:pt x="4318636" y="353187"/>
                </a:lnTo>
                <a:cubicBezTo>
                  <a:pt x="4318636" y="353187"/>
                  <a:pt x="4342639" y="373190"/>
                  <a:pt x="4374071" y="373190"/>
                </a:cubicBezTo>
                <a:cubicBezTo>
                  <a:pt x="4418077" y="373190"/>
                  <a:pt x="4448938" y="337185"/>
                  <a:pt x="4448938" y="291465"/>
                </a:cubicBezTo>
                <a:cubicBezTo>
                  <a:pt x="4448938" y="246888"/>
                  <a:pt x="4422649" y="207455"/>
                  <a:pt x="4376929" y="207455"/>
                </a:cubicBezTo>
                <a:close/>
                <a:moveTo>
                  <a:pt x="4100703" y="207455"/>
                </a:moveTo>
                <a:cubicBezTo>
                  <a:pt x="4063556" y="207455"/>
                  <a:pt x="4042410" y="235458"/>
                  <a:pt x="4042410" y="235458"/>
                </a:cubicBezTo>
                <a:lnTo>
                  <a:pt x="4042410" y="353187"/>
                </a:lnTo>
                <a:cubicBezTo>
                  <a:pt x="4042410" y="353187"/>
                  <a:pt x="4066414" y="373190"/>
                  <a:pt x="4097846" y="373190"/>
                </a:cubicBezTo>
                <a:cubicBezTo>
                  <a:pt x="4141852" y="373190"/>
                  <a:pt x="4172712" y="337185"/>
                  <a:pt x="4172712" y="291465"/>
                </a:cubicBezTo>
                <a:cubicBezTo>
                  <a:pt x="4172712" y="246888"/>
                  <a:pt x="4146424" y="207455"/>
                  <a:pt x="4100703" y="207455"/>
                </a:cubicBezTo>
                <a:close/>
                <a:moveTo>
                  <a:pt x="4897374" y="206312"/>
                </a:moveTo>
                <a:cubicBezTo>
                  <a:pt x="4859084" y="206312"/>
                  <a:pt x="4829366" y="233744"/>
                  <a:pt x="4825365" y="269177"/>
                </a:cubicBezTo>
                <a:lnTo>
                  <a:pt x="4961383" y="269177"/>
                </a:lnTo>
                <a:cubicBezTo>
                  <a:pt x="4959668" y="236030"/>
                  <a:pt x="4932236" y="206312"/>
                  <a:pt x="4897374" y="206312"/>
                </a:cubicBezTo>
                <a:close/>
                <a:moveTo>
                  <a:pt x="4688968" y="177165"/>
                </a:moveTo>
                <a:lnTo>
                  <a:pt x="4706684" y="177165"/>
                </a:lnTo>
                <a:cubicBezTo>
                  <a:pt x="4712399" y="177165"/>
                  <a:pt x="4717543" y="182309"/>
                  <a:pt x="4717543" y="188024"/>
                </a:cubicBezTo>
                <a:lnTo>
                  <a:pt x="4717543" y="394907"/>
                </a:lnTo>
                <a:cubicBezTo>
                  <a:pt x="4717543" y="400622"/>
                  <a:pt x="4712399" y="405765"/>
                  <a:pt x="4706684" y="405765"/>
                </a:cubicBezTo>
                <a:lnTo>
                  <a:pt x="4688968" y="405765"/>
                </a:lnTo>
                <a:cubicBezTo>
                  <a:pt x="4683253" y="405765"/>
                  <a:pt x="4678109" y="400622"/>
                  <a:pt x="4678109" y="394907"/>
                </a:cubicBezTo>
                <a:lnTo>
                  <a:pt x="4678109" y="188024"/>
                </a:lnTo>
                <a:cubicBezTo>
                  <a:pt x="4678109" y="182309"/>
                  <a:pt x="4683253" y="177165"/>
                  <a:pt x="4688968" y="177165"/>
                </a:cubicBezTo>
                <a:close/>
                <a:moveTo>
                  <a:pt x="3733610" y="177165"/>
                </a:moveTo>
                <a:lnTo>
                  <a:pt x="3751898" y="177165"/>
                </a:lnTo>
                <a:cubicBezTo>
                  <a:pt x="3757613" y="177165"/>
                  <a:pt x="3762756" y="182309"/>
                  <a:pt x="3762756" y="188024"/>
                </a:cubicBezTo>
                <a:lnTo>
                  <a:pt x="3762756" y="308610"/>
                </a:lnTo>
                <a:cubicBezTo>
                  <a:pt x="3762756" y="352044"/>
                  <a:pt x="3782187" y="373190"/>
                  <a:pt x="3814191" y="373190"/>
                </a:cubicBezTo>
                <a:cubicBezTo>
                  <a:pt x="3857625" y="373190"/>
                  <a:pt x="3882200" y="340614"/>
                  <a:pt x="3882200" y="340614"/>
                </a:cubicBezTo>
                <a:cubicBezTo>
                  <a:pt x="3882200" y="328041"/>
                  <a:pt x="3882200" y="314897"/>
                  <a:pt x="3882200" y="188024"/>
                </a:cubicBezTo>
                <a:cubicBezTo>
                  <a:pt x="3882200" y="182309"/>
                  <a:pt x="3887343" y="177165"/>
                  <a:pt x="3893058" y="177165"/>
                </a:cubicBezTo>
                <a:lnTo>
                  <a:pt x="3910775" y="177165"/>
                </a:lnTo>
                <a:cubicBezTo>
                  <a:pt x="3916490" y="177165"/>
                  <a:pt x="3921633" y="182309"/>
                  <a:pt x="3921633" y="188024"/>
                </a:cubicBezTo>
                <a:lnTo>
                  <a:pt x="3921633" y="394907"/>
                </a:lnTo>
                <a:cubicBezTo>
                  <a:pt x="3921633" y="400622"/>
                  <a:pt x="3916490" y="405765"/>
                  <a:pt x="3910775" y="405765"/>
                </a:cubicBezTo>
                <a:lnTo>
                  <a:pt x="3899916" y="405765"/>
                </a:lnTo>
                <a:cubicBezTo>
                  <a:pt x="3893630" y="405765"/>
                  <a:pt x="3891344" y="401765"/>
                  <a:pt x="3889629" y="396050"/>
                </a:cubicBezTo>
                <a:lnTo>
                  <a:pt x="3885629" y="381191"/>
                </a:lnTo>
                <a:cubicBezTo>
                  <a:pt x="3885629" y="381191"/>
                  <a:pt x="3858768" y="411480"/>
                  <a:pt x="3811334" y="411480"/>
                </a:cubicBezTo>
                <a:cubicBezTo>
                  <a:pt x="3745040" y="411480"/>
                  <a:pt x="3722751" y="368618"/>
                  <a:pt x="3722751" y="308039"/>
                </a:cubicBezTo>
                <a:lnTo>
                  <a:pt x="3722751" y="188024"/>
                </a:lnTo>
                <a:cubicBezTo>
                  <a:pt x="3722751" y="182309"/>
                  <a:pt x="3727895" y="177165"/>
                  <a:pt x="3733610" y="177165"/>
                </a:cubicBezTo>
                <a:close/>
                <a:moveTo>
                  <a:pt x="1964817" y="177165"/>
                </a:moveTo>
                <a:lnTo>
                  <a:pt x="1982534" y="177165"/>
                </a:lnTo>
                <a:cubicBezTo>
                  <a:pt x="1988249" y="177165"/>
                  <a:pt x="1993392" y="182309"/>
                  <a:pt x="1993392" y="188024"/>
                </a:cubicBezTo>
                <a:lnTo>
                  <a:pt x="1993392" y="394907"/>
                </a:lnTo>
                <a:cubicBezTo>
                  <a:pt x="1993392" y="400622"/>
                  <a:pt x="1988249" y="405765"/>
                  <a:pt x="1982534" y="405765"/>
                </a:cubicBezTo>
                <a:lnTo>
                  <a:pt x="1964817" y="405765"/>
                </a:lnTo>
                <a:cubicBezTo>
                  <a:pt x="1959102" y="405765"/>
                  <a:pt x="1953959" y="400622"/>
                  <a:pt x="1953959" y="394907"/>
                </a:cubicBezTo>
                <a:lnTo>
                  <a:pt x="1953959" y="188024"/>
                </a:lnTo>
                <a:cubicBezTo>
                  <a:pt x="1953959" y="182309"/>
                  <a:pt x="1959102" y="177165"/>
                  <a:pt x="1964817" y="177165"/>
                </a:cubicBezTo>
                <a:close/>
                <a:moveTo>
                  <a:pt x="5307331" y="171450"/>
                </a:moveTo>
                <a:cubicBezTo>
                  <a:pt x="5337049" y="171450"/>
                  <a:pt x="5359908" y="181737"/>
                  <a:pt x="5370767" y="189167"/>
                </a:cubicBezTo>
                <a:cubicBezTo>
                  <a:pt x="5375910" y="192596"/>
                  <a:pt x="5377625" y="200597"/>
                  <a:pt x="5374196" y="206883"/>
                </a:cubicBezTo>
                <a:lnTo>
                  <a:pt x="5369624" y="216027"/>
                </a:lnTo>
                <a:cubicBezTo>
                  <a:pt x="5366195" y="222314"/>
                  <a:pt x="5358194" y="224028"/>
                  <a:pt x="5353051" y="221171"/>
                </a:cubicBezTo>
                <a:cubicBezTo>
                  <a:pt x="5353051" y="221171"/>
                  <a:pt x="5328476" y="207455"/>
                  <a:pt x="5307331" y="207455"/>
                </a:cubicBezTo>
                <a:cubicBezTo>
                  <a:pt x="5281613" y="207455"/>
                  <a:pt x="5274755" y="220599"/>
                  <a:pt x="5274755" y="230315"/>
                </a:cubicBezTo>
                <a:cubicBezTo>
                  <a:pt x="5274755" y="249174"/>
                  <a:pt x="5293615" y="257747"/>
                  <a:pt x="5317046" y="269177"/>
                </a:cubicBezTo>
                <a:cubicBezTo>
                  <a:pt x="5356479" y="288036"/>
                  <a:pt x="5391912" y="305753"/>
                  <a:pt x="5391912" y="346901"/>
                </a:cubicBezTo>
                <a:cubicBezTo>
                  <a:pt x="5391912" y="380048"/>
                  <a:pt x="5359908" y="411480"/>
                  <a:pt x="5313045" y="411480"/>
                </a:cubicBezTo>
                <a:cubicBezTo>
                  <a:pt x="5274755" y="411480"/>
                  <a:pt x="5251324" y="395478"/>
                  <a:pt x="5238751" y="385763"/>
                </a:cubicBezTo>
                <a:cubicBezTo>
                  <a:pt x="5235893" y="383477"/>
                  <a:pt x="5234178" y="377762"/>
                  <a:pt x="5235893" y="373761"/>
                </a:cubicBezTo>
                <a:cubicBezTo>
                  <a:pt x="5238179" y="370332"/>
                  <a:pt x="5242179" y="362331"/>
                  <a:pt x="5243894" y="359474"/>
                </a:cubicBezTo>
                <a:cubicBezTo>
                  <a:pt x="5246751" y="354902"/>
                  <a:pt x="5253038" y="353759"/>
                  <a:pt x="5259324" y="357759"/>
                </a:cubicBezTo>
                <a:cubicBezTo>
                  <a:pt x="5259324" y="357759"/>
                  <a:pt x="5283899" y="377762"/>
                  <a:pt x="5313045" y="377762"/>
                </a:cubicBezTo>
                <a:cubicBezTo>
                  <a:pt x="5336477" y="377762"/>
                  <a:pt x="5350193" y="365760"/>
                  <a:pt x="5350193" y="350330"/>
                </a:cubicBezTo>
                <a:cubicBezTo>
                  <a:pt x="5350193" y="330327"/>
                  <a:pt x="5333048" y="321183"/>
                  <a:pt x="5299901" y="304610"/>
                </a:cubicBezTo>
                <a:cubicBezTo>
                  <a:pt x="5269611" y="289751"/>
                  <a:pt x="5234750" y="269748"/>
                  <a:pt x="5234750" y="230886"/>
                </a:cubicBezTo>
                <a:cubicBezTo>
                  <a:pt x="5234750" y="206883"/>
                  <a:pt x="5254181" y="171450"/>
                  <a:pt x="5307331" y="171450"/>
                </a:cubicBezTo>
                <a:close/>
                <a:moveTo>
                  <a:pt x="5163694" y="171450"/>
                </a:moveTo>
                <a:cubicBezTo>
                  <a:pt x="5180838" y="171450"/>
                  <a:pt x="5209413" y="174308"/>
                  <a:pt x="5203699" y="190310"/>
                </a:cubicBezTo>
                <a:lnTo>
                  <a:pt x="5196840" y="209741"/>
                </a:lnTo>
                <a:cubicBezTo>
                  <a:pt x="5193983" y="217170"/>
                  <a:pt x="5188840" y="217170"/>
                  <a:pt x="5183125" y="214884"/>
                </a:cubicBezTo>
                <a:cubicBezTo>
                  <a:pt x="5177981" y="212598"/>
                  <a:pt x="5169409" y="210312"/>
                  <a:pt x="5160836" y="210312"/>
                </a:cubicBezTo>
                <a:cubicBezTo>
                  <a:pt x="5117402" y="210312"/>
                  <a:pt x="5098543" y="242316"/>
                  <a:pt x="5098543" y="242316"/>
                </a:cubicBezTo>
                <a:lnTo>
                  <a:pt x="5098543" y="394907"/>
                </a:lnTo>
                <a:cubicBezTo>
                  <a:pt x="5098543" y="400622"/>
                  <a:pt x="5093399" y="405765"/>
                  <a:pt x="5087684" y="405765"/>
                </a:cubicBezTo>
                <a:lnTo>
                  <a:pt x="5069968" y="405765"/>
                </a:lnTo>
                <a:cubicBezTo>
                  <a:pt x="5064252" y="405765"/>
                  <a:pt x="5059109" y="400622"/>
                  <a:pt x="5059109" y="394907"/>
                </a:cubicBezTo>
                <a:lnTo>
                  <a:pt x="5059109" y="188024"/>
                </a:lnTo>
                <a:cubicBezTo>
                  <a:pt x="5059109" y="182309"/>
                  <a:pt x="5064252" y="177165"/>
                  <a:pt x="5069968" y="177165"/>
                </a:cubicBezTo>
                <a:lnTo>
                  <a:pt x="5080826" y="177165"/>
                </a:lnTo>
                <a:cubicBezTo>
                  <a:pt x="5085398" y="177165"/>
                  <a:pt x="5089399" y="180023"/>
                  <a:pt x="5090542" y="185166"/>
                </a:cubicBezTo>
                <a:lnTo>
                  <a:pt x="5095113" y="201740"/>
                </a:lnTo>
                <a:cubicBezTo>
                  <a:pt x="5095113" y="201740"/>
                  <a:pt x="5116259" y="171450"/>
                  <a:pt x="5163694" y="171450"/>
                </a:cubicBezTo>
                <a:close/>
                <a:moveTo>
                  <a:pt x="4897374" y="171450"/>
                </a:moveTo>
                <a:cubicBezTo>
                  <a:pt x="4957382" y="171450"/>
                  <a:pt x="5000816" y="216027"/>
                  <a:pt x="5000816" y="276035"/>
                </a:cubicBezTo>
                <a:cubicBezTo>
                  <a:pt x="5000816" y="280035"/>
                  <a:pt x="5000245" y="287465"/>
                  <a:pt x="4999673" y="291465"/>
                </a:cubicBezTo>
                <a:cubicBezTo>
                  <a:pt x="4999102" y="297180"/>
                  <a:pt x="4994529" y="301181"/>
                  <a:pt x="4989386" y="301181"/>
                </a:cubicBezTo>
                <a:lnTo>
                  <a:pt x="4824794" y="301181"/>
                </a:lnTo>
                <a:cubicBezTo>
                  <a:pt x="4827080" y="339471"/>
                  <a:pt x="4860799" y="375476"/>
                  <a:pt x="4901375" y="375476"/>
                </a:cubicBezTo>
                <a:cubicBezTo>
                  <a:pt x="4925378" y="375476"/>
                  <a:pt x="4944809" y="366332"/>
                  <a:pt x="4957954" y="358331"/>
                </a:cubicBezTo>
                <a:cubicBezTo>
                  <a:pt x="4965954" y="353759"/>
                  <a:pt x="4969384" y="350901"/>
                  <a:pt x="4973956" y="357188"/>
                </a:cubicBezTo>
                <a:cubicBezTo>
                  <a:pt x="4977385" y="361760"/>
                  <a:pt x="4980242" y="365760"/>
                  <a:pt x="4983671" y="370332"/>
                </a:cubicBezTo>
                <a:cubicBezTo>
                  <a:pt x="4987672" y="375476"/>
                  <a:pt x="4989958" y="378905"/>
                  <a:pt x="4981385" y="385191"/>
                </a:cubicBezTo>
                <a:cubicBezTo>
                  <a:pt x="4967669" y="396050"/>
                  <a:pt x="4936808" y="411480"/>
                  <a:pt x="4897374" y="411480"/>
                </a:cubicBezTo>
                <a:cubicBezTo>
                  <a:pt x="4828223" y="411480"/>
                  <a:pt x="4785361" y="357188"/>
                  <a:pt x="4785361" y="291465"/>
                </a:cubicBezTo>
                <a:cubicBezTo>
                  <a:pt x="4785361" y="226886"/>
                  <a:pt x="4828223" y="171450"/>
                  <a:pt x="4897374" y="171450"/>
                </a:cubicBezTo>
                <a:close/>
                <a:moveTo>
                  <a:pt x="4380929" y="171450"/>
                </a:moveTo>
                <a:cubicBezTo>
                  <a:pt x="4443223" y="171450"/>
                  <a:pt x="4488943" y="226314"/>
                  <a:pt x="4488943" y="292037"/>
                </a:cubicBezTo>
                <a:cubicBezTo>
                  <a:pt x="4488943" y="358902"/>
                  <a:pt x="4442080" y="411480"/>
                  <a:pt x="4379215" y="411480"/>
                </a:cubicBezTo>
                <a:cubicBezTo>
                  <a:pt x="4341496" y="411480"/>
                  <a:pt x="4318064" y="392621"/>
                  <a:pt x="4318064" y="392621"/>
                </a:cubicBezTo>
                <a:lnTo>
                  <a:pt x="4318064" y="566357"/>
                </a:lnTo>
                <a:cubicBezTo>
                  <a:pt x="4318064" y="572072"/>
                  <a:pt x="4312921" y="577215"/>
                  <a:pt x="4307206" y="577215"/>
                </a:cubicBezTo>
                <a:lnTo>
                  <a:pt x="4289489" y="577215"/>
                </a:lnTo>
                <a:cubicBezTo>
                  <a:pt x="4283774" y="577215"/>
                  <a:pt x="4278631" y="572072"/>
                  <a:pt x="4278631" y="566357"/>
                </a:cubicBezTo>
                <a:lnTo>
                  <a:pt x="4278631" y="188024"/>
                </a:lnTo>
                <a:cubicBezTo>
                  <a:pt x="4278631" y="182309"/>
                  <a:pt x="4283774" y="177165"/>
                  <a:pt x="4289489" y="177165"/>
                </a:cubicBezTo>
                <a:lnTo>
                  <a:pt x="4301491" y="177165"/>
                </a:lnTo>
                <a:cubicBezTo>
                  <a:pt x="4306634" y="177165"/>
                  <a:pt x="4308349" y="178880"/>
                  <a:pt x="4310635" y="184595"/>
                </a:cubicBezTo>
                <a:lnTo>
                  <a:pt x="4314635" y="195453"/>
                </a:lnTo>
                <a:cubicBezTo>
                  <a:pt x="4314635" y="195453"/>
                  <a:pt x="4339781" y="171450"/>
                  <a:pt x="4380929" y="171450"/>
                </a:cubicBezTo>
                <a:close/>
                <a:moveTo>
                  <a:pt x="4104704" y="171450"/>
                </a:moveTo>
                <a:cubicBezTo>
                  <a:pt x="4166998" y="171450"/>
                  <a:pt x="4212718" y="226314"/>
                  <a:pt x="4212718" y="292037"/>
                </a:cubicBezTo>
                <a:cubicBezTo>
                  <a:pt x="4212718" y="358902"/>
                  <a:pt x="4165855" y="411480"/>
                  <a:pt x="4102990" y="411480"/>
                </a:cubicBezTo>
                <a:cubicBezTo>
                  <a:pt x="4065270" y="411480"/>
                  <a:pt x="4041839" y="392621"/>
                  <a:pt x="4041839" y="392621"/>
                </a:cubicBezTo>
                <a:lnTo>
                  <a:pt x="4041839" y="566357"/>
                </a:lnTo>
                <a:cubicBezTo>
                  <a:pt x="4041839" y="572072"/>
                  <a:pt x="4036695" y="577215"/>
                  <a:pt x="4030981" y="577215"/>
                </a:cubicBezTo>
                <a:lnTo>
                  <a:pt x="4013264" y="577215"/>
                </a:lnTo>
                <a:cubicBezTo>
                  <a:pt x="4007549" y="577215"/>
                  <a:pt x="4002406" y="572072"/>
                  <a:pt x="4002406" y="566357"/>
                </a:cubicBezTo>
                <a:lnTo>
                  <a:pt x="4002406" y="188024"/>
                </a:lnTo>
                <a:cubicBezTo>
                  <a:pt x="4002406" y="182309"/>
                  <a:pt x="4007549" y="177165"/>
                  <a:pt x="4013264" y="177165"/>
                </a:cubicBezTo>
                <a:lnTo>
                  <a:pt x="4025265" y="177165"/>
                </a:lnTo>
                <a:cubicBezTo>
                  <a:pt x="4030409" y="177165"/>
                  <a:pt x="4032123" y="178880"/>
                  <a:pt x="4034409" y="184595"/>
                </a:cubicBezTo>
                <a:lnTo>
                  <a:pt x="4038410" y="195453"/>
                </a:lnTo>
                <a:cubicBezTo>
                  <a:pt x="4038410" y="195453"/>
                  <a:pt x="4063556" y="171450"/>
                  <a:pt x="4104704" y="171450"/>
                </a:cubicBezTo>
                <a:close/>
                <a:moveTo>
                  <a:pt x="3583305" y="171450"/>
                </a:moveTo>
                <a:cubicBezTo>
                  <a:pt x="3613023" y="171450"/>
                  <a:pt x="3635883" y="181737"/>
                  <a:pt x="3646742" y="189167"/>
                </a:cubicBezTo>
                <a:cubicBezTo>
                  <a:pt x="3651885" y="192596"/>
                  <a:pt x="3653600" y="200597"/>
                  <a:pt x="3650171" y="206883"/>
                </a:cubicBezTo>
                <a:lnTo>
                  <a:pt x="3645599" y="216027"/>
                </a:lnTo>
                <a:cubicBezTo>
                  <a:pt x="3642170" y="222314"/>
                  <a:pt x="3634169" y="224028"/>
                  <a:pt x="3629025" y="221171"/>
                </a:cubicBezTo>
                <a:cubicBezTo>
                  <a:pt x="3629025" y="221171"/>
                  <a:pt x="3604451" y="207455"/>
                  <a:pt x="3583305" y="207455"/>
                </a:cubicBezTo>
                <a:cubicBezTo>
                  <a:pt x="3557588" y="207455"/>
                  <a:pt x="3550730" y="220599"/>
                  <a:pt x="3550730" y="230315"/>
                </a:cubicBezTo>
                <a:cubicBezTo>
                  <a:pt x="3550730" y="249174"/>
                  <a:pt x="3569589" y="257747"/>
                  <a:pt x="3593021" y="269177"/>
                </a:cubicBezTo>
                <a:cubicBezTo>
                  <a:pt x="3632454" y="288036"/>
                  <a:pt x="3667887" y="305753"/>
                  <a:pt x="3667887" y="346901"/>
                </a:cubicBezTo>
                <a:cubicBezTo>
                  <a:pt x="3667887" y="380048"/>
                  <a:pt x="3635883" y="411480"/>
                  <a:pt x="3589020" y="411480"/>
                </a:cubicBezTo>
                <a:cubicBezTo>
                  <a:pt x="3550730" y="411480"/>
                  <a:pt x="3527298" y="395478"/>
                  <a:pt x="3514725" y="385763"/>
                </a:cubicBezTo>
                <a:cubicBezTo>
                  <a:pt x="3511868" y="383477"/>
                  <a:pt x="3510153" y="377762"/>
                  <a:pt x="3511868" y="373761"/>
                </a:cubicBezTo>
                <a:cubicBezTo>
                  <a:pt x="3514154" y="370332"/>
                  <a:pt x="3518154" y="362331"/>
                  <a:pt x="3519869" y="359474"/>
                </a:cubicBezTo>
                <a:cubicBezTo>
                  <a:pt x="3522726" y="354902"/>
                  <a:pt x="3529013" y="353759"/>
                  <a:pt x="3535299" y="357759"/>
                </a:cubicBezTo>
                <a:cubicBezTo>
                  <a:pt x="3535299" y="357759"/>
                  <a:pt x="3559874" y="377762"/>
                  <a:pt x="3589020" y="377762"/>
                </a:cubicBezTo>
                <a:cubicBezTo>
                  <a:pt x="3612452" y="377762"/>
                  <a:pt x="3626168" y="365760"/>
                  <a:pt x="3626168" y="350330"/>
                </a:cubicBezTo>
                <a:cubicBezTo>
                  <a:pt x="3626168" y="330327"/>
                  <a:pt x="3609023" y="321183"/>
                  <a:pt x="3575876" y="304610"/>
                </a:cubicBezTo>
                <a:cubicBezTo>
                  <a:pt x="3545586" y="289751"/>
                  <a:pt x="3510725" y="269748"/>
                  <a:pt x="3510725" y="230886"/>
                </a:cubicBezTo>
                <a:cubicBezTo>
                  <a:pt x="3510725" y="206883"/>
                  <a:pt x="3530156" y="171450"/>
                  <a:pt x="3583305" y="171450"/>
                </a:cubicBezTo>
                <a:close/>
                <a:moveTo>
                  <a:pt x="3315843" y="171450"/>
                </a:moveTo>
                <a:cubicBezTo>
                  <a:pt x="3332988" y="171450"/>
                  <a:pt x="3361563" y="174308"/>
                  <a:pt x="3355848" y="190310"/>
                </a:cubicBezTo>
                <a:lnTo>
                  <a:pt x="3348990" y="209741"/>
                </a:lnTo>
                <a:cubicBezTo>
                  <a:pt x="3346133" y="217170"/>
                  <a:pt x="3340989" y="217170"/>
                  <a:pt x="3335274" y="214884"/>
                </a:cubicBezTo>
                <a:cubicBezTo>
                  <a:pt x="3330131" y="212598"/>
                  <a:pt x="3321558" y="210312"/>
                  <a:pt x="3312986" y="210312"/>
                </a:cubicBezTo>
                <a:cubicBezTo>
                  <a:pt x="3269552" y="210312"/>
                  <a:pt x="3250692" y="242316"/>
                  <a:pt x="3250692" y="242316"/>
                </a:cubicBezTo>
                <a:lnTo>
                  <a:pt x="3250692" y="394907"/>
                </a:lnTo>
                <a:cubicBezTo>
                  <a:pt x="3250692" y="400622"/>
                  <a:pt x="3245549" y="405765"/>
                  <a:pt x="3239834" y="405765"/>
                </a:cubicBezTo>
                <a:lnTo>
                  <a:pt x="3222117" y="405765"/>
                </a:lnTo>
                <a:cubicBezTo>
                  <a:pt x="3216402" y="405765"/>
                  <a:pt x="3211259" y="400622"/>
                  <a:pt x="3211259" y="394907"/>
                </a:cubicBezTo>
                <a:lnTo>
                  <a:pt x="3211259" y="188024"/>
                </a:lnTo>
                <a:cubicBezTo>
                  <a:pt x="3211259" y="182309"/>
                  <a:pt x="3216402" y="177165"/>
                  <a:pt x="3222117" y="177165"/>
                </a:cubicBezTo>
                <a:lnTo>
                  <a:pt x="3232976" y="177165"/>
                </a:lnTo>
                <a:cubicBezTo>
                  <a:pt x="3237548" y="177165"/>
                  <a:pt x="3241548" y="180023"/>
                  <a:pt x="3242691" y="185166"/>
                </a:cubicBezTo>
                <a:lnTo>
                  <a:pt x="3247263" y="201740"/>
                </a:lnTo>
                <a:cubicBezTo>
                  <a:pt x="3247263" y="201740"/>
                  <a:pt x="3268409" y="171450"/>
                  <a:pt x="3315843" y="171450"/>
                </a:cubicBezTo>
                <a:close/>
                <a:moveTo>
                  <a:pt x="3032189" y="171450"/>
                </a:moveTo>
                <a:cubicBezTo>
                  <a:pt x="3095625" y="171450"/>
                  <a:pt x="3145917" y="226314"/>
                  <a:pt x="3145917" y="290894"/>
                </a:cubicBezTo>
                <a:cubicBezTo>
                  <a:pt x="3145917" y="356616"/>
                  <a:pt x="3095625" y="411480"/>
                  <a:pt x="3032189" y="411480"/>
                </a:cubicBezTo>
                <a:cubicBezTo>
                  <a:pt x="2968752" y="411480"/>
                  <a:pt x="2918460" y="356616"/>
                  <a:pt x="2918460" y="290894"/>
                </a:cubicBezTo>
                <a:cubicBezTo>
                  <a:pt x="2918460" y="226314"/>
                  <a:pt x="2968752" y="171450"/>
                  <a:pt x="3032189" y="171450"/>
                </a:cubicBezTo>
                <a:close/>
                <a:moveTo>
                  <a:pt x="2470023" y="171450"/>
                </a:moveTo>
                <a:cubicBezTo>
                  <a:pt x="2536317" y="171450"/>
                  <a:pt x="2558606" y="214884"/>
                  <a:pt x="2558606" y="274320"/>
                </a:cubicBezTo>
                <a:lnTo>
                  <a:pt x="2558606" y="394907"/>
                </a:lnTo>
                <a:cubicBezTo>
                  <a:pt x="2558606" y="400622"/>
                  <a:pt x="2553462" y="405765"/>
                  <a:pt x="2547747" y="405765"/>
                </a:cubicBezTo>
                <a:lnTo>
                  <a:pt x="2529459" y="405765"/>
                </a:lnTo>
                <a:cubicBezTo>
                  <a:pt x="2523744" y="405765"/>
                  <a:pt x="2518601" y="400622"/>
                  <a:pt x="2518601" y="394907"/>
                </a:cubicBezTo>
                <a:lnTo>
                  <a:pt x="2518601" y="274320"/>
                </a:lnTo>
                <a:cubicBezTo>
                  <a:pt x="2518601" y="230886"/>
                  <a:pt x="2499170" y="209741"/>
                  <a:pt x="2467166" y="209741"/>
                </a:cubicBezTo>
                <a:cubicBezTo>
                  <a:pt x="2424303" y="209741"/>
                  <a:pt x="2393442" y="242316"/>
                  <a:pt x="2393442" y="242316"/>
                </a:cubicBezTo>
                <a:lnTo>
                  <a:pt x="2393442" y="394907"/>
                </a:lnTo>
                <a:cubicBezTo>
                  <a:pt x="2393442" y="400622"/>
                  <a:pt x="2388299" y="405765"/>
                  <a:pt x="2382584" y="405765"/>
                </a:cubicBezTo>
                <a:lnTo>
                  <a:pt x="2364867" y="405765"/>
                </a:lnTo>
                <a:cubicBezTo>
                  <a:pt x="2359153" y="405765"/>
                  <a:pt x="2354009" y="400622"/>
                  <a:pt x="2354009" y="394907"/>
                </a:cubicBezTo>
                <a:lnTo>
                  <a:pt x="2354009" y="188024"/>
                </a:lnTo>
                <a:cubicBezTo>
                  <a:pt x="2354009" y="182309"/>
                  <a:pt x="2359153" y="177165"/>
                  <a:pt x="2364867" y="177165"/>
                </a:cubicBezTo>
                <a:lnTo>
                  <a:pt x="2375726" y="177165"/>
                </a:lnTo>
                <a:cubicBezTo>
                  <a:pt x="2380869" y="177165"/>
                  <a:pt x="2383727" y="179451"/>
                  <a:pt x="2384870" y="184023"/>
                </a:cubicBezTo>
                <a:lnTo>
                  <a:pt x="2390013" y="201740"/>
                </a:lnTo>
                <a:cubicBezTo>
                  <a:pt x="2390013" y="201740"/>
                  <a:pt x="2422589" y="171450"/>
                  <a:pt x="2470023" y="171450"/>
                </a:cubicBezTo>
                <a:close/>
                <a:moveTo>
                  <a:pt x="2174939" y="171450"/>
                </a:moveTo>
                <a:cubicBezTo>
                  <a:pt x="2238375" y="171450"/>
                  <a:pt x="2288667" y="226314"/>
                  <a:pt x="2288667" y="290894"/>
                </a:cubicBezTo>
                <a:cubicBezTo>
                  <a:pt x="2288667" y="356616"/>
                  <a:pt x="2238375" y="411480"/>
                  <a:pt x="2174939" y="411480"/>
                </a:cubicBezTo>
                <a:cubicBezTo>
                  <a:pt x="2111502" y="411480"/>
                  <a:pt x="2061210" y="356616"/>
                  <a:pt x="2061210" y="290894"/>
                </a:cubicBezTo>
                <a:cubicBezTo>
                  <a:pt x="2061210" y="226314"/>
                  <a:pt x="2111502" y="171450"/>
                  <a:pt x="2174939" y="171450"/>
                </a:cubicBezTo>
                <a:close/>
                <a:moveTo>
                  <a:pt x="1603820" y="171450"/>
                </a:moveTo>
                <a:cubicBezTo>
                  <a:pt x="1662113" y="171450"/>
                  <a:pt x="1676400" y="201168"/>
                  <a:pt x="1676400" y="268034"/>
                </a:cubicBezTo>
                <a:lnTo>
                  <a:pt x="1676400" y="394907"/>
                </a:lnTo>
                <a:cubicBezTo>
                  <a:pt x="1676400" y="400622"/>
                  <a:pt x="1671257" y="405765"/>
                  <a:pt x="1665542" y="405765"/>
                </a:cubicBezTo>
                <a:lnTo>
                  <a:pt x="1654683" y="405765"/>
                </a:lnTo>
                <a:cubicBezTo>
                  <a:pt x="1648397" y="405765"/>
                  <a:pt x="1646682" y="402336"/>
                  <a:pt x="1644968" y="397193"/>
                </a:cubicBezTo>
                <a:lnTo>
                  <a:pt x="1640396" y="381762"/>
                </a:lnTo>
                <a:cubicBezTo>
                  <a:pt x="1628394" y="393764"/>
                  <a:pt x="1604963" y="411480"/>
                  <a:pt x="1569530" y="411480"/>
                </a:cubicBezTo>
                <a:cubicBezTo>
                  <a:pt x="1529525" y="411480"/>
                  <a:pt x="1499235" y="382334"/>
                  <a:pt x="1499235" y="336614"/>
                </a:cubicBezTo>
                <a:cubicBezTo>
                  <a:pt x="1499235" y="293180"/>
                  <a:pt x="1531811" y="260604"/>
                  <a:pt x="1590675" y="260604"/>
                </a:cubicBezTo>
                <a:cubicBezTo>
                  <a:pt x="1615250" y="260604"/>
                  <a:pt x="1639253" y="268034"/>
                  <a:pt x="1639253" y="268034"/>
                </a:cubicBezTo>
                <a:cubicBezTo>
                  <a:pt x="1639824" y="225743"/>
                  <a:pt x="1634681" y="206312"/>
                  <a:pt x="1602105" y="206312"/>
                </a:cubicBezTo>
                <a:cubicBezTo>
                  <a:pt x="1570673" y="206312"/>
                  <a:pt x="1543812" y="214884"/>
                  <a:pt x="1533525" y="218885"/>
                </a:cubicBezTo>
                <a:cubicBezTo>
                  <a:pt x="1527810" y="221171"/>
                  <a:pt x="1524381" y="218313"/>
                  <a:pt x="1522667" y="213170"/>
                </a:cubicBezTo>
                <a:lnTo>
                  <a:pt x="1518095" y="198882"/>
                </a:lnTo>
                <a:cubicBezTo>
                  <a:pt x="1515809" y="192024"/>
                  <a:pt x="1519238" y="188595"/>
                  <a:pt x="1524381" y="186309"/>
                </a:cubicBezTo>
                <a:cubicBezTo>
                  <a:pt x="1527810" y="184595"/>
                  <a:pt x="1560957" y="171450"/>
                  <a:pt x="1603820" y="171450"/>
                </a:cubicBezTo>
                <a:close/>
                <a:moveTo>
                  <a:pt x="1187958" y="171450"/>
                </a:moveTo>
                <a:cubicBezTo>
                  <a:pt x="1221677" y="171450"/>
                  <a:pt x="1246251" y="184595"/>
                  <a:pt x="1261110" y="208598"/>
                </a:cubicBezTo>
                <a:cubicBezTo>
                  <a:pt x="1263968" y="206312"/>
                  <a:pt x="1300544" y="171450"/>
                  <a:pt x="1346264" y="171450"/>
                </a:cubicBezTo>
                <a:cubicBezTo>
                  <a:pt x="1412558" y="171450"/>
                  <a:pt x="1434846" y="214884"/>
                  <a:pt x="1434846" y="274320"/>
                </a:cubicBezTo>
                <a:lnTo>
                  <a:pt x="1434846" y="394907"/>
                </a:lnTo>
                <a:cubicBezTo>
                  <a:pt x="1434846" y="400622"/>
                  <a:pt x="1429703" y="405765"/>
                  <a:pt x="1423988" y="405765"/>
                </a:cubicBezTo>
                <a:lnTo>
                  <a:pt x="1405700" y="405765"/>
                </a:lnTo>
                <a:cubicBezTo>
                  <a:pt x="1399985" y="405765"/>
                  <a:pt x="1394841" y="400622"/>
                  <a:pt x="1394841" y="394907"/>
                </a:cubicBezTo>
                <a:lnTo>
                  <a:pt x="1394841" y="274320"/>
                </a:lnTo>
                <a:cubicBezTo>
                  <a:pt x="1394841" y="231458"/>
                  <a:pt x="1376554" y="209741"/>
                  <a:pt x="1343406" y="209741"/>
                </a:cubicBezTo>
                <a:cubicBezTo>
                  <a:pt x="1306259" y="209741"/>
                  <a:pt x="1281684" y="234315"/>
                  <a:pt x="1273683" y="241745"/>
                </a:cubicBezTo>
                <a:cubicBezTo>
                  <a:pt x="1275398" y="251460"/>
                  <a:pt x="1276541" y="262319"/>
                  <a:pt x="1276541" y="274320"/>
                </a:cubicBezTo>
                <a:lnTo>
                  <a:pt x="1276541" y="394907"/>
                </a:lnTo>
                <a:cubicBezTo>
                  <a:pt x="1276541" y="400622"/>
                  <a:pt x="1271397" y="405765"/>
                  <a:pt x="1265682" y="405765"/>
                </a:cubicBezTo>
                <a:lnTo>
                  <a:pt x="1247394" y="405765"/>
                </a:lnTo>
                <a:cubicBezTo>
                  <a:pt x="1241679" y="405765"/>
                  <a:pt x="1236536" y="400622"/>
                  <a:pt x="1236536" y="394907"/>
                </a:cubicBezTo>
                <a:lnTo>
                  <a:pt x="1236536" y="274320"/>
                </a:lnTo>
                <a:cubicBezTo>
                  <a:pt x="1236536" y="230886"/>
                  <a:pt x="1217105" y="209741"/>
                  <a:pt x="1182243" y="209741"/>
                </a:cubicBezTo>
                <a:cubicBezTo>
                  <a:pt x="1141667" y="209741"/>
                  <a:pt x="1117092" y="242316"/>
                  <a:pt x="1117092" y="242316"/>
                </a:cubicBezTo>
                <a:lnTo>
                  <a:pt x="1117092" y="394907"/>
                </a:lnTo>
                <a:cubicBezTo>
                  <a:pt x="1117092" y="400622"/>
                  <a:pt x="1111949" y="405765"/>
                  <a:pt x="1106234" y="405765"/>
                </a:cubicBezTo>
                <a:lnTo>
                  <a:pt x="1088517" y="405765"/>
                </a:lnTo>
                <a:cubicBezTo>
                  <a:pt x="1082802" y="405765"/>
                  <a:pt x="1077659" y="400622"/>
                  <a:pt x="1077659" y="394907"/>
                </a:cubicBezTo>
                <a:lnTo>
                  <a:pt x="1077659" y="188024"/>
                </a:lnTo>
                <a:cubicBezTo>
                  <a:pt x="1077659" y="182309"/>
                  <a:pt x="1082802" y="177165"/>
                  <a:pt x="1088517" y="177165"/>
                </a:cubicBezTo>
                <a:lnTo>
                  <a:pt x="1099376" y="177165"/>
                </a:lnTo>
                <a:cubicBezTo>
                  <a:pt x="1104519" y="177165"/>
                  <a:pt x="1107377" y="179451"/>
                  <a:pt x="1108520" y="184023"/>
                </a:cubicBezTo>
                <a:lnTo>
                  <a:pt x="1113663" y="201740"/>
                </a:lnTo>
                <a:cubicBezTo>
                  <a:pt x="1113663" y="201740"/>
                  <a:pt x="1140524" y="171450"/>
                  <a:pt x="1187958" y="171450"/>
                </a:cubicBezTo>
                <a:close/>
                <a:moveTo>
                  <a:pt x="991743" y="171450"/>
                </a:moveTo>
                <a:cubicBezTo>
                  <a:pt x="1008888" y="171450"/>
                  <a:pt x="1037463" y="174308"/>
                  <a:pt x="1031748" y="190310"/>
                </a:cubicBezTo>
                <a:lnTo>
                  <a:pt x="1024890" y="209741"/>
                </a:lnTo>
                <a:cubicBezTo>
                  <a:pt x="1022033" y="217170"/>
                  <a:pt x="1016889" y="217170"/>
                  <a:pt x="1011174" y="214884"/>
                </a:cubicBezTo>
                <a:cubicBezTo>
                  <a:pt x="1006031" y="212598"/>
                  <a:pt x="997458" y="210312"/>
                  <a:pt x="988886" y="210312"/>
                </a:cubicBezTo>
                <a:cubicBezTo>
                  <a:pt x="945452" y="210312"/>
                  <a:pt x="926592" y="242316"/>
                  <a:pt x="926592" y="242316"/>
                </a:cubicBezTo>
                <a:lnTo>
                  <a:pt x="926592" y="394907"/>
                </a:lnTo>
                <a:cubicBezTo>
                  <a:pt x="926592" y="400622"/>
                  <a:pt x="921449" y="405765"/>
                  <a:pt x="915734" y="405765"/>
                </a:cubicBezTo>
                <a:lnTo>
                  <a:pt x="898017" y="405765"/>
                </a:lnTo>
                <a:cubicBezTo>
                  <a:pt x="892302" y="405765"/>
                  <a:pt x="887159" y="400622"/>
                  <a:pt x="887159" y="394907"/>
                </a:cubicBezTo>
                <a:lnTo>
                  <a:pt x="887159" y="188024"/>
                </a:lnTo>
                <a:cubicBezTo>
                  <a:pt x="887159" y="182309"/>
                  <a:pt x="892302" y="177165"/>
                  <a:pt x="898017" y="177165"/>
                </a:cubicBezTo>
                <a:lnTo>
                  <a:pt x="908876" y="177165"/>
                </a:lnTo>
                <a:cubicBezTo>
                  <a:pt x="913448" y="177165"/>
                  <a:pt x="917448" y="180023"/>
                  <a:pt x="918591" y="185166"/>
                </a:cubicBezTo>
                <a:lnTo>
                  <a:pt x="923163" y="201740"/>
                </a:lnTo>
                <a:cubicBezTo>
                  <a:pt x="923163" y="201740"/>
                  <a:pt x="944309" y="171450"/>
                  <a:pt x="991743" y="171450"/>
                </a:cubicBezTo>
                <a:close/>
                <a:moveTo>
                  <a:pt x="708089" y="171450"/>
                </a:moveTo>
                <a:cubicBezTo>
                  <a:pt x="771525" y="171450"/>
                  <a:pt x="821817" y="226314"/>
                  <a:pt x="821817" y="290894"/>
                </a:cubicBezTo>
                <a:cubicBezTo>
                  <a:pt x="821817" y="356616"/>
                  <a:pt x="771525" y="411480"/>
                  <a:pt x="708089" y="411480"/>
                </a:cubicBezTo>
                <a:cubicBezTo>
                  <a:pt x="644652" y="411480"/>
                  <a:pt x="594360" y="356616"/>
                  <a:pt x="594360" y="290894"/>
                </a:cubicBezTo>
                <a:cubicBezTo>
                  <a:pt x="594360" y="226314"/>
                  <a:pt x="644652" y="171450"/>
                  <a:pt x="708089" y="171450"/>
                </a:cubicBezTo>
                <a:close/>
                <a:moveTo>
                  <a:pt x="260223" y="171450"/>
                </a:moveTo>
                <a:cubicBezTo>
                  <a:pt x="326517" y="171450"/>
                  <a:pt x="348806" y="214884"/>
                  <a:pt x="348806" y="274320"/>
                </a:cubicBezTo>
                <a:lnTo>
                  <a:pt x="348806" y="394907"/>
                </a:lnTo>
                <a:cubicBezTo>
                  <a:pt x="348806" y="400622"/>
                  <a:pt x="343662" y="405765"/>
                  <a:pt x="337947" y="405765"/>
                </a:cubicBezTo>
                <a:lnTo>
                  <a:pt x="319659" y="405765"/>
                </a:lnTo>
                <a:cubicBezTo>
                  <a:pt x="313944" y="405765"/>
                  <a:pt x="308801" y="400622"/>
                  <a:pt x="308801" y="394907"/>
                </a:cubicBezTo>
                <a:lnTo>
                  <a:pt x="308801" y="274320"/>
                </a:lnTo>
                <a:cubicBezTo>
                  <a:pt x="308801" y="230886"/>
                  <a:pt x="289370" y="209741"/>
                  <a:pt x="257366" y="209741"/>
                </a:cubicBezTo>
                <a:cubicBezTo>
                  <a:pt x="214503" y="209741"/>
                  <a:pt x="183642" y="242316"/>
                  <a:pt x="183642" y="242316"/>
                </a:cubicBezTo>
                <a:lnTo>
                  <a:pt x="183642" y="394907"/>
                </a:lnTo>
                <a:cubicBezTo>
                  <a:pt x="183642" y="400622"/>
                  <a:pt x="178499" y="405765"/>
                  <a:pt x="172784" y="405765"/>
                </a:cubicBezTo>
                <a:lnTo>
                  <a:pt x="155067" y="405765"/>
                </a:lnTo>
                <a:cubicBezTo>
                  <a:pt x="149352" y="405765"/>
                  <a:pt x="144209" y="400622"/>
                  <a:pt x="144209" y="394907"/>
                </a:cubicBezTo>
                <a:lnTo>
                  <a:pt x="144209" y="188024"/>
                </a:lnTo>
                <a:cubicBezTo>
                  <a:pt x="144209" y="182309"/>
                  <a:pt x="149352" y="177165"/>
                  <a:pt x="155067" y="177165"/>
                </a:cubicBezTo>
                <a:lnTo>
                  <a:pt x="165926" y="177165"/>
                </a:lnTo>
                <a:cubicBezTo>
                  <a:pt x="171069" y="177165"/>
                  <a:pt x="173927" y="179451"/>
                  <a:pt x="175070" y="184023"/>
                </a:cubicBezTo>
                <a:lnTo>
                  <a:pt x="180213" y="201740"/>
                </a:lnTo>
                <a:cubicBezTo>
                  <a:pt x="180213" y="201740"/>
                  <a:pt x="212789" y="171450"/>
                  <a:pt x="260223" y="171450"/>
                </a:cubicBezTo>
                <a:close/>
                <a:moveTo>
                  <a:pt x="1797939" y="101727"/>
                </a:moveTo>
                <a:cubicBezTo>
                  <a:pt x="1803654" y="101727"/>
                  <a:pt x="1808226" y="106871"/>
                  <a:pt x="1808226" y="112586"/>
                </a:cubicBezTo>
                <a:lnTo>
                  <a:pt x="1808226" y="177165"/>
                </a:lnTo>
                <a:lnTo>
                  <a:pt x="1874520" y="177165"/>
                </a:lnTo>
                <a:cubicBezTo>
                  <a:pt x="1880807" y="177165"/>
                  <a:pt x="1885379" y="181737"/>
                  <a:pt x="1885379" y="188024"/>
                </a:cubicBezTo>
                <a:lnTo>
                  <a:pt x="1885379" y="200597"/>
                </a:lnTo>
                <a:cubicBezTo>
                  <a:pt x="1885379" y="206312"/>
                  <a:pt x="1880807" y="211455"/>
                  <a:pt x="1874520" y="211455"/>
                </a:cubicBezTo>
                <a:lnTo>
                  <a:pt x="1808226" y="211455"/>
                </a:lnTo>
                <a:lnTo>
                  <a:pt x="1808226" y="345186"/>
                </a:lnTo>
                <a:cubicBezTo>
                  <a:pt x="1808226" y="368046"/>
                  <a:pt x="1813941" y="372618"/>
                  <a:pt x="1827086" y="372618"/>
                </a:cubicBezTo>
                <a:cubicBezTo>
                  <a:pt x="1841373" y="372618"/>
                  <a:pt x="1861376" y="364046"/>
                  <a:pt x="1868805" y="360045"/>
                </a:cubicBezTo>
                <a:cubicBezTo>
                  <a:pt x="1877378" y="355473"/>
                  <a:pt x="1879664" y="358902"/>
                  <a:pt x="1882521" y="363474"/>
                </a:cubicBezTo>
                <a:lnTo>
                  <a:pt x="1891094" y="377762"/>
                </a:lnTo>
                <a:cubicBezTo>
                  <a:pt x="1895094" y="384620"/>
                  <a:pt x="1893380" y="388049"/>
                  <a:pt x="1887093" y="392049"/>
                </a:cubicBezTo>
                <a:cubicBezTo>
                  <a:pt x="1879092" y="397193"/>
                  <a:pt x="1848231" y="411480"/>
                  <a:pt x="1821371" y="411480"/>
                </a:cubicBezTo>
                <a:cubicBezTo>
                  <a:pt x="1775651" y="411480"/>
                  <a:pt x="1768793" y="384048"/>
                  <a:pt x="1768793" y="348615"/>
                </a:cubicBezTo>
                <a:lnTo>
                  <a:pt x="1768793" y="211455"/>
                </a:lnTo>
                <a:lnTo>
                  <a:pt x="1739646" y="211455"/>
                </a:lnTo>
                <a:cubicBezTo>
                  <a:pt x="1733360" y="211455"/>
                  <a:pt x="1728788" y="206312"/>
                  <a:pt x="1728788" y="200597"/>
                </a:cubicBezTo>
                <a:lnTo>
                  <a:pt x="1728788" y="188024"/>
                </a:lnTo>
                <a:cubicBezTo>
                  <a:pt x="1728788" y="181737"/>
                  <a:pt x="1733360" y="177165"/>
                  <a:pt x="1739646" y="177165"/>
                </a:cubicBezTo>
                <a:lnTo>
                  <a:pt x="1768793" y="177165"/>
                </a:lnTo>
                <a:lnTo>
                  <a:pt x="1768793" y="113729"/>
                </a:lnTo>
                <a:cubicBezTo>
                  <a:pt x="1768793" y="108014"/>
                  <a:pt x="1773936" y="102870"/>
                  <a:pt x="1779651" y="102870"/>
                </a:cubicBezTo>
                <a:close/>
                <a:moveTo>
                  <a:pt x="4696969" y="17145"/>
                </a:moveTo>
                <a:cubicBezTo>
                  <a:pt x="4712399" y="17145"/>
                  <a:pt x="4724401" y="29147"/>
                  <a:pt x="4724401" y="44577"/>
                </a:cubicBezTo>
                <a:cubicBezTo>
                  <a:pt x="4724401" y="59436"/>
                  <a:pt x="4712399" y="71438"/>
                  <a:pt x="4696969" y="71438"/>
                </a:cubicBezTo>
                <a:cubicBezTo>
                  <a:pt x="4682110" y="71438"/>
                  <a:pt x="4670108" y="59436"/>
                  <a:pt x="4670108" y="44577"/>
                </a:cubicBezTo>
                <a:cubicBezTo>
                  <a:pt x="4670108" y="29147"/>
                  <a:pt x="4682110" y="17145"/>
                  <a:pt x="4696969" y="17145"/>
                </a:cubicBezTo>
                <a:close/>
                <a:moveTo>
                  <a:pt x="1972818" y="17145"/>
                </a:moveTo>
                <a:cubicBezTo>
                  <a:pt x="1988249" y="17145"/>
                  <a:pt x="2000250" y="29147"/>
                  <a:pt x="2000250" y="44577"/>
                </a:cubicBezTo>
                <a:cubicBezTo>
                  <a:pt x="2000250" y="59436"/>
                  <a:pt x="1988249" y="71438"/>
                  <a:pt x="1972818" y="71438"/>
                </a:cubicBezTo>
                <a:cubicBezTo>
                  <a:pt x="1957959" y="71438"/>
                  <a:pt x="1945958" y="59436"/>
                  <a:pt x="1945958" y="44577"/>
                </a:cubicBezTo>
                <a:cubicBezTo>
                  <a:pt x="1945958" y="29147"/>
                  <a:pt x="1957959" y="17145"/>
                  <a:pt x="1972818" y="17145"/>
                </a:cubicBezTo>
                <a:close/>
                <a:moveTo>
                  <a:pt x="4565714" y="5715"/>
                </a:moveTo>
                <a:lnTo>
                  <a:pt x="4583431" y="5715"/>
                </a:lnTo>
                <a:cubicBezTo>
                  <a:pt x="4589146" y="5715"/>
                  <a:pt x="4594289" y="10859"/>
                  <a:pt x="4594289" y="16574"/>
                </a:cubicBezTo>
                <a:lnTo>
                  <a:pt x="4594289" y="394907"/>
                </a:lnTo>
                <a:cubicBezTo>
                  <a:pt x="4594289" y="400622"/>
                  <a:pt x="4589146" y="405765"/>
                  <a:pt x="4583431" y="405765"/>
                </a:cubicBezTo>
                <a:lnTo>
                  <a:pt x="4565714" y="405765"/>
                </a:lnTo>
                <a:cubicBezTo>
                  <a:pt x="4559999" y="405765"/>
                  <a:pt x="4554856" y="400622"/>
                  <a:pt x="4554856" y="394907"/>
                </a:cubicBezTo>
                <a:lnTo>
                  <a:pt x="4554856" y="16574"/>
                </a:lnTo>
                <a:cubicBezTo>
                  <a:pt x="4554856" y="10859"/>
                  <a:pt x="4559999" y="5715"/>
                  <a:pt x="4565714" y="5715"/>
                </a:cubicBezTo>
                <a:close/>
                <a:moveTo>
                  <a:pt x="10859" y="5715"/>
                </a:moveTo>
                <a:lnTo>
                  <a:pt x="33719" y="5715"/>
                </a:lnTo>
                <a:cubicBezTo>
                  <a:pt x="39434" y="5715"/>
                  <a:pt x="44577" y="10859"/>
                  <a:pt x="44577" y="16574"/>
                </a:cubicBezTo>
                <a:lnTo>
                  <a:pt x="44577" y="394907"/>
                </a:lnTo>
                <a:cubicBezTo>
                  <a:pt x="44577" y="400622"/>
                  <a:pt x="39434" y="405765"/>
                  <a:pt x="33719" y="405765"/>
                </a:cubicBezTo>
                <a:lnTo>
                  <a:pt x="10859" y="405765"/>
                </a:lnTo>
                <a:cubicBezTo>
                  <a:pt x="5144" y="405765"/>
                  <a:pt x="0" y="400622"/>
                  <a:pt x="0" y="394907"/>
                </a:cubicBezTo>
                <a:lnTo>
                  <a:pt x="0" y="16574"/>
                </a:lnTo>
                <a:cubicBezTo>
                  <a:pt x="0" y="10859"/>
                  <a:pt x="5144" y="5715"/>
                  <a:pt x="10859" y="5715"/>
                </a:cubicBezTo>
                <a:close/>
                <a:moveTo>
                  <a:pt x="2859786" y="0"/>
                </a:moveTo>
                <a:cubicBezTo>
                  <a:pt x="2891219" y="0"/>
                  <a:pt x="2912364" y="13716"/>
                  <a:pt x="2922651" y="23432"/>
                </a:cubicBezTo>
                <a:cubicBezTo>
                  <a:pt x="2926652" y="26861"/>
                  <a:pt x="2927223" y="32576"/>
                  <a:pt x="2924937" y="36576"/>
                </a:cubicBezTo>
                <a:lnTo>
                  <a:pt x="2915793" y="51435"/>
                </a:lnTo>
                <a:cubicBezTo>
                  <a:pt x="2912364" y="57150"/>
                  <a:pt x="2906649" y="56579"/>
                  <a:pt x="2900934" y="52007"/>
                </a:cubicBezTo>
                <a:cubicBezTo>
                  <a:pt x="2893505" y="46292"/>
                  <a:pt x="2876360" y="35433"/>
                  <a:pt x="2859215" y="35433"/>
                </a:cubicBezTo>
                <a:cubicBezTo>
                  <a:pt x="2832926" y="35433"/>
                  <a:pt x="2811780" y="53150"/>
                  <a:pt x="2811780" y="97155"/>
                </a:cubicBezTo>
                <a:lnTo>
                  <a:pt x="2811780" y="177165"/>
                </a:lnTo>
                <a:lnTo>
                  <a:pt x="2878074" y="177165"/>
                </a:lnTo>
                <a:cubicBezTo>
                  <a:pt x="2884361" y="177165"/>
                  <a:pt x="2888933" y="181737"/>
                  <a:pt x="2888933" y="188024"/>
                </a:cubicBezTo>
                <a:lnTo>
                  <a:pt x="2888933" y="200597"/>
                </a:lnTo>
                <a:cubicBezTo>
                  <a:pt x="2888933" y="206312"/>
                  <a:pt x="2884361" y="211455"/>
                  <a:pt x="2878074" y="211455"/>
                </a:cubicBezTo>
                <a:lnTo>
                  <a:pt x="2811780" y="211455"/>
                </a:lnTo>
                <a:lnTo>
                  <a:pt x="2811780" y="394907"/>
                </a:lnTo>
                <a:cubicBezTo>
                  <a:pt x="2811780" y="400622"/>
                  <a:pt x="2806637" y="405765"/>
                  <a:pt x="2800922" y="405765"/>
                </a:cubicBezTo>
                <a:lnTo>
                  <a:pt x="2783205" y="405765"/>
                </a:lnTo>
                <a:cubicBezTo>
                  <a:pt x="2777490" y="405765"/>
                  <a:pt x="2772347" y="400622"/>
                  <a:pt x="2772347" y="394907"/>
                </a:cubicBezTo>
                <a:lnTo>
                  <a:pt x="2772347" y="211455"/>
                </a:lnTo>
                <a:lnTo>
                  <a:pt x="2737485" y="211455"/>
                </a:lnTo>
                <a:cubicBezTo>
                  <a:pt x="2731199" y="211455"/>
                  <a:pt x="2726627" y="206312"/>
                  <a:pt x="2726627" y="200597"/>
                </a:cubicBezTo>
                <a:lnTo>
                  <a:pt x="2726627" y="188024"/>
                </a:lnTo>
                <a:cubicBezTo>
                  <a:pt x="2726627" y="181737"/>
                  <a:pt x="2731199" y="177165"/>
                  <a:pt x="2737485" y="177165"/>
                </a:cubicBezTo>
                <a:lnTo>
                  <a:pt x="2772347" y="177165"/>
                </a:lnTo>
                <a:lnTo>
                  <a:pt x="2772347" y="97155"/>
                </a:lnTo>
                <a:cubicBezTo>
                  <a:pt x="2772347" y="30861"/>
                  <a:pt x="2810637" y="0"/>
                  <a:pt x="2859786" y="0"/>
                </a:cubicBezTo>
                <a:close/>
                <a:moveTo>
                  <a:pt x="535686" y="0"/>
                </a:moveTo>
                <a:cubicBezTo>
                  <a:pt x="567119" y="0"/>
                  <a:pt x="588264" y="13716"/>
                  <a:pt x="598551" y="23432"/>
                </a:cubicBezTo>
                <a:cubicBezTo>
                  <a:pt x="602552" y="26861"/>
                  <a:pt x="603123" y="32576"/>
                  <a:pt x="600837" y="36576"/>
                </a:cubicBezTo>
                <a:lnTo>
                  <a:pt x="591693" y="51435"/>
                </a:lnTo>
                <a:cubicBezTo>
                  <a:pt x="588264" y="57150"/>
                  <a:pt x="582549" y="56579"/>
                  <a:pt x="576834" y="52007"/>
                </a:cubicBezTo>
                <a:cubicBezTo>
                  <a:pt x="569405" y="46292"/>
                  <a:pt x="552260" y="35433"/>
                  <a:pt x="535115" y="35433"/>
                </a:cubicBezTo>
                <a:cubicBezTo>
                  <a:pt x="508826" y="35433"/>
                  <a:pt x="487680" y="53150"/>
                  <a:pt x="487680" y="97155"/>
                </a:cubicBezTo>
                <a:lnTo>
                  <a:pt x="487680" y="177165"/>
                </a:lnTo>
                <a:lnTo>
                  <a:pt x="553974" y="177165"/>
                </a:lnTo>
                <a:cubicBezTo>
                  <a:pt x="560261" y="177165"/>
                  <a:pt x="564833" y="181737"/>
                  <a:pt x="564833" y="188024"/>
                </a:cubicBezTo>
                <a:lnTo>
                  <a:pt x="564833" y="200597"/>
                </a:lnTo>
                <a:cubicBezTo>
                  <a:pt x="564833" y="206312"/>
                  <a:pt x="560261" y="211455"/>
                  <a:pt x="553974" y="211455"/>
                </a:cubicBezTo>
                <a:lnTo>
                  <a:pt x="487680" y="211455"/>
                </a:lnTo>
                <a:lnTo>
                  <a:pt x="487680" y="394907"/>
                </a:lnTo>
                <a:cubicBezTo>
                  <a:pt x="487680" y="400622"/>
                  <a:pt x="482537" y="405765"/>
                  <a:pt x="476822" y="405765"/>
                </a:cubicBezTo>
                <a:lnTo>
                  <a:pt x="459105" y="405765"/>
                </a:lnTo>
                <a:cubicBezTo>
                  <a:pt x="453390" y="405765"/>
                  <a:pt x="448247" y="400622"/>
                  <a:pt x="448247" y="394907"/>
                </a:cubicBezTo>
                <a:lnTo>
                  <a:pt x="448247" y="211455"/>
                </a:lnTo>
                <a:lnTo>
                  <a:pt x="413385" y="211455"/>
                </a:lnTo>
                <a:cubicBezTo>
                  <a:pt x="407099" y="211455"/>
                  <a:pt x="402527" y="206312"/>
                  <a:pt x="402527" y="200597"/>
                </a:cubicBezTo>
                <a:lnTo>
                  <a:pt x="402527" y="188024"/>
                </a:lnTo>
                <a:cubicBezTo>
                  <a:pt x="402527" y="181737"/>
                  <a:pt x="407099" y="177165"/>
                  <a:pt x="413385" y="177165"/>
                </a:cubicBezTo>
                <a:lnTo>
                  <a:pt x="448247" y="177165"/>
                </a:lnTo>
                <a:lnTo>
                  <a:pt x="448247" y="97155"/>
                </a:lnTo>
                <a:cubicBezTo>
                  <a:pt x="448247" y="30861"/>
                  <a:pt x="486537" y="0"/>
                  <a:pt x="535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7EFF17-16AD-ECE7-81A8-F49752E7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845" y="901923"/>
            <a:ext cx="2191850" cy="10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4251E-E6EA-5743-954E-7F3C0E22EDD3}"/>
              </a:ext>
            </a:extLst>
          </p:cNvPr>
          <p:cNvSpPr/>
          <p:nvPr/>
        </p:nvSpPr>
        <p:spPr>
          <a:xfrm>
            <a:off x="0" y="3023288"/>
            <a:ext cx="7445829" cy="3834713"/>
          </a:xfrm>
          <a:prstGeom prst="rect">
            <a:avLst/>
          </a:prstGeom>
          <a:solidFill>
            <a:srgbClr val="95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106513-682F-DA47-891B-D69FA9107C5A}"/>
              </a:ext>
            </a:extLst>
          </p:cNvPr>
          <p:cNvSpPr/>
          <p:nvPr/>
        </p:nvSpPr>
        <p:spPr>
          <a:xfrm>
            <a:off x="-4803" y="5733534"/>
            <a:ext cx="7445829" cy="112995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75543-EA50-E644-A98B-6B9E4A63E1B2}"/>
              </a:ext>
            </a:extLst>
          </p:cNvPr>
          <p:cNvSpPr/>
          <p:nvPr/>
        </p:nvSpPr>
        <p:spPr>
          <a:xfrm>
            <a:off x="7445829" y="-2"/>
            <a:ext cx="474617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CEF83-8542-E244-B457-06B497842363}"/>
              </a:ext>
            </a:extLst>
          </p:cNvPr>
          <p:cNvSpPr txBox="1">
            <a:spLocks/>
          </p:cNvSpPr>
          <p:nvPr/>
        </p:nvSpPr>
        <p:spPr>
          <a:xfrm>
            <a:off x="591609" y="1280535"/>
            <a:ext cx="6638750" cy="18031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Circular economy is about moving away from the ‘take-make-use-waste’ model by maintaining the value of resources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GPP criteria address the entire life-cycle, e.g. raw materials, manufacturing and processing, use phase and end-of-life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E90F8-94B5-204F-8F53-94A3444057C4}"/>
              </a:ext>
            </a:extLst>
          </p:cNvPr>
          <p:cNvCxnSpPr>
            <a:cxnSpLocks/>
          </p:cNvCxnSpPr>
          <p:nvPr/>
        </p:nvCxnSpPr>
        <p:spPr>
          <a:xfrm>
            <a:off x="697190" y="2004115"/>
            <a:ext cx="61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0F18A9-F3A3-E641-B04B-C91478C4A96D}"/>
              </a:ext>
            </a:extLst>
          </p:cNvPr>
          <p:cNvCxnSpPr>
            <a:cxnSpLocks/>
          </p:cNvCxnSpPr>
          <p:nvPr/>
        </p:nvCxnSpPr>
        <p:spPr>
          <a:xfrm>
            <a:off x="697190" y="1211897"/>
            <a:ext cx="61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31">
            <a:extLst>
              <a:ext uri="{FF2B5EF4-FFF2-40B4-BE49-F238E27FC236}">
                <a16:creationId xmlns:a16="http://schemas.microsoft.com/office/drawing/2014/main" id="{68B73A1D-1D5E-D844-8BD9-1A13A04CC438}"/>
              </a:ext>
            </a:extLst>
          </p:cNvPr>
          <p:cNvSpPr txBox="1">
            <a:spLocks/>
          </p:cNvSpPr>
          <p:nvPr/>
        </p:nvSpPr>
        <p:spPr>
          <a:xfrm>
            <a:off x="591609" y="711425"/>
            <a:ext cx="6390577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 &amp; THE CIRCULAR ECONOMY </a:t>
            </a:r>
            <a:endParaRPr lang="en-US" dirty="0">
              <a:solidFill>
                <a:srgbClr val="F68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18993D-E570-3D43-BF46-20ABBB7E1B7E}"/>
              </a:ext>
            </a:extLst>
          </p:cNvPr>
          <p:cNvSpPr txBox="1">
            <a:spLocks/>
          </p:cNvSpPr>
          <p:nvPr/>
        </p:nvSpPr>
        <p:spPr>
          <a:xfrm>
            <a:off x="591609" y="3329013"/>
            <a:ext cx="6377623" cy="21651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E5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The </a:t>
            </a: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  <a:hlinkClick r:id="rId3"/>
              </a:rPr>
              <a:t>ICT criteria</a:t>
            </a: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 include requirements for rechargeable battery performance, repairability and design for disassembly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The </a:t>
            </a: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  <a:hlinkClick r:id="rId4"/>
              </a:rPr>
              <a:t>food and catering services criteria</a:t>
            </a:r>
            <a:r>
              <a:rPr lang="en-GB" sz="18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 include requirements for organic and sustainable production, packaging and redistribution of excess food</a:t>
            </a:r>
          </a:p>
        </p:txBody>
      </p:sp>
      <p:pic>
        <p:nvPicPr>
          <p:cNvPr id="8" name="Picture 7" descr="Chart, diagram, sunburst chart&#10;&#10;Description automatically generated">
            <a:extLst>
              <a:ext uri="{FF2B5EF4-FFF2-40B4-BE49-F238E27FC236}">
                <a16:creationId xmlns:a16="http://schemas.microsoft.com/office/drawing/2014/main" id="{3E0106D8-6F13-824F-9623-0D796EAB93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24905" r="7810" b="30328"/>
          <a:stretch/>
        </p:blipFill>
        <p:spPr>
          <a:xfrm>
            <a:off x="7652293" y="1240132"/>
            <a:ext cx="4333241" cy="3969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BDB6E1-BD94-2B47-B9B7-7D407B0D009C}"/>
              </a:ext>
            </a:extLst>
          </p:cNvPr>
          <p:cNvSpPr/>
          <p:nvPr/>
        </p:nvSpPr>
        <p:spPr>
          <a:xfrm>
            <a:off x="591609" y="5995868"/>
            <a:ext cx="6471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rgbClr val="59595A"/>
                </a:solidFill>
              </a:rPr>
              <a:t>EPA Circular Economy Programme: </a:t>
            </a:r>
            <a:r>
              <a:rPr lang="en-GB" sz="900" b="1" dirty="0">
                <a:solidFill>
                  <a:srgbClr val="59595A"/>
                </a:solidFill>
                <a:hlinkClick r:id="rId6"/>
              </a:rPr>
              <a:t>https://www.epa.ie/environment-and-you/circular-economy/</a:t>
            </a:r>
            <a:endParaRPr lang="en-GB" sz="900" b="1" dirty="0">
              <a:solidFill>
                <a:srgbClr val="59595A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CFD793-E69D-024F-9343-FD5B9B806593}"/>
              </a:ext>
            </a:extLst>
          </p:cNvPr>
          <p:cNvSpPr txBox="1">
            <a:spLocks/>
          </p:cNvSpPr>
          <p:nvPr/>
        </p:nvSpPr>
        <p:spPr>
          <a:xfrm>
            <a:off x="8886273" y="6215360"/>
            <a:ext cx="2843102" cy="3588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1400"/>
              </a:spcBef>
              <a:buNone/>
            </a:pPr>
            <a:r>
              <a:rPr lang="en-GB" sz="900" b="1" dirty="0">
                <a:solidFill>
                  <a:srgbClr val="59595A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sz="900" dirty="0">
                <a:solidFill>
                  <a:srgbClr val="59595A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Circular Economy Programme</a:t>
            </a:r>
            <a:endParaRPr lang="en-GB" sz="900" dirty="0">
              <a:solidFill>
                <a:srgbClr val="59595A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4" grpId="0" animBg="1"/>
      <p:bldP spid="6" grpId="0"/>
      <p:bldP spid="26" grpId="0"/>
      <p:bldP spid="9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EB933-758C-5D4B-80BC-48E46990D600}"/>
              </a:ext>
            </a:extLst>
          </p:cNvPr>
          <p:cNvSpPr txBox="1">
            <a:spLocks/>
          </p:cNvSpPr>
          <p:nvPr/>
        </p:nvSpPr>
        <p:spPr>
          <a:xfrm>
            <a:off x="4912929" y="1453148"/>
            <a:ext cx="6926770" cy="51716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300"/>
              </a:spcBef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grounds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will include breaches of applicable environmental law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criteria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may ask for evidence of environmental management systems, supply chain management systems, previous experience, technical capacity and staff training/qualifications 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will set minimum environmental requirements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criteria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may target enhanced environmental performance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performance clauses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will enforce the environmental aspects and set requirements for monitoring and reporting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A7403E-E42A-9A4E-9098-6CAAA14BD1EB}"/>
              </a:ext>
            </a:extLst>
          </p:cNvPr>
          <p:cNvCxnSpPr>
            <a:cxnSpLocks/>
          </p:cNvCxnSpPr>
          <p:nvPr/>
        </p:nvCxnSpPr>
        <p:spPr>
          <a:xfrm>
            <a:off x="4972305" y="2281859"/>
            <a:ext cx="6558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9FCEB5-936D-2440-892B-BFBD9D32B1A4}"/>
              </a:ext>
            </a:extLst>
          </p:cNvPr>
          <p:cNvCxnSpPr>
            <a:cxnSpLocks/>
          </p:cNvCxnSpPr>
          <p:nvPr/>
        </p:nvCxnSpPr>
        <p:spPr>
          <a:xfrm>
            <a:off x="4972305" y="3802926"/>
            <a:ext cx="6558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31">
            <a:extLst>
              <a:ext uri="{FF2B5EF4-FFF2-40B4-BE49-F238E27FC236}">
                <a16:creationId xmlns:a16="http://schemas.microsoft.com/office/drawing/2014/main" id="{F963A8B7-6E3D-3245-BB64-0B7C31B7EE85}"/>
              </a:ext>
            </a:extLst>
          </p:cNvPr>
          <p:cNvSpPr txBox="1">
            <a:spLocks/>
          </p:cNvSpPr>
          <p:nvPr/>
        </p:nvSpPr>
        <p:spPr>
          <a:xfrm>
            <a:off x="4912931" y="784754"/>
            <a:ext cx="6496474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YOU SHOULD EXPECT IN TENDERS 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B4A79-A479-884F-A8F6-E9CD1E143DB7}"/>
              </a:ext>
            </a:extLst>
          </p:cNvPr>
          <p:cNvCxnSpPr>
            <a:cxnSpLocks/>
          </p:cNvCxnSpPr>
          <p:nvPr/>
        </p:nvCxnSpPr>
        <p:spPr>
          <a:xfrm>
            <a:off x="4972305" y="1318837"/>
            <a:ext cx="6558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55FA75-B253-BC4D-900E-946A0330A0EA}"/>
              </a:ext>
            </a:extLst>
          </p:cNvPr>
          <p:cNvCxnSpPr>
            <a:cxnSpLocks/>
          </p:cNvCxnSpPr>
          <p:nvPr/>
        </p:nvCxnSpPr>
        <p:spPr>
          <a:xfrm>
            <a:off x="4972305" y="4779140"/>
            <a:ext cx="6558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177B1D-2703-DD43-9A2A-3DE9020C0965}"/>
              </a:ext>
            </a:extLst>
          </p:cNvPr>
          <p:cNvCxnSpPr>
            <a:cxnSpLocks/>
          </p:cNvCxnSpPr>
          <p:nvPr/>
        </p:nvCxnSpPr>
        <p:spPr>
          <a:xfrm>
            <a:off x="4972305" y="5550556"/>
            <a:ext cx="65586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593B903-C343-DF42-8CC5-D7B09AD01433}"/>
              </a:ext>
            </a:extLst>
          </p:cNvPr>
          <p:cNvSpPr/>
          <p:nvPr/>
        </p:nvSpPr>
        <p:spPr>
          <a:xfrm>
            <a:off x="0" y="1"/>
            <a:ext cx="44894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BA804-8009-304A-8340-DF9D1131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14" y="478620"/>
            <a:ext cx="2350875" cy="2107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E1AD8-818A-4F49-AA42-9D0F97E9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33" y="2698074"/>
            <a:ext cx="2032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7FBE1-6EA0-6248-B492-730BEDD30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04" y="3189088"/>
            <a:ext cx="114300" cy="11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165E5-E37E-9745-A500-29DDEA8EF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" y="3436875"/>
            <a:ext cx="4637333" cy="3040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9D9623-53C6-8349-ACC3-46BA670E0D36}"/>
              </a:ext>
            </a:extLst>
          </p:cNvPr>
          <p:cNvSpPr/>
          <p:nvPr/>
        </p:nvSpPr>
        <p:spPr>
          <a:xfrm>
            <a:off x="0" y="6174557"/>
            <a:ext cx="4489450" cy="68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0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EB933-758C-5D4B-80BC-48E46990D600}"/>
              </a:ext>
            </a:extLst>
          </p:cNvPr>
          <p:cNvSpPr txBox="1">
            <a:spLocks/>
          </p:cNvSpPr>
          <p:nvPr/>
        </p:nvSpPr>
        <p:spPr>
          <a:xfrm>
            <a:off x="4931783" y="1195519"/>
            <a:ext cx="6558635" cy="40427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30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Ask your public sector clients about how they are implementing GPP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Keep up to date with developments at EU level, including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editions of the GPP criteria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and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changes to legislation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30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Consider how you will demonstrate compliance with GPP criteria in the sector(s) in which you operate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Invest in relevant training and independent certification to demonstrate your firm’s green credentials</a:t>
            </a:r>
          </a:p>
          <a:p>
            <a:pPr marL="0" indent="0">
              <a:lnSpc>
                <a:spcPct val="100000"/>
              </a:lnSpc>
              <a:spcBef>
                <a:spcPts val="230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Measure the environmental impacts of your activities and set targets to reduce them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A7403E-E42A-9A4E-9098-6CAAA14BD1EB}"/>
              </a:ext>
            </a:extLst>
          </p:cNvPr>
          <p:cNvCxnSpPr>
            <a:cxnSpLocks/>
          </p:cNvCxnSpPr>
          <p:nvPr/>
        </p:nvCxnSpPr>
        <p:spPr>
          <a:xfrm>
            <a:off x="4991159" y="1953296"/>
            <a:ext cx="64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9FCEB5-936D-2440-892B-BFBD9D32B1A4}"/>
              </a:ext>
            </a:extLst>
          </p:cNvPr>
          <p:cNvCxnSpPr>
            <a:cxnSpLocks/>
          </p:cNvCxnSpPr>
          <p:nvPr/>
        </p:nvCxnSpPr>
        <p:spPr>
          <a:xfrm>
            <a:off x="4991159" y="2808922"/>
            <a:ext cx="64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le 31">
            <a:extLst>
              <a:ext uri="{FF2B5EF4-FFF2-40B4-BE49-F238E27FC236}">
                <a16:creationId xmlns:a16="http://schemas.microsoft.com/office/drawing/2014/main" id="{F963A8B7-6E3D-3245-BB64-0B7C31B7EE85}"/>
              </a:ext>
            </a:extLst>
          </p:cNvPr>
          <p:cNvSpPr txBox="1">
            <a:spLocks/>
          </p:cNvSpPr>
          <p:nvPr/>
        </p:nvSpPr>
        <p:spPr>
          <a:xfrm>
            <a:off x="4931783" y="605125"/>
            <a:ext cx="4741708" cy="416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TO PREPARE 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B4A79-A479-884F-A8F6-E9CD1E143DB7}"/>
              </a:ext>
            </a:extLst>
          </p:cNvPr>
          <p:cNvCxnSpPr>
            <a:cxnSpLocks/>
          </p:cNvCxnSpPr>
          <p:nvPr/>
        </p:nvCxnSpPr>
        <p:spPr>
          <a:xfrm>
            <a:off x="4991159" y="1103799"/>
            <a:ext cx="64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55FA75-B253-BC4D-900E-946A0330A0EA}"/>
              </a:ext>
            </a:extLst>
          </p:cNvPr>
          <p:cNvCxnSpPr>
            <a:cxnSpLocks/>
          </p:cNvCxnSpPr>
          <p:nvPr/>
        </p:nvCxnSpPr>
        <p:spPr>
          <a:xfrm>
            <a:off x="4991159" y="3638471"/>
            <a:ext cx="64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177B1D-2703-DD43-9A2A-3DE9020C0965}"/>
              </a:ext>
            </a:extLst>
          </p:cNvPr>
          <p:cNvCxnSpPr>
            <a:cxnSpLocks/>
          </p:cNvCxnSpPr>
          <p:nvPr/>
        </p:nvCxnSpPr>
        <p:spPr>
          <a:xfrm>
            <a:off x="4991159" y="4452041"/>
            <a:ext cx="64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24F881E-7E08-9549-9B4D-A527E3B6BBE2}"/>
              </a:ext>
            </a:extLst>
          </p:cNvPr>
          <p:cNvSpPr/>
          <p:nvPr/>
        </p:nvSpPr>
        <p:spPr>
          <a:xfrm>
            <a:off x="0" y="1"/>
            <a:ext cx="4489450" cy="5479550"/>
          </a:xfrm>
          <a:prstGeom prst="rect">
            <a:avLst/>
          </a:prstGeom>
          <a:solidFill>
            <a:srgbClr val="EA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39CB90-6091-0277-3ECF-63E629799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5695" y="2491186"/>
            <a:ext cx="5067790" cy="29883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C6BD509-4CAF-2637-CDC4-F0D468C5A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6001" y="2784838"/>
            <a:ext cx="581454" cy="820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20E23A-5735-E348-941E-CC90EF470A6D}"/>
              </a:ext>
            </a:extLst>
          </p:cNvPr>
          <p:cNvSpPr/>
          <p:nvPr/>
        </p:nvSpPr>
        <p:spPr>
          <a:xfrm>
            <a:off x="0" y="5479550"/>
            <a:ext cx="12192000" cy="138393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35BCAB-692A-C74F-B650-92D1B27834B3}"/>
              </a:ext>
            </a:extLst>
          </p:cNvPr>
          <p:cNvSpPr/>
          <p:nvPr/>
        </p:nvSpPr>
        <p:spPr>
          <a:xfrm>
            <a:off x="4927999" y="5734552"/>
            <a:ext cx="655863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GB" sz="900" dirty="0">
                <a:ea typeface="Calibri" panose="020F0502020204030204" pitchFamily="34" charset="0"/>
                <a:cs typeface="Times New Roman" panose="02020603050405020304" pitchFamily="18" charset="0"/>
              </a:rPr>
              <a:t>There are many freely available resources for measuring organisational/product environmental footprint: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Greenhouse Gas Protocol: </a:t>
            </a:r>
            <a:r>
              <a:rPr lang="en-GB" sz="900" dirty="0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ghgprotocol.org/</a:t>
            </a:r>
            <a:endParaRPr lang="en-GB" sz="900" dirty="0">
              <a:solidFill>
                <a:srgbClr val="006CA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Carbon Disclosure Project:</a:t>
            </a:r>
            <a:r>
              <a:rPr lang="en-GB" sz="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www.cdp.net</a:t>
            </a:r>
            <a:r>
              <a:rPr lang="en-GB" sz="900" dirty="0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900" dirty="0" err="1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endParaRPr lang="en-GB" sz="900" dirty="0">
              <a:solidFill>
                <a:srgbClr val="006CA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Product Environmental Footprint: </a:t>
            </a:r>
            <a:r>
              <a:rPr lang="en-GB" sz="900" dirty="0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https://green-forum.ec.europa.eu/green-business/environmental-footprint-methods_en</a:t>
            </a:r>
            <a:endParaRPr lang="en-GB" sz="900" dirty="0">
              <a:solidFill>
                <a:srgbClr val="006CA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Global Reporting Initiative: </a:t>
            </a:r>
            <a:r>
              <a:rPr lang="en-GB" sz="900" dirty="0" err="1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www.globalreporting.org</a:t>
            </a:r>
            <a:r>
              <a:rPr lang="en-GB" sz="900" dirty="0">
                <a:solidFill>
                  <a:srgbClr val="006CA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n-GB" sz="900" dirty="0">
              <a:solidFill>
                <a:srgbClr val="006CA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CEF83-8542-E244-B457-06B497842363}"/>
              </a:ext>
            </a:extLst>
          </p:cNvPr>
          <p:cNvSpPr txBox="1">
            <a:spLocks/>
          </p:cNvSpPr>
          <p:nvPr/>
        </p:nvSpPr>
        <p:spPr>
          <a:xfrm>
            <a:off x="591610" y="1865863"/>
            <a:ext cx="7060616" cy="4720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EPA page on Green Public Procurement: </a:t>
            </a:r>
            <a:r>
              <a:rPr lang="en-GB" sz="1800" dirty="0">
                <a:solidFill>
                  <a:srgbClr val="95D7D3"/>
                </a:solidFill>
                <a:latin typeface="Arial MT Light" pitchFamily="2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https://www.epa.ie/our-services/monitoring--assessment/circular-economy/green-public-procurement/</a:t>
            </a:r>
            <a:endParaRPr lang="en-GB" sz="1800" dirty="0">
              <a:solidFill>
                <a:srgbClr val="95D7D3"/>
              </a:solidFill>
              <a:latin typeface="Arial MT Light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800" dirty="0" err="1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Gov.ie</a:t>
            </a: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 page on Sustainable Public Procurement: </a:t>
            </a:r>
            <a:r>
              <a:rPr lang="en-GB" sz="1800" dirty="0">
                <a:solidFill>
                  <a:srgbClr val="95D7D3"/>
                </a:solidFill>
                <a:latin typeface="Arial MT Light" pitchFamily="2" charset="77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https://www.gov.ie/en/office-of-government-procurement/publications/sustainable-public-procurement/</a:t>
            </a:r>
            <a:endParaRPr lang="en-GB" sz="1800" dirty="0">
              <a:solidFill>
                <a:srgbClr val="95D7D3"/>
              </a:solidFill>
              <a:latin typeface="Arial MT Light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EU GPP website: </a:t>
            </a:r>
            <a:b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95D7D3"/>
                </a:solidFill>
                <a:latin typeface="Arial MT Light" pitchFamily="2" charset="77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https://green-forum.ec.europa.eu/green-business/green-public-procurement_en</a:t>
            </a:r>
            <a:endParaRPr lang="en-GB" sz="1800" dirty="0">
              <a:solidFill>
                <a:srgbClr val="95D7D3"/>
              </a:solidFill>
              <a:latin typeface="Arial MT Light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Office of Government Procurement Circulars and Information Notes: </a:t>
            </a:r>
            <a:r>
              <a:rPr lang="en-GB" sz="1800" dirty="0">
                <a:solidFill>
                  <a:srgbClr val="78CCC8"/>
                </a:solidFill>
                <a:latin typeface="Arial MT Light" pitchFamily="2" charset="77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www.gov.ie/en/organisation/office-of-government-procurement/</a:t>
            </a:r>
            <a:r>
              <a:rPr lang="en-GB" sz="1800" dirty="0">
                <a:solidFill>
                  <a:srgbClr val="78CCC8"/>
                </a:solidFill>
                <a:latin typeface="Arial MT Light" pitchFamily="2" charset="77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E90F8-94B5-204F-8F53-94A3444057C4}"/>
              </a:ext>
            </a:extLst>
          </p:cNvPr>
          <p:cNvCxnSpPr>
            <a:cxnSpLocks/>
          </p:cNvCxnSpPr>
          <p:nvPr/>
        </p:nvCxnSpPr>
        <p:spPr>
          <a:xfrm>
            <a:off x="697190" y="2926522"/>
            <a:ext cx="6463631" cy="0"/>
          </a:xfrm>
          <a:prstGeom prst="line">
            <a:avLst/>
          </a:prstGeom>
          <a:ln w="12700">
            <a:solidFill>
              <a:srgbClr val="F683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0F18A9-F3A3-E641-B04B-C91478C4A96D}"/>
              </a:ext>
            </a:extLst>
          </p:cNvPr>
          <p:cNvCxnSpPr>
            <a:cxnSpLocks/>
          </p:cNvCxnSpPr>
          <p:nvPr/>
        </p:nvCxnSpPr>
        <p:spPr>
          <a:xfrm>
            <a:off x="697190" y="1699705"/>
            <a:ext cx="6463631" cy="0"/>
          </a:xfrm>
          <a:prstGeom prst="line">
            <a:avLst/>
          </a:prstGeom>
          <a:ln w="12700">
            <a:solidFill>
              <a:srgbClr val="F683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A6E0DD-136E-C345-946A-5FE497C11D98}"/>
              </a:ext>
            </a:extLst>
          </p:cNvPr>
          <p:cNvCxnSpPr>
            <a:cxnSpLocks/>
          </p:cNvCxnSpPr>
          <p:nvPr/>
        </p:nvCxnSpPr>
        <p:spPr>
          <a:xfrm>
            <a:off x="697190" y="4120953"/>
            <a:ext cx="6463631" cy="0"/>
          </a:xfrm>
          <a:prstGeom prst="line">
            <a:avLst/>
          </a:prstGeom>
          <a:ln w="12700">
            <a:solidFill>
              <a:srgbClr val="F683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31">
            <a:extLst>
              <a:ext uri="{FF2B5EF4-FFF2-40B4-BE49-F238E27FC236}">
                <a16:creationId xmlns:a16="http://schemas.microsoft.com/office/drawing/2014/main" id="{68B73A1D-1D5E-D844-8BD9-1A13A04CC438}"/>
              </a:ext>
            </a:extLst>
          </p:cNvPr>
          <p:cNvSpPr txBox="1">
            <a:spLocks/>
          </p:cNvSpPr>
          <p:nvPr/>
        </p:nvSpPr>
        <p:spPr>
          <a:xfrm>
            <a:off x="591610" y="1036913"/>
            <a:ext cx="5158402" cy="423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&amp; RESOURCES </a:t>
            </a:r>
            <a:endParaRPr lang="en-US" dirty="0">
              <a:solidFill>
                <a:srgbClr val="F68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14AF8B-C9EA-24E0-3DA9-BAE7621E3D7F}"/>
              </a:ext>
            </a:extLst>
          </p:cNvPr>
          <p:cNvCxnSpPr>
            <a:cxnSpLocks/>
          </p:cNvCxnSpPr>
          <p:nvPr/>
        </p:nvCxnSpPr>
        <p:spPr>
          <a:xfrm>
            <a:off x="697190" y="5361373"/>
            <a:ext cx="6463631" cy="0"/>
          </a:xfrm>
          <a:prstGeom prst="line">
            <a:avLst/>
          </a:prstGeom>
          <a:ln w="12700">
            <a:solidFill>
              <a:srgbClr val="F683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7B9A3A21-D38A-BB55-0470-8F560EF99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3789" y="1036913"/>
            <a:ext cx="4303517" cy="39907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FEA7563-D5CA-78CA-EECB-40D63FF95F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7747" r="37444" b="41809"/>
          <a:stretch/>
        </p:blipFill>
        <p:spPr>
          <a:xfrm>
            <a:off x="8007168" y="1699705"/>
            <a:ext cx="3525196" cy="40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388C4-478D-3AA7-99BE-9883C160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3" y="3792495"/>
            <a:ext cx="685800" cy="685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B34BDC-9701-9F68-9497-FF96D8AF2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65" y="1293843"/>
            <a:ext cx="685800" cy="68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1D8AC6-4F6C-BC69-704F-2EA6B0C51FAB}"/>
              </a:ext>
            </a:extLst>
          </p:cNvPr>
          <p:cNvSpPr/>
          <p:nvPr/>
        </p:nvSpPr>
        <p:spPr>
          <a:xfrm>
            <a:off x="0" y="5513012"/>
            <a:ext cx="12192000" cy="1344988"/>
          </a:xfrm>
          <a:prstGeom prst="rect">
            <a:avLst/>
          </a:prstGeom>
          <a:solidFill>
            <a:srgbClr val="77C1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6E8BB6-3F64-114B-8FA7-B61F9E754228}"/>
              </a:ext>
            </a:extLst>
          </p:cNvPr>
          <p:cNvSpPr txBox="1">
            <a:spLocks/>
          </p:cNvSpPr>
          <p:nvPr/>
        </p:nvSpPr>
        <p:spPr>
          <a:xfrm>
            <a:off x="5221688" y="2124288"/>
            <a:ext cx="6273625" cy="27129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Green Public Procurement is about the public sector choosing more sustainable products and services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In Ireland, public procurement is worth more than </a:t>
            </a:r>
            <a:b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€20 billion each year</a:t>
            </a:r>
            <a:endParaRPr lang="en-US" sz="1800" b="1" dirty="0">
              <a:solidFill>
                <a:schemeClr val="bg1"/>
              </a:solidFill>
              <a:latin typeface="Arial MT Light" pitchFamily="2" charset="7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From major infrastructure investments, through to small local deliveries, each contract has an environmental impact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FAC5F2-03E6-0D4A-8FA8-C92E3046EE75}"/>
              </a:ext>
            </a:extLst>
          </p:cNvPr>
          <p:cNvCxnSpPr>
            <a:cxnSpLocks/>
          </p:cNvCxnSpPr>
          <p:nvPr/>
        </p:nvCxnSpPr>
        <p:spPr>
          <a:xfrm>
            <a:off x="5221689" y="2914105"/>
            <a:ext cx="61786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46DF62-CB58-0E41-B856-4847ADFE348D}"/>
              </a:ext>
            </a:extLst>
          </p:cNvPr>
          <p:cNvCxnSpPr>
            <a:cxnSpLocks/>
          </p:cNvCxnSpPr>
          <p:nvPr/>
        </p:nvCxnSpPr>
        <p:spPr>
          <a:xfrm>
            <a:off x="5221689" y="3868678"/>
            <a:ext cx="61786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itle 31">
            <a:extLst>
              <a:ext uri="{FF2B5EF4-FFF2-40B4-BE49-F238E27FC236}">
                <a16:creationId xmlns:a16="http://schemas.microsoft.com/office/drawing/2014/main" id="{377E9742-AE30-A24F-B9C9-E1A1E429EB5E}"/>
              </a:ext>
            </a:extLst>
          </p:cNvPr>
          <p:cNvSpPr txBox="1">
            <a:spLocks/>
          </p:cNvSpPr>
          <p:nvPr/>
        </p:nvSpPr>
        <p:spPr>
          <a:xfrm>
            <a:off x="5221689" y="1344988"/>
            <a:ext cx="6390577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GPP?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6631BA-5883-9C45-BB5E-6FA97DACEF0B}"/>
              </a:ext>
            </a:extLst>
          </p:cNvPr>
          <p:cNvCxnSpPr>
            <a:cxnSpLocks/>
          </p:cNvCxnSpPr>
          <p:nvPr/>
        </p:nvCxnSpPr>
        <p:spPr>
          <a:xfrm>
            <a:off x="5221689" y="1936236"/>
            <a:ext cx="61786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903DFCA-FC48-BC4D-8E0A-B2E86E17E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61" y="327000"/>
            <a:ext cx="685800" cy="685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AE938A3-6D72-8DD4-D5B4-46BADEA8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2680" y="3943895"/>
            <a:ext cx="1713336" cy="2914105"/>
          </a:xfrm>
          <a:prstGeom prst="rect">
            <a:avLst/>
          </a:prstGeom>
        </p:spPr>
      </p:pic>
      <p:pic>
        <p:nvPicPr>
          <p:cNvPr id="19" name="Picture 18" descr="A black background with orange numbers and letters&#10;&#10;AI-generated content may be incorrect.">
            <a:extLst>
              <a:ext uri="{FF2B5EF4-FFF2-40B4-BE49-F238E27FC236}">
                <a16:creationId xmlns:a16="http://schemas.microsoft.com/office/drawing/2014/main" id="{C668476A-2BB6-F0B6-B990-5101172C7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4" y="1227221"/>
            <a:ext cx="3793736" cy="30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65C87A-21D3-9848-AA0B-7ED4DD6E93A2}"/>
              </a:ext>
            </a:extLst>
          </p:cNvPr>
          <p:cNvSpPr/>
          <p:nvPr/>
        </p:nvSpPr>
        <p:spPr>
          <a:xfrm>
            <a:off x="1" y="5575381"/>
            <a:ext cx="12187196" cy="128810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0E256-192A-5642-995B-6578E5BA8800}"/>
              </a:ext>
            </a:extLst>
          </p:cNvPr>
          <p:cNvSpPr/>
          <p:nvPr/>
        </p:nvSpPr>
        <p:spPr>
          <a:xfrm>
            <a:off x="1231582" y="875453"/>
            <a:ext cx="4680604" cy="738968"/>
          </a:xfrm>
          <a:prstGeom prst="rect">
            <a:avLst/>
          </a:prstGeom>
          <a:solidFill>
            <a:srgbClr val="F6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7087B3-3516-D340-B9BE-AB741C746A41}"/>
              </a:ext>
            </a:extLst>
          </p:cNvPr>
          <p:cNvSpPr txBox="1">
            <a:spLocks/>
          </p:cNvSpPr>
          <p:nvPr/>
        </p:nvSpPr>
        <p:spPr>
          <a:xfrm>
            <a:off x="1136577" y="1876651"/>
            <a:ext cx="4295515" cy="17575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7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Ireland has committed to reducing greenhouse gas emissions by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3600" b="1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GB" sz="3600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400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2030, 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and reaching </a:t>
            </a:r>
            <a:b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zero</a:t>
            </a:r>
            <a:r>
              <a:rPr lang="en-GB" sz="2400" b="1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2050</a:t>
            </a:r>
          </a:p>
        </p:txBody>
      </p:sp>
      <p:sp>
        <p:nvSpPr>
          <p:cNvPr id="3" name="Title 31">
            <a:extLst>
              <a:ext uri="{FF2B5EF4-FFF2-40B4-BE49-F238E27FC236}">
                <a16:creationId xmlns:a16="http://schemas.microsoft.com/office/drawing/2014/main" id="{1134FB4D-EC3F-3247-A136-3A297192DC11}"/>
              </a:ext>
            </a:extLst>
          </p:cNvPr>
          <p:cNvSpPr txBox="1">
            <a:spLocks/>
          </p:cNvSpPr>
          <p:nvPr/>
        </p:nvSpPr>
        <p:spPr>
          <a:xfrm>
            <a:off x="1421586" y="1066536"/>
            <a:ext cx="4928511" cy="45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IRELAND’S COMMITMENTS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296C4A-76F0-884D-A9FF-75E0C9156CCE}"/>
              </a:ext>
            </a:extLst>
          </p:cNvPr>
          <p:cNvCxnSpPr>
            <a:cxnSpLocks/>
          </p:cNvCxnSpPr>
          <p:nvPr/>
        </p:nvCxnSpPr>
        <p:spPr>
          <a:xfrm>
            <a:off x="1231581" y="1614421"/>
            <a:ext cx="93612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61F183-8C5A-0848-B157-5DB25CC29922}"/>
              </a:ext>
            </a:extLst>
          </p:cNvPr>
          <p:cNvSpPr txBox="1">
            <a:spLocks/>
          </p:cNvSpPr>
          <p:nvPr/>
        </p:nvSpPr>
        <p:spPr>
          <a:xfrm>
            <a:off x="6350097" y="1915948"/>
            <a:ext cx="4420822" cy="1718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Public bodies must deliver a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GB" sz="3600" b="1" dirty="0">
                <a:solidFill>
                  <a:srgbClr val="78C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improvement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energy-efficiency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by 2030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ABE53-60B4-2246-9FEF-99B07E70282E}"/>
              </a:ext>
            </a:extLst>
          </p:cNvPr>
          <p:cNvSpPr txBox="1">
            <a:spLocks/>
          </p:cNvSpPr>
          <p:nvPr/>
        </p:nvSpPr>
        <p:spPr>
          <a:xfrm>
            <a:off x="1136577" y="3950013"/>
            <a:ext cx="4195441" cy="1718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Under the </a:t>
            </a:r>
            <a:r>
              <a:rPr lang="en-GB" sz="1800" dirty="0">
                <a:solidFill>
                  <a:srgbClr val="95D7D3"/>
                </a:solidFill>
                <a:latin typeface="Arial MT Light" pitchFamily="2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Buying Greener Strategy </a:t>
            </a: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and </a:t>
            </a:r>
            <a:r>
              <a:rPr lang="en-GB" sz="1800" dirty="0">
                <a:solidFill>
                  <a:srgbClr val="95D7D3"/>
                </a:solidFill>
                <a:latin typeface="Arial MT Light" pitchFamily="2" charset="77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 17/2025</a:t>
            </a: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,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tenders valued above €50,000 (or €200,000 for works) must include</a:t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criteria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84BE34-09C9-E845-83A0-FD7E677AA2D3}"/>
              </a:ext>
            </a:extLst>
          </p:cNvPr>
          <p:cNvSpPr txBox="1">
            <a:spLocks/>
          </p:cNvSpPr>
          <p:nvPr/>
        </p:nvSpPr>
        <p:spPr>
          <a:xfrm>
            <a:off x="6392272" y="3857130"/>
            <a:ext cx="3720431" cy="17182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Other targets apply in specific sectors, e.g.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10% by value of food procured in public contracts to be </a:t>
            </a:r>
            <a:r>
              <a:rPr lang="en-GB" sz="2000" b="1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organic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GB" sz="1800" dirty="0">
                <a:solidFill>
                  <a:srgbClr val="95D7D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Sector Climate Action Mandate</a:t>
            </a:r>
            <a:endParaRPr lang="en-GB" sz="1800" dirty="0">
              <a:solidFill>
                <a:srgbClr val="95D7D3"/>
              </a:solidFill>
              <a:latin typeface="Arial MT Light" pitchFamily="2" charset="77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69D697-3A42-0943-92F2-CEB1AB2E5EE0}"/>
              </a:ext>
            </a:extLst>
          </p:cNvPr>
          <p:cNvCxnSpPr>
            <a:cxnSpLocks/>
          </p:cNvCxnSpPr>
          <p:nvPr/>
        </p:nvCxnSpPr>
        <p:spPr>
          <a:xfrm>
            <a:off x="1136577" y="3753671"/>
            <a:ext cx="94562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9CE69-D043-3F47-BDD4-1C5CEE5D0C4E}"/>
              </a:ext>
            </a:extLst>
          </p:cNvPr>
          <p:cNvCxnSpPr/>
          <p:nvPr/>
        </p:nvCxnSpPr>
        <p:spPr>
          <a:xfrm>
            <a:off x="5912185" y="1614421"/>
            <a:ext cx="0" cy="39609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F44DCB3-0EB9-E749-9061-A6FE39A26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159" y="651100"/>
            <a:ext cx="1666751" cy="748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2A0A-2936-ECF3-8AAA-977B683BCCA5}"/>
              </a:ext>
            </a:extLst>
          </p:cNvPr>
          <p:cNvSpPr txBox="1"/>
          <p:nvPr/>
        </p:nvSpPr>
        <p:spPr>
          <a:xfrm>
            <a:off x="1136577" y="5791464"/>
            <a:ext cx="68018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REFERENCE DOCUMENTS: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chemeClr val="bg1"/>
                </a:solidFill>
              </a:rPr>
              <a:t>Climate Action and Low Carbon Development (Amendment) Act 2021 (setting out the 2030 and 2050 commitments)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chemeClr val="bg1"/>
                </a:solidFill>
              </a:rPr>
              <a:t>Department of the Environment, Climate and Communications (2024) Buying Greener Strategy and Action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chemeClr val="bg1"/>
                </a:solidFill>
              </a:rPr>
              <a:t>Office of Government Procurement (2025) Circular 17/2025: Updated Green Public Procurement Instructions for Public Bodies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i="1" dirty="0">
                <a:solidFill>
                  <a:schemeClr val="bg1"/>
                </a:solidFill>
              </a:rPr>
              <a:t>Government of Ireland, Public Sector Climate Action Mandate 2025 (Appendix 1 of 2025 Climate Action Plan)</a:t>
            </a:r>
          </a:p>
        </p:txBody>
      </p:sp>
    </p:spTree>
    <p:extLst>
      <p:ext uri="{BB962C8B-B14F-4D97-AF65-F5344CB8AC3E}">
        <p14:creationId xmlns:p14="http://schemas.microsoft.com/office/powerpoint/2010/main" val="8120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2" grpId="0"/>
      <p:bldP spid="3" grpId="0"/>
      <p:bldP spid="5" grpId="0"/>
      <p:bldP spid="6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C711A9-4A36-444E-B6F6-9D99C9704063}"/>
              </a:ext>
            </a:extLst>
          </p:cNvPr>
          <p:cNvSpPr/>
          <p:nvPr/>
        </p:nvSpPr>
        <p:spPr>
          <a:xfrm>
            <a:off x="4489449" y="5190836"/>
            <a:ext cx="7697747" cy="1672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CEF83-8542-E244-B457-06B497842363}"/>
              </a:ext>
            </a:extLst>
          </p:cNvPr>
          <p:cNvSpPr txBox="1">
            <a:spLocks/>
          </p:cNvSpPr>
          <p:nvPr/>
        </p:nvSpPr>
        <p:spPr>
          <a:xfrm>
            <a:off x="5221689" y="1419656"/>
            <a:ext cx="6172200" cy="35749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EU public procurement rules allow environmental considerations to be included at each stage of a tender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For some purchases, public bodies must apply minimum environmental criteria, e.g. </a:t>
            </a: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energy-using products, batteries, buildings and vehicles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EU GPP criteria based on life-cycle assessment studies have been adopted for 20 product/service categories</a:t>
            </a:r>
            <a:endParaRPr lang="en-GB" sz="1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There is increasing focus on </a:t>
            </a: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considerations, e.g. in the </a:t>
            </a:r>
            <a:r>
              <a:rPr lang="en-GB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Ecodesign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 regulations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2AB495-4A6E-5F4D-8B20-324F54C9D686}"/>
              </a:ext>
            </a:extLst>
          </p:cNvPr>
          <p:cNvCxnSpPr>
            <a:cxnSpLocks/>
          </p:cNvCxnSpPr>
          <p:nvPr/>
        </p:nvCxnSpPr>
        <p:spPr>
          <a:xfrm>
            <a:off x="5221689" y="2161971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42BF14-9DC4-7C4F-9C6F-0B5E4D0FCC56}"/>
              </a:ext>
            </a:extLst>
          </p:cNvPr>
          <p:cNvCxnSpPr>
            <a:cxnSpLocks/>
          </p:cNvCxnSpPr>
          <p:nvPr/>
        </p:nvCxnSpPr>
        <p:spPr>
          <a:xfrm>
            <a:off x="5221689" y="3270921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31">
            <a:extLst>
              <a:ext uri="{FF2B5EF4-FFF2-40B4-BE49-F238E27FC236}">
                <a16:creationId xmlns:a16="http://schemas.microsoft.com/office/drawing/2014/main" id="{5F867015-090D-A24B-9A5A-7209A4D5B89D}"/>
              </a:ext>
            </a:extLst>
          </p:cNvPr>
          <p:cNvSpPr txBox="1">
            <a:spLocks/>
          </p:cNvSpPr>
          <p:nvPr/>
        </p:nvSpPr>
        <p:spPr>
          <a:xfrm>
            <a:off x="5221689" y="668064"/>
            <a:ext cx="6390577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EU LAW &amp; POLICY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834BB-B9EA-4A4D-9A2A-C2A54E6FCFA5}"/>
              </a:ext>
            </a:extLst>
          </p:cNvPr>
          <p:cNvCxnSpPr>
            <a:cxnSpLocks/>
          </p:cNvCxnSpPr>
          <p:nvPr/>
        </p:nvCxnSpPr>
        <p:spPr>
          <a:xfrm>
            <a:off x="5221689" y="1231604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FEA605-9F3B-5F45-B066-2D285A033532}"/>
              </a:ext>
            </a:extLst>
          </p:cNvPr>
          <p:cNvCxnSpPr>
            <a:cxnSpLocks/>
          </p:cNvCxnSpPr>
          <p:nvPr/>
        </p:nvCxnSpPr>
        <p:spPr>
          <a:xfrm>
            <a:off x="5221689" y="4147716"/>
            <a:ext cx="60106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C3A856-50D7-F24B-A151-DAA73B615190}"/>
              </a:ext>
            </a:extLst>
          </p:cNvPr>
          <p:cNvSpPr/>
          <p:nvPr/>
        </p:nvSpPr>
        <p:spPr>
          <a:xfrm>
            <a:off x="0" y="1"/>
            <a:ext cx="448945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979B0-53CA-5746-8135-74481334F55C}"/>
              </a:ext>
            </a:extLst>
          </p:cNvPr>
          <p:cNvSpPr/>
          <p:nvPr/>
        </p:nvSpPr>
        <p:spPr>
          <a:xfrm>
            <a:off x="5204918" y="5367589"/>
            <a:ext cx="626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GB" sz="900" b="1" dirty="0">
                <a:solidFill>
                  <a:srgbClr val="59595A"/>
                </a:solidFill>
              </a:rPr>
              <a:t>Further information on EU law and policy relating to Green Public Procurement is available at: </a:t>
            </a:r>
            <a:r>
              <a:rPr lang="en-GB" sz="900" b="1" dirty="0">
                <a:solidFill>
                  <a:srgbClr val="59595A"/>
                </a:solidFill>
                <a:hlinkClick r:id="rId3"/>
              </a:rPr>
              <a:t>https://green-forum.ec.europa.eu/green-business/green-public-procurement_en</a:t>
            </a:r>
            <a:endParaRPr lang="en-GB" sz="900" b="1" dirty="0">
              <a:solidFill>
                <a:srgbClr val="59595A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BDF81B-4EB3-D70B-383A-EC290FE7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377" r="19984"/>
          <a:stretch/>
        </p:blipFill>
        <p:spPr>
          <a:xfrm>
            <a:off x="251349" y="1141424"/>
            <a:ext cx="4024251" cy="45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07EE77-9108-384E-BAEB-C599E3143AF4}"/>
              </a:ext>
            </a:extLst>
          </p:cNvPr>
          <p:cNvSpPr/>
          <p:nvPr/>
        </p:nvSpPr>
        <p:spPr>
          <a:xfrm>
            <a:off x="7144" y="0"/>
            <a:ext cx="12192000" cy="6858000"/>
          </a:xfrm>
          <a:prstGeom prst="rect">
            <a:avLst/>
          </a:prstGeom>
          <a:solidFill>
            <a:srgbClr val="3E5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C0DBF5A-875D-7846-B140-782558AD8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16975" r="7606" b="6637"/>
          <a:stretch/>
        </p:blipFill>
        <p:spPr>
          <a:xfrm>
            <a:off x="1025236" y="4281790"/>
            <a:ext cx="1727201" cy="16625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D0E256-192A-5642-995B-6578E5BA8800}"/>
              </a:ext>
            </a:extLst>
          </p:cNvPr>
          <p:cNvSpPr/>
          <p:nvPr/>
        </p:nvSpPr>
        <p:spPr>
          <a:xfrm>
            <a:off x="1240818" y="997528"/>
            <a:ext cx="4680604" cy="738968"/>
          </a:xfrm>
          <a:prstGeom prst="rect">
            <a:avLst/>
          </a:prstGeom>
          <a:solidFill>
            <a:srgbClr val="F6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7087B3-3516-D340-B9BE-AB741C746A41}"/>
              </a:ext>
            </a:extLst>
          </p:cNvPr>
          <p:cNvSpPr txBox="1">
            <a:spLocks/>
          </p:cNvSpPr>
          <p:nvPr/>
        </p:nvSpPr>
        <p:spPr>
          <a:xfrm>
            <a:off x="2950182" y="4414179"/>
            <a:ext cx="4142525" cy="903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GPP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about </a:t>
            </a: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green marketing or general corporate commitments</a:t>
            </a:r>
          </a:p>
        </p:txBody>
      </p:sp>
      <p:sp>
        <p:nvSpPr>
          <p:cNvPr id="3" name="Title 31">
            <a:extLst>
              <a:ext uri="{FF2B5EF4-FFF2-40B4-BE49-F238E27FC236}">
                <a16:creationId xmlns:a16="http://schemas.microsoft.com/office/drawing/2014/main" id="{1134FB4D-EC3F-3247-A136-3A297192DC11}"/>
              </a:ext>
            </a:extLst>
          </p:cNvPr>
          <p:cNvSpPr txBox="1">
            <a:spLocks/>
          </p:cNvSpPr>
          <p:nvPr/>
        </p:nvSpPr>
        <p:spPr>
          <a:xfrm>
            <a:off x="1421586" y="1188610"/>
            <a:ext cx="2891375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GPP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6083BD3-B928-3746-885F-B5249EE8BE18}"/>
              </a:ext>
            </a:extLst>
          </p:cNvPr>
          <p:cNvSpPr txBox="1">
            <a:spLocks/>
          </p:cNvSpPr>
          <p:nvPr/>
        </p:nvSpPr>
        <p:spPr>
          <a:xfrm>
            <a:off x="1134400" y="2014920"/>
            <a:ext cx="6402471" cy="7389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GPP is about specific actions which suppliers and service providers take in delivering public contracts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72CCEE4-B6E3-9A4E-8FD7-5DB8CC89EAB1}"/>
              </a:ext>
            </a:extLst>
          </p:cNvPr>
          <p:cNvSpPr txBox="1">
            <a:spLocks/>
          </p:cNvSpPr>
          <p:nvPr/>
        </p:nvSpPr>
        <p:spPr>
          <a:xfrm>
            <a:off x="1134401" y="3119198"/>
            <a:ext cx="6319344" cy="7417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GPP criteria are designed to be fair to all bidders – and require proof of the green claims made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AD677-40D9-6842-909F-FDF361FE8F96}"/>
              </a:ext>
            </a:extLst>
          </p:cNvPr>
          <p:cNvCxnSpPr>
            <a:cxnSpLocks/>
          </p:cNvCxnSpPr>
          <p:nvPr/>
        </p:nvCxnSpPr>
        <p:spPr>
          <a:xfrm flipH="1">
            <a:off x="1250054" y="2879860"/>
            <a:ext cx="5842654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259C84-D10D-8C44-99E3-C25007056E71}"/>
              </a:ext>
            </a:extLst>
          </p:cNvPr>
          <p:cNvCxnSpPr>
            <a:cxnSpLocks/>
          </p:cNvCxnSpPr>
          <p:nvPr/>
        </p:nvCxnSpPr>
        <p:spPr>
          <a:xfrm flipH="1">
            <a:off x="1250054" y="4057497"/>
            <a:ext cx="5842654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2E56EFF-E768-AF88-201A-328A1121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2197" y="1738877"/>
            <a:ext cx="2389632" cy="30604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57885C-8A08-B202-9096-A55E8614B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2389" y="1736496"/>
            <a:ext cx="2389632" cy="306040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5FDC214-30B3-5B04-B128-59193138E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6407" y="4588224"/>
            <a:ext cx="5916246" cy="22851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296C4A-76F0-884D-A9FF-75E0C9156CCE}"/>
              </a:ext>
            </a:extLst>
          </p:cNvPr>
          <p:cNvCxnSpPr>
            <a:cxnSpLocks/>
          </p:cNvCxnSpPr>
          <p:nvPr/>
        </p:nvCxnSpPr>
        <p:spPr>
          <a:xfrm>
            <a:off x="1241008" y="1736496"/>
            <a:ext cx="93612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CEF83-8542-E244-B457-06B497842363}"/>
              </a:ext>
            </a:extLst>
          </p:cNvPr>
          <p:cNvSpPr txBox="1">
            <a:spLocks/>
          </p:cNvSpPr>
          <p:nvPr/>
        </p:nvSpPr>
        <p:spPr>
          <a:xfrm>
            <a:off x="614759" y="1641713"/>
            <a:ext cx="7281731" cy="46767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rgbClr val="3E5872"/>
                </a:solidFill>
                <a:latin typeface="Arial MT Light"/>
                <a:cs typeface="Arial" panose="020B0604020202020204" pitchFamily="34" charset="0"/>
              </a:rPr>
              <a:t>Bus Éireann implemented GPP in a tender for </a:t>
            </a:r>
            <a:r>
              <a:rPr lang="en-US" sz="1900" dirty="0">
                <a:solidFill>
                  <a:srgbClr val="3E5872"/>
                </a:solidFill>
                <a:latin typeface="Arial MT Light"/>
              </a:rPr>
              <a:t>vehicle cleaning and auxiliary cleaning services, across locations throughout the country</a:t>
            </a:r>
            <a:endParaRPr lang="en-GB" sz="1900" dirty="0">
              <a:solidFill>
                <a:srgbClr val="3E5872"/>
              </a:solidFill>
              <a:latin typeface="Arial MT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Market consultation held in advance of the tender to ensure sustainable services were available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EPA </a:t>
            </a:r>
            <a:r>
              <a:rPr lang="en-US" sz="1900" dirty="0">
                <a:solidFill>
                  <a:srgbClr val="006CA3"/>
                </a:solidFill>
                <a:latin typeface="Arial MT Light" pitchFamily="2" charset="77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GPP Guidance </a:t>
            </a:r>
            <a:r>
              <a:rPr lang="en-US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and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ight" pitchFamily="2" charset="77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6CA3"/>
                </a:solidFill>
                <a:latin typeface="Arial MT Light" pitchFamily="2" charset="7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 GPP Criteria for Indoor Cleaning Services </a:t>
            </a:r>
            <a:r>
              <a:rPr lang="en-US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were used to set criteria relating to staff training, sustainable products/equipment and waste segregation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15% of the marks at award stage available for these measures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1900" dirty="0">
                <a:solidFill>
                  <a:srgbClr val="3E5872"/>
                </a:solidFill>
                <a:latin typeface="Arial MT Light"/>
              </a:rPr>
              <a:t>Smart dose technology and compact high dilution products has resulted in reduced use of chemicals, plastic and cardboard which has saved approx. 3580 kg of GHG emissions</a:t>
            </a:r>
            <a:endParaRPr lang="en-GB" sz="1900" dirty="0">
              <a:solidFill>
                <a:srgbClr val="3E5872"/>
              </a:solidFill>
              <a:latin typeface="Arial MT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GB" sz="1900" dirty="0">
                <a:solidFill>
                  <a:srgbClr val="3E5872"/>
                </a:solidFill>
                <a:latin typeface="Arial MT Light" pitchFamily="2" charset="77"/>
                <a:cs typeface="Arial" panose="020B0604020202020204" pitchFamily="34" charset="0"/>
              </a:rPr>
              <a:t>Full case study available </a:t>
            </a:r>
            <a:r>
              <a:rPr lang="en-GB" sz="1900" b="1" dirty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1900" b="1" dirty="0">
              <a:solidFill>
                <a:srgbClr val="006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GB" dirty="0"/>
          </a:p>
        </p:txBody>
      </p:sp>
      <p:sp>
        <p:nvSpPr>
          <p:cNvPr id="12" name="Title 31">
            <a:extLst>
              <a:ext uri="{FF2B5EF4-FFF2-40B4-BE49-F238E27FC236}">
                <a16:creationId xmlns:a16="http://schemas.microsoft.com/office/drawing/2014/main" id="{C851ED53-0E79-A44B-B2B6-AC11C812B346}"/>
              </a:ext>
            </a:extLst>
          </p:cNvPr>
          <p:cNvSpPr txBox="1">
            <a:spLocks/>
          </p:cNvSpPr>
          <p:nvPr/>
        </p:nvSpPr>
        <p:spPr>
          <a:xfrm>
            <a:off x="591609" y="873326"/>
            <a:ext cx="6390577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6CA3"/>
                </a:solidFill>
              </a:rPr>
              <a:t>EXAMPLE: GPP IN ACTION </a:t>
            </a:r>
            <a:endParaRPr lang="en-US" dirty="0">
              <a:solidFill>
                <a:srgbClr val="006CA3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E90F8-94B5-204F-8F53-94A3444057C4}"/>
              </a:ext>
            </a:extLst>
          </p:cNvPr>
          <p:cNvCxnSpPr>
            <a:cxnSpLocks/>
          </p:cNvCxnSpPr>
          <p:nvPr/>
        </p:nvCxnSpPr>
        <p:spPr>
          <a:xfrm>
            <a:off x="709065" y="1462462"/>
            <a:ext cx="6974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B03BC-4FC9-9E4D-9F65-60AE0BA377BD}"/>
              </a:ext>
            </a:extLst>
          </p:cNvPr>
          <p:cNvCxnSpPr>
            <a:cxnSpLocks/>
          </p:cNvCxnSpPr>
          <p:nvPr/>
        </p:nvCxnSpPr>
        <p:spPr>
          <a:xfrm>
            <a:off x="709065" y="2295323"/>
            <a:ext cx="6974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5541AF-C95A-2947-A39C-304A95D189A6}"/>
              </a:ext>
            </a:extLst>
          </p:cNvPr>
          <p:cNvCxnSpPr>
            <a:cxnSpLocks/>
          </p:cNvCxnSpPr>
          <p:nvPr/>
        </p:nvCxnSpPr>
        <p:spPr>
          <a:xfrm>
            <a:off x="709065" y="3113682"/>
            <a:ext cx="6974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135E9B-BF0B-1743-A0FF-6F2C791EA84F}"/>
              </a:ext>
            </a:extLst>
          </p:cNvPr>
          <p:cNvCxnSpPr>
            <a:cxnSpLocks/>
          </p:cNvCxnSpPr>
          <p:nvPr/>
        </p:nvCxnSpPr>
        <p:spPr>
          <a:xfrm>
            <a:off x="709065" y="4169467"/>
            <a:ext cx="6974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140033-4498-8B43-A4A9-483FFDBAC39E}"/>
              </a:ext>
            </a:extLst>
          </p:cNvPr>
          <p:cNvCxnSpPr>
            <a:cxnSpLocks/>
          </p:cNvCxnSpPr>
          <p:nvPr/>
        </p:nvCxnSpPr>
        <p:spPr>
          <a:xfrm>
            <a:off x="709065" y="4789794"/>
            <a:ext cx="6974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44B48E-6160-5041-AE24-A513F0959C35}"/>
              </a:ext>
            </a:extLst>
          </p:cNvPr>
          <p:cNvSpPr/>
          <p:nvPr/>
        </p:nvSpPr>
        <p:spPr>
          <a:xfrm>
            <a:off x="8262551" y="0"/>
            <a:ext cx="3929449" cy="6869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713CF-3015-8E48-B2F5-256F593A4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29" y="5732092"/>
            <a:ext cx="18415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D0EB2-792D-5D40-B844-6FABB8BDF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64" y="3262313"/>
            <a:ext cx="1320800" cy="360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4ED1F-57CD-E942-A0FE-2DCE676BE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0" y="-122548"/>
            <a:ext cx="2451100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B0A202-944A-A142-A53D-37125A8ED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64" y="1646083"/>
            <a:ext cx="2019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C3EA-C56F-D317-F708-4B977924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3DF11B-77B8-2F4C-CC64-5C8C0014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3" y="-11186"/>
            <a:ext cx="12192000" cy="68803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621C1-749B-3A5F-27B8-FF4F19180737}"/>
              </a:ext>
            </a:extLst>
          </p:cNvPr>
          <p:cNvSpPr/>
          <p:nvPr/>
        </p:nvSpPr>
        <p:spPr>
          <a:xfrm>
            <a:off x="-4803" y="5585262"/>
            <a:ext cx="12192000" cy="1278224"/>
          </a:xfrm>
          <a:prstGeom prst="rect">
            <a:avLst/>
          </a:prstGeom>
          <a:solidFill>
            <a:srgbClr val="F6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04EE0F-04A2-1D05-E27F-0E1BDE2AC7B3}"/>
              </a:ext>
            </a:extLst>
          </p:cNvPr>
          <p:cNvSpPr txBox="1">
            <a:spLocks/>
          </p:cNvSpPr>
          <p:nvPr/>
        </p:nvSpPr>
        <p:spPr>
          <a:xfrm>
            <a:off x="599848" y="1272738"/>
            <a:ext cx="7241826" cy="36212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rgbClr val="59595A"/>
                </a:solidFill>
                <a:latin typeface="Arial MT Light" pitchFamily="2" charset="77"/>
                <a:cs typeface="Arial" panose="020B0604020202020204" pitchFamily="34" charset="0"/>
              </a:rPr>
              <a:t>Updated in 2024 to reflect legislation and best practice for GPP</a:t>
            </a:r>
          </a:p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rgbClr val="59595A"/>
                </a:solidFill>
                <a:latin typeface="Arial MT Light" pitchFamily="2" charset="77"/>
                <a:cs typeface="Arial" panose="020B0604020202020204" pitchFamily="34" charset="0"/>
              </a:rPr>
              <a:t>Explains concepts such as market engagement, needs assessment, GPP criteria and life-cycle costing</a:t>
            </a:r>
          </a:p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rgbClr val="59595A"/>
                </a:solidFill>
                <a:latin typeface="Arial MT Light" pitchFamily="2" charset="77"/>
                <a:cs typeface="Arial" panose="020B0604020202020204" pitchFamily="34" charset="0"/>
              </a:rPr>
              <a:t>Includes advice on implementing, monitoring and reporting on GPP</a:t>
            </a:r>
          </a:p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rgbClr val="59595A"/>
                </a:solidFill>
                <a:latin typeface="Arial MT Light" pitchFamily="2" charset="77"/>
                <a:cs typeface="Arial" panose="020B0604020202020204" pitchFamily="34" charset="0"/>
              </a:rPr>
              <a:t>Gives an overview of environmental impacts for 13 product/service sectors and relevant legislation, standards and certifications</a:t>
            </a:r>
          </a:p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rgbClr val="59595A"/>
                </a:solidFill>
                <a:latin typeface="Arial MT Light" pitchFamily="2" charset="77"/>
                <a:cs typeface="Arial" panose="020B0604020202020204" pitchFamily="34" charset="0"/>
              </a:rPr>
              <a:t>Links to further resources and helpful tools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920804-9FB3-1179-8CEB-DD0ADD7CB76D}"/>
              </a:ext>
            </a:extLst>
          </p:cNvPr>
          <p:cNvCxnSpPr>
            <a:cxnSpLocks/>
          </p:cNvCxnSpPr>
          <p:nvPr/>
        </p:nvCxnSpPr>
        <p:spPr>
          <a:xfrm>
            <a:off x="693851" y="2633516"/>
            <a:ext cx="70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998CB8-321F-ABD7-3380-5E318BE3CFC9}"/>
              </a:ext>
            </a:extLst>
          </p:cNvPr>
          <p:cNvCxnSpPr>
            <a:cxnSpLocks/>
          </p:cNvCxnSpPr>
          <p:nvPr/>
        </p:nvCxnSpPr>
        <p:spPr>
          <a:xfrm>
            <a:off x="693851" y="1757628"/>
            <a:ext cx="70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6CDC48-5591-476E-EFA4-945A2B6A3DEB}"/>
              </a:ext>
            </a:extLst>
          </p:cNvPr>
          <p:cNvCxnSpPr>
            <a:cxnSpLocks/>
          </p:cNvCxnSpPr>
          <p:nvPr/>
        </p:nvCxnSpPr>
        <p:spPr>
          <a:xfrm>
            <a:off x="693851" y="3263977"/>
            <a:ext cx="70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8E71E0-5C36-FF5F-ED90-8549BD165FCB}"/>
              </a:ext>
            </a:extLst>
          </p:cNvPr>
          <p:cNvCxnSpPr>
            <a:cxnSpLocks/>
          </p:cNvCxnSpPr>
          <p:nvPr/>
        </p:nvCxnSpPr>
        <p:spPr>
          <a:xfrm>
            <a:off x="693851" y="4124630"/>
            <a:ext cx="7020000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31">
            <a:extLst>
              <a:ext uri="{FF2B5EF4-FFF2-40B4-BE49-F238E27FC236}">
                <a16:creationId xmlns:a16="http://schemas.microsoft.com/office/drawing/2014/main" id="{56E58FCE-6081-DC70-98A2-27CF08AC576F}"/>
              </a:ext>
            </a:extLst>
          </p:cNvPr>
          <p:cNvSpPr txBox="1">
            <a:spLocks/>
          </p:cNvSpPr>
          <p:nvPr/>
        </p:nvSpPr>
        <p:spPr>
          <a:xfrm>
            <a:off x="599847" y="689448"/>
            <a:ext cx="6390577" cy="583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GUIDANCE ON GPP</a:t>
            </a:r>
            <a:endParaRPr lang="en-US" dirty="0">
              <a:solidFill>
                <a:srgbClr val="006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6A8AEB8-AA5C-E699-BDA4-BC51ADC92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312" y="758244"/>
            <a:ext cx="4597400" cy="638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FCFBDF-4C78-48EF-9FA3-69DC16BB04F4}"/>
              </a:ext>
            </a:extLst>
          </p:cNvPr>
          <p:cNvSpPr/>
          <p:nvPr/>
        </p:nvSpPr>
        <p:spPr>
          <a:xfrm>
            <a:off x="599848" y="5024571"/>
            <a:ext cx="711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59595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EPA guidance on GPP (third edition) was published in July 2024 and can be accessed at: </a:t>
            </a:r>
            <a:r>
              <a:rPr lang="en-GB" sz="900" dirty="0">
                <a:solidFill>
                  <a:srgbClr val="59595A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https://www.epa.ie/publications/circular-economy/resources/epa-gpp-guidance-for-the-public-sector-2024.php</a:t>
            </a:r>
            <a:endParaRPr lang="en-GB" sz="900" dirty="0">
              <a:solidFill>
                <a:srgbClr val="59595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D7D3">
            <a:alpha val="10294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0B397-3C1C-1E79-8FBA-CF55E6CE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24A93F-4B08-6E81-0710-2846AD70D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14439"/>
              </p:ext>
            </p:extLst>
          </p:nvPr>
        </p:nvGraphicFramePr>
        <p:xfrm>
          <a:off x="857272" y="485983"/>
          <a:ext cx="10474035" cy="588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9">
                  <a:extLst>
                    <a:ext uri="{9D8B030D-6E8A-4147-A177-3AD203B41FA5}">
                      <a16:colId xmlns:a16="http://schemas.microsoft.com/office/drawing/2014/main" val="4127152122"/>
                    </a:ext>
                  </a:extLst>
                </a:gridCol>
                <a:gridCol w="5237016">
                  <a:extLst>
                    <a:ext uri="{9D8B030D-6E8A-4147-A177-3AD203B41FA5}">
                      <a16:colId xmlns:a16="http://schemas.microsoft.com/office/drawing/2014/main" val="1254907609"/>
                    </a:ext>
                  </a:extLst>
                </a:gridCol>
              </a:tblGrid>
              <a:tr h="840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IRISH GPP CRITERIA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89251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Energy-related products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catering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84008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 equipment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products and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73191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cleaning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and outdoor lighting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62017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Design, construction and management of office buildings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products and printing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53298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Textile products and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transport vehicles and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16326"/>
                  </a:ext>
                </a:extLst>
              </a:tr>
              <a:tr h="840862">
                <a:tc>
                  <a:txBody>
                    <a:bodyPr/>
                    <a:lstStyle/>
                    <a:p>
                      <a:pPr marL="1080000"/>
                      <a:r>
                        <a:rPr lang="en-US" dirty="0">
                          <a:solidFill>
                            <a:srgbClr val="5959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 and related services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6"/>
                    </a:solidFill>
                  </a:tcPr>
                </a:tc>
                <a:tc>
                  <a:txBody>
                    <a:bodyPr/>
                    <a:lstStyle/>
                    <a:p>
                      <a:pPr marL="1080000"/>
                      <a:endParaRPr lang="en-US" dirty="0">
                        <a:solidFill>
                          <a:srgbClr val="5959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6643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553E7BC-6347-4288-C3FD-BDC6FCCC3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0"/>
          <a:stretch/>
        </p:blipFill>
        <p:spPr>
          <a:xfrm>
            <a:off x="964867" y="3050654"/>
            <a:ext cx="815270" cy="788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03B34-7C0E-630B-A22A-DA1DFE60B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8"/>
          <a:stretch/>
        </p:blipFill>
        <p:spPr>
          <a:xfrm>
            <a:off x="857272" y="1313608"/>
            <a:ext cx="991980" cy="860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628AEA-2A2A-542D-C258-2142684FE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4"/>
          <a:stretch/>
        </p:blipFill>
        <p:spPr>
          <a:xfrm>
            <a:off x="6076340" y="1244819"/>
            <a:ext cx="1078325" cy="100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36A7D-229D-191C-7E68-EB5940C7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4"/>
          <a:stretch/>
        </p:blipFill>
        <p:spPr>
          <a:xfrm>
            <a:off x="979725" y="2173711"/>
            <a:ext cx="788855" cy="833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118FD-D5E2-B79A-57DC-290AD431A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6"/>
          <a:stretch/>
        </p:blipFill>
        <p:spPr>
          <a:xfrm>
            <a:off x="6115661" y="2047325"/>
            <a:ext cx="996393" cy="1048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2EB93-B88E-56FC-0811-5107B1413E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9"/>
          <a:stretch/>
        </p:blipFill>
        <p:spPr>
          <a:xfrm>
            <a:off x="6185726" y="2990297"/>
            <a:ext cx="852800" cy="87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2AE68-9C13-F26B-398D-05047C129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03"/>
          <a:stretch/>
        </p:blipFill>
        <p:spPr>
          <a:xfrm>
            <a:off x="964867" y="3835018"/>
            <a:ext cx="815270" cy="822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E7D25-C4E3-8F94-E0F3-4C626E6B2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1"/>
          <a:stretch/>
        </p:blipFill>
        <p:spPr>
          <a:xfrm>
            <a:off x="6185726" y="3839639"/>
            <a:ext cx="887777" cy="876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0C7320-90C5-A8C1-CFCD-C8B39DFE7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0"/>
          <a:stretch/>
        </p:blipFill>
        <p:spPr>
          <a:xfrm>
            <a:off x="1070842" y="4757112"/>
            <a:ext cx="603320" cy="757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C8F72-F1EB-DF7A-2A74-D4FBBCCAF3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3"/>
          <a:stretch/>
        </p:blipFill>
        <p:spPr>
          <a:xfrm>
            <a:off x="6096000" y="4657644"/>
            <a:ext cx="1035716" cy="876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A9CE3-F3D6-536E-77F0-88D0FE02B0A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023" t="18857" r="79520" b="5573"/>
          <a:stretch/>
        </p:blipFill>
        <p:spPr>
          <a:xfrm>
            <a:off x="1107420" y="5636968"/>
            <a:ext cx="648182" cy="6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CEC451-FCD0-D548-BE7D-A58E7D608620}"/>
              </a:ext>
            </a:extLst>
          </p:cNvPr>
          <p:cNvSpPr/>
          <p:nvPr/>
        </p:nvSpPr>
        <p:spPr>
          <a:xfrm>
            <a:off x="591610" y="3879578"/>
            <a:ext cx="646363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600"/>
              </a:spcBef>
            </a:pPr>
            <a:r>
              <a:rPr lang="en-GB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Specifications, selection and award criteria and contract performance conditions</a:t>
            </a:r>
          </a:p>
          <a:p>
            <a:pPr>
              <a:spcBef>
                <a:spcPts val="2600"/>
              </a:spcBef>
            </a:pPr>
            <a:r>
              <a:rPr lang="en-GB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Relevant standards, legislation, certifications and ecolabels</a:t>
            </a:r>
          </a:p>
          <a:p>
            <a:pPr>
              <a:spcBef>
                <a:spcPts val="2600"/>
              </a:spcBef>
            </a:pPr>
            <a:r>
              <a:rPr lang="en-GB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Verification clauses – stating the evidence bidders need to provide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CEF83-8542-E244-B457-06B497842363}"/>
              </a:ext>
            </a:extLst>
          </p:cNvPr>
          <p:cNvSpPr txBox="1">
            <a:spLocks/>
          </p:cNvSpPr>
          <p:nvPr/>
        </p:nvSpPr>
        <p:spPr>
          <a:xfrm>
            <a:off x="591610" y="1557002"/>
            <a:ext cx="6711716" cy="1380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Detailed criteria covering 11 priority product and service groups</a:t>
            </a:r>
          </a:p>
          <a:p>
            <a:pPr marL="0" indent="0">
              <a:lnSpc>
                <a:spcPct val="100000"/>
              </a:lnSpc>
              <a:spcBef>
                <a:spcPts val="260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 MT Light" pitchFamily="2" charset="77"/>
                <a:cs typeface="Arial" panose="020B0604020202020204" pitchFamily="34" charset="0"/>
              </a:rPr>
              <a:t>Based on EU GPP criteria, with some adjustments to reflect the Irish market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E90F8-94B5-204F-8F53-94A3444057C4}"/>
              </a:ext>
            </a:extLst>
          </p:cNvPr>
          <p:cNvCxnSpPr>
            <a:cxnSpLocks/>
          </p:cNvCxnSpPr>
          <p:nvPr/>
        </p:nvCxnSpPr>
        <p:spPr>
          <a:xfrm>
            <a:off x="697190" y="2052474"/>
            <a:ext cx="6463631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0F18A9-F3A3-E641-B04B-C91478C4A96D}"/>
              </a:ext>
            </a:extLst>
          </p:cNvPr>
          <p:cNvCxnSpPr>
            <a:cxnSpLocks/>
          </p:cNvCxnSpPr>
          <p:nvPr/>
        </p:nvCxnSpPr>
        <p:spPr>
          <a:xfrm>
            <a:off x="697190" y="1422284"/>
            <a:ext cx="6463631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A6E0DD-136E-C345-946A-5FE497C11D98}"/>
              </a:ext>
            </a:extLst>
          </p:cNvPr>
          <p:cNvCxnSpPr>
            <a:cxnSpLocks/>
          </p:cNvCxnSpPr>
          <p:nvPr/>
        </p:nvCxnSpPr>
        <p:spPr>
          <a:xfrm>
            <a:off x="697190" y="3782212"/>
            <a:ext cx="6463631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7C80FC-D680-3E43-89CF-74208CFD89AA}"/>
              </a:ext>
            </a:extLst>
          </p:cNvPr>
          <p:cNvCxnSpPr>
            <a:cxnSpLocks/>
          </p:cNvCxnSpPr>
          <p:nvPr/>
        </p:nvCxnSpPr>
        <p:spPr>
          <a:xfrm>
            <a:off x="697190" y="4646822"/>
            <a:ext cx="6463631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31">
            <a:extLst>
              <a:ext uri="{FF2B5EF4-FFF2-40B4-BE49-F238E27FC236}">
                <a16:creationId xmlns:a16="http://schemas.microsoft.com/office/drawing/2014/main" id="{68B73A1D-1D5E-D844-8BD9-1A13A04CC438}"/>
              </a:ext>
            </a:extLst>
          </p:cNvPr>
          <p:cNvSpPr txBox="1">
            <a:spLocks/>
          </p:cNvSpPr>
          <p:nvPr/>
        </p:nvSpPr>
        <p:spPr>
          <a:xfrm>
            <a:off x="591610" y="896867"/>
            <a:ext cx="3341564" cy="395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E58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GPP CRITERIA</a:t>
            </a:r>
            <a:endParaRPr lang="en-US" dirty="0">
              <a:solidFill>
                <a:srgbClr val="F68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D9A1DB-C549-483A-9E6D-0B222AA248DE}"/>
              </a:ext>
            </a:extLst>
          </p:cNvPr>
          <p:cNvCxnSpPr>
            <a:cxnSpLocks/>
          </p:cNvCxnSpPr>
          <p:nvPr/>
        </p:nvCxnSpPr>
        <p:spPr>
          <a:xfrm>
            <a:off x="697189" y="5249358"/>
            <a:ext cx="6463631" cy="0"/>
          </a:xfrm>
          <a:prstGeom prst="line">
            <a:avLst/>
          </a:prstGeom>
          <a:ln w="12700">
            <a:solidFill>
              <a:srgbClr val="78C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084E67C-B697-AB4E-893F-1E6BDFEA30A5}"/>
              </a:ext>
            </a:extLst>
          </p:cNvPr>
          <p:cNvSpPr/>
          <p:nvPr/>
        </p:nvSpPr>
        <p:spPr>
          <a:xfrm>
            <a:off x="591610" y="3204942"/>
            <a:ext cx="5501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</a:pPr>
            <a:r>
              <a:rPr lang="en-GB" sz="2400" b="1" dirty="0">
                <a:solidFill>
                  <a:srgbClr val="F68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CRITERIA INCLUDE?</a:t>
            </a:r>
            <a:endParaRPr lang="en-GB" sz="2400" b="1" dirty="0">
              <a:solidFill>
                <a:schemeClr val="bg1"/>
              </a:solidFill>
              <a:latin typeface="Arial MT Light" pitchFamily="2" charset="77"/>
              <a:cs typeface="Arial" panose="020B0604020202020204" pitchFamily="34" charset="0"/>
            </a:endParaRPr>
          </a:p>
        </p:txBody>
      </p:sp>
      <p:pic>
        <p:nvPicPr>
          <p:cNvPr id="16" name="Picture 15" descr="A black background with orange text&#10;&#10;AI-generated content may be incorrect.">
            <a:extLst>
              <a:ext uri="{FF2B5EF4-FFF2-40B4-BE49-F238E27FC236}">
                <a16:creationId xmlns:a16="http://schemas.microsoft.com/office/drawing/2014/main" id="{EC5269B7-6141-4906-13B2-35F6C7FAE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98" y="992043"/>
            <a:ext cx="3629892" cy="35263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9BE71D-6E77-DAE3-DFFF-E70E12A3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0436" y="4559295"/>
            <a:ext cx="953537" cy="22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GPP col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5872"/>
      </a:accent1>
      <a:accent2>
        <a:srgbClr val="78CCC7"/>
      </a:accent2>
      <a:accent3>
        <a:srgbClr val="F5824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965cc5-f97e-4890-b4aa-023aa4fd6502" xsi:nil="true"/>
    <lcf76f155ced4ddcb4097134ff3c332f xmlns="4974a5a5-37d5-4428-972e-0f9fc499a75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F3DEE3D163642B19B2DA1317E54B6" ma:contentTypeVersion="15" ma:contentTypeDescription="Create a new document." ma:contentTypeScope="" ma:versionID="2de42bd186241cab9c04902e16036f21">
  <xsd:schema xmlns:xsd="http://www.w3.org/2001/XMLSchema" xmlns:xs="http://www.w3.org/2001/XMLSchema" xmlns:p="http://schemas.microsoft.com/office/2006/metadata/properties" xmlns:ns2="4974a5a5-37d5-4428-972e-0f9fc499a75c" xmlns:ns3="4b965cc5-f97e-4890-b4aa-023aa4fd6502" targetNamespace="http://schemas.microsoft.com/office/2006/metadata/properties" ma:root="true" ma:fieldsID="87c17d0cb9447d5e2f312b471b0a531e" ns2:_="" ns3:_="">
    <xsd:import namespace="4974a5a5-37d5-4428-972e-0f9fc499a75c"/>
    <xsd:import namespace="4b965cc5-f97e-4890-b4aa-023aa4fd6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a5a5-37d5-4428-972e-0f9fc499a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e17a16-9494-447a-ad8c-1e7d60deb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65cc5-f97e-4890-b4aa-023aa4fd650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2bdda66-a771-4dea-8c16-6a61be5772a2}" ma:internalName="TaxCatchAll" ma:showField="CatchAllData" ma:web="4b965cc5-f97e-4890-b4aa-023aa4fd6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BCD3A-5810-4029-98BC-867F23FA90BD}">
  <ds:schemaRefs>
    <ds:schemaRef ds:uri="4b965cc5-f97e-4890-b4aa-023aa4fd6502"/>
    <ds:schemaRef ds:uri="http://www.w3.org/XML/1998/namespace"/>
    <ds:schemaRef ds:uri="http://purl.org/dc/elements/1.1/"/>
    <ds:schemaRef ds:uri="http://schemas.microsoft.com/office/2006/documentManagement/types"/>
    <ds:schemaRef ds:uri="4974a5a5-37d5-4428-972e-0f9fc499a75c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453656-10EF-41E5-8C2C-DC74BB108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a5a5-37d5-4428-972e-0f9fc499a75c"/>
    <ds:schemaRef ds:uri="4b965cc5-f97e-4890-b4aa-023aa4fd65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F807E4-0D66-4524-B253-5D83F85CB39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6b13d6a-cff7-42af-b994-0992c2a0c72b}" enabled="0" method="" siteId="{e6b13d6a-cff7-42af-b994-0992c2a0c72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1124</Words>
  <Application>Microsoft Office PowerPoint</Application>
  <PresentationFormat>Widescreen</PresentationFormat>
  <Paragraphs>101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 Light</vt:lpstr>
      <vt:lpstr>Brandon Grotesque Black</vt:lpstr>
      <vt:lpstr>Calibri</vt:lpstr>
      <vt:lpstr>Office Theme</vt:lpstr>
      <vt:lpstr>Custom Design</vt:lpstr>
      <vt:lpstr>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Public Procurement</dc:title>
  <dc:creator>Abby Semple</dc:creator>
  <cp:lastModifiedBy>Ashley Curran</cp:lastModifiedBy>
  <cp:revision>96</cp:revision>
  <cp:lastPrinted>2021-12-16T09:51:02Z</cp:lastPrinted>
  <dcterms:created xsi:type="dcterms:W3CDTF">2021-11-01T11:40:10Z</dcterms:created>
  <dcterms:modified xsi:type="dcterms:W3CDTF">2025-11-10T12:38:08Z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0x0101009FCF3DEE3D163642B19B2DA1317E54B6</vt:lpwstr>
  </property>
  <property fmtid="{D5CDD505-2E9C-101B-9397-08002B2CF9AE}" pid="3" name="MediaServiceImageTags">
    <vt:lpwstr/>
  </property>
</Properties>
</file>