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theme/theme3.xml" ContentType="application/vnd.openxmlformats-officedocument.theme+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theme/theme4.xml" ContentType="application/vnd.openxmlformats-officedocument.theme+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theme/theme5.xml" ContentType="application/vnd.openxmlformats-officedocument.theme+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theme/theme6.xml" ContentType="application/vnd.openxmlformats-officedocument.theme+xml"/>
  <Override PartName="/ppt/theme/theme7.xml" ContentType="application/vnd.openxmlformats-officedocument.theme+xml"/>
  <Override PartName="/ppt/theme/theme8.xml" ContentType="application/vnd.openxmlformats-officedocument.them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1.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tags/tag2.xml" ContentType="application/vnd.openxmlformats-officedocument.presentationml.tags+xml"/>
  <Override PartName="/ppt/notesSlides/notesSlide2.xml" ContentType="application/vnd.openxmlformats-officedocument.presentationml.notesSlid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tags/tag3.xml" ContentType="application/vnd.openxmlformats-officedocument.presentationml.tags+xml"/>
  <Override PartName="/ppt/notesSlides/notesSlide3.xml" ContentType="application/vnd.openxmlformats-officedocument.presentationml.notesSlide+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tags/tag4.xml" ContentType="application/vnd.openxmlformats-officedocument.presentationml.tags+xml"/>
  <Override PartName="/ppt/notesSlides/notesSlide4.xml" ContentType="application/vnd.openxmlformats-officedocument.presentationml.notesSlid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tags/tag5.xml" ContentType="application/vnd.openxmlformats-officedocument.presentationml.tags+xml"/>
  <Override PartName="/ppt/notesSlides/notesSlide5.xml" ContentType="application/vnd.openxmlformats-officedocument.presentationml.notesSlid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tags/tag6.xml" ContentType="application/vnd.openxmlformats-officedocument.presentationml.tags+xml"/>
  <Override PartName="/ppt/notesSlides/notesSlide6.xml" ContentType="application/vnd.openxmlformats-officedocument.presentationml.notesSlide+xml"/>
  <Override PartName="/ppt/charts/chart8.xml" ContentType="application/vnd.openxmlformats-officedocument.drawingml.chart+xml"/>
  <Override PartName="/ppt/charts/style8.xml" ContentType="application/vnd.ms-office.chartstyle+xml"/>
  <Override PartName="/ppt/charts/colors8.xml" ContentType="application/vnd.ms-office.chartcolorstyle+xml"/>
  <Override PartName="/ppt/notesSlides/notesSlide7.xml" ContentType="application/vnd.openxmlformats-officedocument.presentationml.notesSlide+xml"/>
  <Override PartName="/ppt/charts/chart9.xml" ContentType="application/vnd.openxmlformats-officedocument.drawingml.chart+xml"/>
  <Override PartName="/ppt/charts/style9.xml" ContentType="application/vnd.ms-office.chartstyle+xml"/>
  <Override PartName="/ppt/charts/colors9.xml" ContentType="application/vnd.ms-office.chartcolorstyle+xml"/>
  <Override PartName="/ppt/notesSlides/notesSlide8.xml" ContentType="application/vnd.openxmlformats-officedocument.presentationml.notesSlide+xml"/>
  <Override PartName="/ppt/charts/chart10.xml" ContentType="application/vnd.openxmlformats-officedocument.drawingml.chart+xml"/>
  <Override PartName="/ppt/charts/style10.xml" ContentType="application/vnd.ms-office.chartstyle+xml"/>
  <Override PartName="/ppt/charts/colors10.xml" ContentType="application/vnd.ms-office.chartcolorstyle+xml"/>
  <Override PartName="/ppt/notesSlides/notesSlide9.xml" ContentType="application/vnd.openxmlformats-officedocument.presentationml.notesSlide+xml"/>
  <Override PartName="/ppt/charts/chart11.xml" ContentType="application/vnd.openxmlformats-officedocument.drawingml.chart+xml"/>
  <Override PartName="/ppt/charts/style11.xml" ContentType="application/vnd.ms-office.chartstyle+xml"/>
  <Override PartName="/ppt/charts/colors11.xml" ContentType="application/vnd.ms-office.chartcolorstyle+xml"/>
  <Override PartName="/ppt/notesSlides/notesSlide10.xml" ContentType="application/vnd.openxmlformats-officedocument.presentationml.notesSlide+xml"/>
  <Override PartName="/ppt/charts/chart12.xml" ContentType="application/vnd.openxmlformats-officedocument.drawingml.chart+xml"/>
  <Override PartName="/ppt/charts/style12.xml" ContentType="application/vnd.ms-office.chartstyle+xml"/>
  <Override PartName="/ppt/charts/colors12.xml" ContentType="application/vnd.ms-office.chartcolorstyle+xml"/>
  <Override PartName="/ppt/notesSlides/notesSlide11.xml" ContentType="application/vnd.openxmlformats-officedocument.presentationml.notesSlide+xml"/>
  <Override PartName="/ppt/charts/chart13.xml" ContentType="application/vnd.openxmlformats-officedocument.drawingml.chart+xml"/>
  <Override PartName="/ppt/charts/style13.xml" ContentType="application/vnd.ms-office.chartstyle+xml"/>
  <Override PartName="/ppt/charts/colors13.xml" ContentType="application/vnd.ms-office.chartcolorstyle+xml"/>
  <Override PartName="/ppt/notesSlides/notesSlide12.xml" ContentType="application/vnd.openxmlformats-officedocument.presentationml.notesSlide+xml"/>
  <Override PartName="/ppt/charts/chart14.xml" ContentType="application/vnd.openxmlformats-officedocument.drawingml.chart+xml"/>
  <Override PartName="/ppt/charts/style14.xml" ContentType="application/vnd.ms-office.chartstyle+xml"/>
  <Override PartName="/ppt/charts/colors14.xml" ContentType="application/vnd.ms-office.chartcolorstyle+xml"/>
  <Override PartName="/ppt/notesSlides/notesSlide13.xml" ContentType="application/vnd.openxmlformats-officedocument.presentationml.notesSlide+xml"/>
  <Override PartName="/ppt/charts/chart15.xml" ContentType="application/vnd.openxmlformats-officedocument.drawingml.chart+xml"/>
  <Override PartName="/ppt/charts/style15.xml" ContentType="application/vnd.ms-office.chartstyle+xml"/>
  <Override PartName="/ppt/charts/colors15.xml" ContentType="application/vnd.ms-office.chartcolorstyle+xml"/>
  <Override PartName="/ppt/notesSlides/notesSlide14.xml" ContentType="application/vnd.openxmlformats-officedocument.presentationml.notesSlide+xml"/>
  <Override PartName="/ppt/charts/chart16.xml" ContentType="application/vnd.openxmlformats-officedocument.drawingml.chart+xml"/>
  <Override PartName="/ppt/charts/style16.xml" ContentType="application/vnd.ms-office.chartstyle+xml"/>
  <Override PartName="/ppt/charts/colors16.xml" ContentType="application/vnd.ms-office.chartcolorstyle+xml"/>
  <Override PartName="/ppt/notesSlides/notesSlide15.xml" ContentType="application/vnd.openxmlformats-officedocument.presentationml.notesSlide+xml"/>
  <Override PartName="/ppt/charts/chart17.xml" ContentType="application/vnd.openxmlformats-officedocument.drawingml.chart+xml"/>
  <Override PartName="/ppt/charts/style17.xml" ContentType="application/vnd.ms-office.chartstyle+xml"/>
  <Override PartName="/ppt/charts/colors17.xml" ContentType="application/vnd.ms-office.chartcolorstyle+xml"/>
  <Override PartName="/ppt/notesSlides/notesSlide16.xml" ContentType="application/vnd.openxmlformats-officedocument.presentationml.notesSlide+xml"/>
  <Override PartName="/ppt/charts/chart18.xml" ContentType="application/vnd.openxmlformats-officedocument.drawingml.chart+xml"/>
  <Override PartName="/ppt/charts/style18.xml" ContentType="application/vnd.ms-office.chartstyle+xml"/>
  <Override PartName="/ppt/charts/colors18.xml" ContentType="application/vnd.ms-office.chartcolorstyle+xml"/>
  <Override PartName="/ppt/notesSlides/notesSlide17.xml" ContentType="application/vnd.openxmlformats-officedocument.presentationml.notesSlide+xml"/>
  <Override PartName="/ppt/charts/chart19.xml" ContentType="application/vnd.openxmlformats-officedocument.drawingml.chart+xml"/>
  <Override PartName="/ppt/charts/style19.xml" ContentType="application/vnd.ms-office.chartstyle+xml"/>
  <Override PartName="/ppt/charts/colors19.xml" ContentType="application/vnd.ms-office.chartcolorstyle+xml"/>
  <Override PartName="/ppt/notesSlides/notesSlide18.xml" ContentType="application/vnd.openxmlformats-officedocument.presentationml.notesSlide+xml"/>
  <Override PartName="/ppt/charts/chart20.xml" ContentType="application/vnd.openxmlformats-officedocument.drawingml.chart+xml"/>
  <Override PartName="/ppt/charts/style20.xml" ContentType="application/vnd.ms-office.chartstyle+xml"/>
  <Override PartName="/ppt/charts/colors20.xml" ContentType="application/vnd.ms-office.chartcolorstyle+xml"/>
  <Override PartName="/ppt/notesSlides/notesSlide19.xml" ContentType="application/vnd.openxmlformats-officedocument.presentationml.notesSlide+xml"/>
  <Override PartName="/ppt/charts/chart21.xml" ContentType="application/vnd.openxmlformats-officedocument.drawingml.chart+xml"/>
  <Override PartName="/ppt/charts/style21.xml" ContentType="application/vnd.ms-office.chartstyle+xml"/>
  <Override PartName="/ppt/charts/colors21.xml" ContentType="application/vnd.ms-office.chartcolorstyle+xml"/>
  <Override PartName="/ppt/tags/tag7.xml" ContentType="application/vnd.openxmlformats-officedocument.presentationml.tags+xml"/>
  <Override PartName="/ppt/notesSlides/notesSlide20.xml" ContentType="application/vnd.openxmlformats-officedocument.presentationml.notesSlide+xml"/>
  <Override PartName="/ppt/charts/chart22.xml" ContentType="application/vnd.openxmlformats-officedocument.drawingml.chart+xml"/>
  <Override PartName="/ppt/charts/style22.xml" ContentType="application/vnd.ms-office.chartstyle+xml"/>
  <Override PartName="/ppt/charts/colors22.xml" ContentType="application/vnd.ms-office.chartcolorstyle+xml"/>
  <Override PartName="/ppt/tags/tag8.xml" ContentType="application/vnd.openxmlformats-officedocument.presentationml.tags+xml"/>
  <Override PartName="/ppt/notesSlides/notesSlide21.xml" ContentType="application/vnd.openxmlformats-officedocument.presentationml.notesSlide+xml"/>
  <Override PartName="/ppt/charts/chart23.xml" ContentType="application/vnd.openxmlformats-officedocument.drawingml.chart+xml"/>
  <Override PartName="/ppt/charts/style23.xml" ContentType="application/vnd.ms-office.chartstyle+xml"/>
  <Override PartName="/ppt/charts/colors23.xml" ContentType="application/vnd.ms-office.chartcolorstyle+xml"/>
  <Override PartName="/ppt/notesSlides/notesSlide22.xml" ContentType="application/vnd.openxmlformats-officedocument.presentationml.notesSlide+xml"/>
  <Override PartName="/ppt/charts/chart24.xml" ContentType="application/vnd.openxmlformats-officedocument.drawingml.chart+xml"/>
  <Override PartName="/ppt/charts/style24.xml" ContentType="application/vnd.ms-office.chartstyle+xml"/>
  <Override PartName="/ppt/charts/colors24.xml" ContentType="application/vnd.ms-office.chartcolorstyle+xml"/>
  <Override PartName="/ppt/charts/chart25.xml" ContentType="application/vnd.openxmlformats-officedocument.drawingml.chart+xml"/>
  <Override PartName="/ppt/charts/style25.xml" ContentType="application/vnd.ms-office.chartstyle+xml"/>
  <Override PartName="/ppt/charts/colors25.xml" ContentType="application/vnd.ms-office.chartcolorstyle+xml"/>
  <Override PartName="/ppt/notesSlides/notesSlide23.xml" ContentType="application/vnd.openxmlformats-officedocument.presentationml.notesSlide+xml"/>
  <Override PartName="/ppt/charts/chart26.xml" ContentType="application/vnd.openxmlformats-officedocument.drawingml.chart+xml"/>
  <Override PartName="/ppt/charts/style26.xml" ContentType="application/vnd.ms-office.chartstyle+xml"/>
  <Override PartName="/ppt/charts/colors26.xml" ContentType="application/vnd.ms-office.chartcolorstyle+xml"/>
  <Override PartName="/ppt/notesSlides/notesSlide24.xml" ContentType="application/vnd.openxmlformats-officedocument.presentationml.notesSlide+xml"/>
  <Override PartName="/ppt/charts/chart27.xml" ContentType="application/vnd.openxmlformats-officedocument.drawingml.chart+xml"/>
  <Override PartName="/ppt/charts/style27.xml" ContentType="application/vnd.ms-office.chartstyle+xml"/>
  <Override PartName="/ppt/charts/colors27.xml" ContentType="application/vnd.ms-office.chartcolorstyle+xml"/>
  <Override PartName="/ppt/tags/tag9.xml" ContentType="application/vnd.openxmlformats-officedocument.presentationml.tags+xml"/>
  <Override PartName="/ppt/notesSlides/notesSlide25.xml" ContentType="application/vnd.openxmlformats-officedocument.presentationml.notesSlide+xml"/>
  <Override PartName="/ppt/charts/chart28.xml" ContentType="application/vnd.openxmlformats-officedocument.drawingml.chart+xml"/>
  <Override PartName="/ppt/charts/style28.xml" ContentType="application/vnd.ms-office.chartstyle+xml"/>
  <Override PartName="/ppt/charts/colors28.xml" ContentType="application/vnd.ms-office.chartcolorstyle+xml"/>
  <Override PartName="/ppt/tags/tag10.xml" ContentType="application/vnd.openxmlformats-officedocument.presentationml.tags+xml"/>
  <Override PartName="/ppt/notesSlides/notesSlide26.xml" ContentType="application/vnd.openxmlformats-officedocument.presentationml.notesSlide+xml"/>
  <Override PartName="/ppt/charts/chart29.xml" ContentType="application/vnd.openxmlformats-officedocument.drawingml.chart+xml"/>
  <Override PartName="/ppt/charts/style29.xml" ContentType="application/vnd.ms-office.chartstyle+xml"/>
  <Override PartName="/ppt/charts/colors29.xml" ContentType="application/vnd.ms-office.chartcolorstyle+xml"/>
  <Override PartName="/ppt/notesSlides/notesSlide27.xml" ContentType="application/vnd.openxmlformats-officedocument.presentationml.notesSlide+xml"/>
  <Override PartName="/ppt/charts/chart30.xml" ContentType="application/vnd.openxmlformats-officedocument.drawingml.chart+xml"/>
  <Override PartName="/ppt/charts/style30.xml" ContentType="application/vnd.ms-office.chartstyle+xml"/>
  <Override PartName="/ppt/charts/colors30.xml" ContentType="application/vnd.ms-office.chartcolorstyle+xml"/>
  <Override PartName="/ppt/notesSlides/notesSlide28.xml" ContentType="application/vnd.openxmlformats-officedocument.presentationml.notesSlide+xml"/>
  <Override PartName="/ppt/charts/chart31.xml" ContentType="application/vnd.openxmlformats-officedocument.drawingml.chart+xml"/>
  <Override PartName="/ppt/charts/style31.xml" ContentType="application/vnd.ms-office.chartstyle+xml"/>
  <Override PartName="/ppt/charts/colors31.xml" ContentType="application/vnd.ms-office.chartcolorstyle+xml"/>
  <Override PartName="/ppt/notesSlides/notesSlide29.xml" ContentType="application/vnd.openxmlformats-officedocument.presentationml.notesSlide+xml"/>
  <Override PartName="/ppt/charts/chart32.xml" ContentType="application/vnd.openxmlformats-officedocument.drawingml.chart+xml"/>
  <Override PartName="/ppt/charts/style32.xml" ContentType="application/vnd.ms-office.chartstyle+xml"/>
  <Override PartName="/ppt/charts/colors32.xml" ContentType="application/vnd.ms-office.chartcolorstyle+xml"/>
  <Override PartName="/ppt/notesSlides/notesSlide30.xml" ContentType="application/vnd.openxmlformats-officedocument.presentationml.notesSlide+xml"/>
  <Override PartName="/ppt/charts/chart33.xml" ContentType="application/vnd.openxmlformats-officedocument.drawingml.chart+xml"/>
  <Override PartName="/ppt/charts/style33.xml" ContentType="application/vnd.ms-office.chartstyle+xml"/>
  <Override PartName="/ppt/charts/colors33.xml" ContentType="application/vnd.ms-office.chartcolorstyle+xml"/>
  <Override PartName="/ppt/notesSlides/notesSlide31.xml" ContentType="application/vnd.openxmlformats-officedocument.presentationml.notesSlide+xml"/>
  <Override PartName="/ppt/charts/chart34.xml" ContentType="application/vnd.openxmlformats-officedocument.drawingml.chart+xml"/>
  <Override PartName="/ppt/charts/style34.xml" ContentType="application/vnd.ms-office.chartstyle+xml"/>
  <Override PartName="/ppt/charts/colors34.xml" ContentType="application/vnd.ms-office.chartcolorstyle+xml"/>
  <Override PartName="/ppt/notesSlides/notesSlide32.xml" ContentType="application/vnd.openxmlformats-officedocument.presentationml.notesSlide+xml"/>
  <Override PartName="/ppt/charts/chart35.xml" ContentType="application/vnd.openxmlformats-officedocument.drawingml.chart+xml"/>
  <Override PartName="/ppt/charts/style35.xml" ContentType="application/vnd.ms-office.chartstyle+xml"/>
  <Override PartName="/ppt/charts/colors35.xml" ContentType="application/vnd.ms-office.chartcolorstyle+xml"/>
  <Override PartName="/ppt/notesSlides/notesSlide33.xml" ContentType="application/vnd.openxmlformats-officedocument.presentationml.notesSlide+xml"/>
  <Override PartName="/ppt/charts/chart36.xml" ContentType="application/vnd.openxmlformats-officedocument.drawingml.chart+xml"/>
  <Override PartName="/ppt/charts/style36.xml" ContentType="application/vnd.ms-office.chartstyle+xml"/>
  <Override PartName="/ppt/charts/colors36.xml" ContentType="application/vnd.ms-office.chartcolorstyle+xml"/>
  <Override PartName="/ppt/notesSlides/notesSlide34.xml" ContentType="application/vnd.openxmlformats-officedocument.presentationml.notesSlide+xml"/>
  <Override PartName="/ppt/charts/chart37.xml" ContentType="application/vnd.openxmlformats-officedocument.drawingml.chart+xml"/>
  <Override PartName="/ppt/charts/style37.xml" ContentType="application/vnd.ms-office.chartstyle+xml"/>
  <Override PartName="/ppt/charts/colors37.xml" ContentType="application/vnd.ms-office.chartcolorstyle+xml"/>
  <Override PartName="/ppt/notesSlides/notesSlide35.xml" ContentType="application/vnd.openxmlformats-officedocument.presentationml.notesSlide+xml"/>
  <Override PartName="/ppt/charts/chart38.xml" ContentType="application/vnd.openxmlformats-officedocument.drawingml.chart+xml"/>
  <Override PartName="/ppt/charts/style38.xml" ContentType="application/vnd.ms-office.chartstyle+xml"/>
  <Override PartName="/ppt/charts/colors38.xml" ContentType="application/vnd.ms-office.chartcolorstyle+xml"/>
  <Override PartName="/ppt/notesSlides/notesSlide36.xml" ContentType="application/vnd.openxmlformats-officedocument.presentationml.notesSlide+xml"/>
  <Override PartName="/ppt/charts/chart39.xml" ContentType="application/vnd.openxmlformats-officedocument.drawingml.chart+xml"/>
  <Override PartName="/ppt/charts/style39.xml" ContentType="application/vnd.ms-office.chartstyle+xml"/>
  <Override PartName="/ppt/charts/colors39.xml" ContentType="application/vnd.ms-office.chartcolorstyle+xml"/>
  <Override PartName="/ppt/notesSlides/notesSlide37.xml" ContentType="application/vnd.openxmlformats-officedocument.presentationml.notesSlide+xml"/>
  <Override PartName="/ppt/charts/chart40.xml" ContentType="application/vnd.openxmlformats-officedocument.drawingml.chart+xml"/>
  <Override PartName="/ppt/charts/style40.xml" ContentType="application/vnd.ms-office.chartstyle+xml"/>
  <Override PartName="/ppt/charts/colors40.xml" ContentType="application/vnd.ms-office.chartcolorstyle+xml"/>
  <Override PartName="/ppt/notesSlides/notesSlide38.xml" ContentType="application/vnd.openxmlformats-officedocument.presentationml.notesSlide+xml"/>
  <Override PartName="/ppt/charts/chart41.xml" ContentType="application/vnd.openxmlformats-officedocument.drawingml.chart+xml"/>
  <Override PartName="/ppt/charts/style41.xml" ContentType="application/vnd.ms-office.chartstyle+xml"/>
  <Override PartName="/ppt/charts/colors41.xml" ContentType="application/vnd.ms-office.chartcolorstyle+xml"/>
  <Override PartName="/ppt/notesSlides/notesSlide39.xml" ContentType="application/vnd.openxmlformats-officedocument.presentationml.notesSlide+xml"/>
  <Override PartName="/ppt/charts/chart42.xml" ContentType="application/vnd.openxmlformats-officedocument.drawingml.chart+xml"/>
  <Override PartName="/ppt/charts/style42.xml" ContentType="application/vnd.ms-office.chartstyle+xml"/>
  <Override PartName="/ppt/charts/colors42.xml" ContentType="application/vnd.ms-office.chartcolorstyle+xml"/>
  <Override PartName="/ppt/notesSlides/notesSlide40.xml" ContentType="application/vnd.openxmlformats-officedocument.presentationml.notesSlide+xml"/>
  <Override PartName="/ppt/charts/chart43.xml" ContentType="application/vnd.openxmlformats-officedocument.drawingml.chart+xml"/>
  <Override PartName="/ppt/charts/style43.xml" ContentType="application/vnd.ms-office.chartstyle+xml"/>
  <Override PartName="/ppt/charts/colors43.xml" ContentType="application/vnd.ms-office.chartcolorstyle+xml"/>
  <Override PartName="/ppt/notesSlides/notesSlide41.xml" ContentType="application/vnd.openxmlformats-officedocument.presentationml.notesSlide+xml"/>
  <Override PartName="/ppt/charts/chart44.xml" ContentType="application/vnd.openxmlformats-officedocument.drawingml.chart+xml"/>
  <Override PartName="/ppt/charts/style44.xml" ContentType="application/vnd.ms-office.chartstyle+xml"/>
  <Override PartName="/ppt/charts/colors44.xml" ContentType="application/vnd.ms-office.chartcolorstyle+xml"/>
  <Override PartName="/ppt/notesSlides/notesSlide42.xml" ContentType="application/vnd.openxmlformats-officedocument.presentationml.notesSlide+xml"/>
  <Override PartName="/ppt/charts/chart45.xml" ContentType="application/vnd.openxmlformats-officedocument.drawingml.chart+xml"/>
  <Override PartName="/ppt/charts/style45.xml" ContentType="application/vnd.ms-office.chartstyle+xml"/>
  <Override PartName="/ppt/charts/colors45.xml" ContentType="application/vnd.ms-office.chartcolorstyle+xml"/>
  <Override PartName="/ppt/notesSlides/notesSlide43.xml" ContentType="application/vnd.openxmlformats-officedocument.presentationml.notesSlide+xml"/>
  <Override PartName="/ppt/charts/chart46.xml" ContentType="application/vnd.openxmlformats-officedocument.drawingml.chart+xml"/>
  <Override PartName="/ppt/charts/style46.xml" ContentType="application/vnd.ms-office.chartstyle+xml"/>
  <Override PartName="/ppt/charts/colors46.xml" ContentType="application/vnd.ms-office.chartcolorstyle+xml"/>
  <Override PartName="/ppt/notesSlides/notesSlide44.xml" ContentType="application/vnd.openxmlformats-officedocument.presentationml.notesSlide+xml"/>
  <Override PartName="/ppt/charts/chart47.xml" ContentType="application/vnd.openxmlformats-officedocument.drawingml.chart+xml"/>
  <Override PartName="/ppt/charts/style47.xml" ContentType="application/vnd.ms-office.chartstyle+xml"/>
  <Override PartName="/ppt/charts/colors47.xml" ContentType="application/vnd.ms-office.chartcolorstyle+xml"/>
  <Override PartName="/ppt/notesSlides/notesSlide45.xml" ContentType="application/vnd.openxmlformats-officedocument.presentationml.notesSlide+xml"/>
  <Override PartName="/ppt/charts/chart48.xml" ContentType="application/vnd.openxmlformats-officedocument.drawingml.chart+xml"/>
  <Override PartName="/ppt/charts/style48.xml" ContentType="application/vnd.ms-office.chartstyle+xml"/>
  <Override PartName="/ppt/charts/colors48.xml" ContentType="application/vnd.ms-office.chartcolorstyle+xml"/>
  <Override PartName="/ppt/notesSlides/notesSlide46.xml" ContentType="application/vnd.openxmlformats-officedocument.presentationml.notesSlide+xml"/>
  <Override PartName="/ppt/charts/chart49.xml" ContentType="application/vnd.openxmlformats-officedocument.drawingml.chart+xml"/>
  <Override PartName="/ppt/charts/style49.xml" ContentType="application/vnd.ms-office.chartstyle+xml"/>
  <Override PartName="/ppt/charts/colors49.xml" ContentType="application/vnd.ms-office.chartcolorstyle+xml"/>
  <Override PartName="/ppt/notesSlides/notesSlide47.xml" ContentType="application/vnd.openxmlformats-officedocument.presentationml.notesSlide+xml"/>
  <Override PartName="/ppt/charts/chart50.xml" ContentType="application/vnd.openxmlformats-officedocument.drawingml.chart+xml"/>
  <Override PartName="/ppt/charts/style50.xml" ContentType="application/vnd.ms-office.chartstyle+xml"/>
  <Override PartName="/ppt/charts/colors50.xml" ContentType="application/vnd.ms-office.chartcolorstyl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35" r:id="rId4"/>
    <p:sldMasterId id="2147484022" r:id="rId5"/>
    <p:sldMasterId id="2147484059" r:id="rId6"/>
    <p:sldMasterId id="2147484170" r:id="rId7"/>
    <p:sldMasterId id="2147484139" r:id="rId8"/>
    <p:sldMasterId id="2147484189" r:id="rId9"/>
  </p:sldMasterIdLst>
  <p:notesMasterIdLst>
    <p:notesMasterId r:id="rId74"/>
  </p:notesMasterIdLst>
  <p:handoutMasterIdLst>
    <p:handoutMasterId r:id="rId75"/>
  </p:handoutMasterIdLst>
  <p:sldIdLst>
    <p:sldId id="256" r:id="rId10"/>
    <p:sldId id="2146846323" r:id="rId11"/>
    <p:sldId id="258" r:id="rId12"/>
    <p:sldId id="264" r:id="rId13"/>
    <p:sldId id="263" r:id="rId14"/>
    <p:sldId id="2146846330" r:id="rId15"/>
    <p:sldId id="317" r:id="rId16"/>
    <p:sldId id="310" r:id="rId17"/>
    <p:sldId id="265" r:id="rId18"/>
    <p:sldId id="266" r:id="rId19"/>
    <p:sldId id="269" r:id="rId20"/>
    <p:sldId id="268" r:id="rId21"/>
    <p:sldId id="267" r:id="rId22"/>
    <p:sldId id="270" r:id="rId23"/>
    <p:sldId id="276" r:id="rId24"/>
    <p:sldId id="2146846324" r:id="rId25"/>
    <p:sldId id="278" r:id="rId26"/>
    <p:sldId id="318" r:id="rId27"/>
    <p:sldId id="279" r:id="rId28"/>
    <p:sldId id="280" r:id="rId29"/>
    <p:sldId id="281" r:id="rId30"/>
    <p:sldId id="282" r:id="rId31"/>
    <p:sldId id="283" r:id="rId32"/>
    <p:sldId id="285" r:id="rId33"/>
    <p:sldId id="284" r:id="rId34"/>
    <p:sldId id="2146846326" r:id="rId35"/>
    <p:sldId id="293" r:id="rId36"/>
    <p:sldId id="294" r:id="rId37"/>
    <p:sldId id="327" r:id="rId38"/>
    <p:sldId id="287" r:id="rId39"/>
    <p:sldId id="2146846329" r:id="rId40"/>
    <p:sldId id="328" r:id="rId41"/>
    <p:sldId id="288" r:id="rId42"/>
    <p:sldId id="343" r:id="rId43"/>
    <p:sldId id="295" r:id="rId44"/>
    <p:sldId id="303" r:id="rId45"/>
    <p:sldId id="320" r:id="rId46"/>
    <p:sldId id="272" r:id="rId47"/>
    <p:sldId id="274" r:id="rId48"/>
    <p:sldId id="326" r:id="rId49"/>
    <p:sldId id="329" r:id="rId50"/>
    <p:sldId id="289" r:id="rId51"/>
    <p:sldId id="290" r:id="rId52"/>
    <p:sldId id="291" r:id="rId53"/>
    <p:sldId id="292" r:id="rId54"/>
    <p:sldId id="325" r:id="rId55"/>
    <p:sldId id="322" r:id="rId56"/>
    <p:sldId id="323" r:id="rId57"/>
    <p:sldId id="324" r:id="rId58"/>
    <p:sldId id="330" r:id="rId59"/>
    <p:sldId id="296" r:id="rId60"/>
    <p:sldId id="297" r:id="rId61"/>
    <p:sldId id="298" r:id="rId62"/>
    <p:sldId id="299" r:id="rId63"/>
    <p:sldId id="300" r:id="rId64"/>
    <p:sldId id="301" r:id="rId65"/>
    <p:sldId id="302" r:id="rId66"/>
    <p:sldId id="304" r:id="rId67"/>
    <p:sldId id="305" r:id="rId68"/>
    <p:sldId id="306" r:id="rId69"/>
    <p:sldId id="307" r:id="rId70"/>
    <p:sldId id="308" r:id="rId71"/>
    <p:sldId id="309" r:id="rId72"/>
    <p:sldId id="262" r:id="rId73"/>
  </p:sldIdLst>
  <p:sldSz cx="12192000" cy="6858000"/>
  <p:notesSz cx="6858000" cy="9144000"/>
  <p:custDataLst>
    <p:tags r:id="rId76"/>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0C9B5"/>
    <a:srgbClr val="60868F"/>
    <a:srgbClr val="96DFD3"/>
    <a:srgbClr val="F36080"/>
    <a:srgbClr val="F795AA"/>
    <a:srgbClr val="D9D9D9"/>
    <a:srgbClr val="3095B4"/>
    <a:srgbClr val="E9FFAB"/>
    <a:srgbClr val="FBCAD5"/>
    <a:srgbClr val="D0103A"/>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7E9639D4-E3E2-4D34-9284-5A2195B3D0D7}">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E9639D4-E3E2-4D34-9284-5A2195B3D0D7}" styleName="Light Style 2">
    <a:wholeTbl>
      <a:tcTxStyle>
        <a:fontRef idx="minor">
          <a:scrgbClr r="0" g="0" b="0"/>
        </a:fontRef>
        <a:schemeClr val="tx1"/>
      </a:tcTxStyle>
      <a:tcStyle>
        <a:tcBdr>
          <a:left>
            <a:lnRef idx="1">
              <a:schemeClr val="tx1"/>
            </a:lnRef>
          </a:left>
          <a:right>
            <a:lnRef idx="1">
              <a:schemeClr val="tx1"/>
            </a:lnRef>
          </a:right>
          <a:top>
            <a:lnRef idx="1">
              <a:schemeClr val="tx1"/>
            </a:lnRef>
          </a:top>
          <a:bottom>
            <a:lnRef idx="1">
              <a:schemeClr val="tx1"/>
            </a:lnRef>
          </a:bottom>
          <a:insideH>
            <a:ln>
              <a:noFill/>
            </a:ln>
          </a:insideH>
          <a:insideV>
            <a:ln>
              <a:noFill/>
            </a:ln>
          </a:insideV>
        </a:tcBdr>
        <a:fill>
          <a:noFill/>
        </a:fill>
      </a:tcStyle>
    </a:wholeTbl>
    <a:band1H>
      <a:tcStyle>
        <a:tcBdr>
          <a:top>
            <a:lnRef idx="1">
              <a:schemeClr val="tx1"/>
            </a:lnRef>
          </a:top>
          <a:bottom>
            <a:lnRef idx="1">
              <a:schemeClr val="tx1"/>
            </a:lnRef>
          </a:bottom>
        </a:tcBdr>
      </a:tcStyle>
    </a:band1H>
    <a:band1V>
      <a:tcStyle>
        <a:tcBdr>
          <a:left>
            <a:lnRef idx="1">
              <a:schemeClr val="tx1"/>
            </a:lnRef>
          </a:left>
          <a:right>
            <a:lnRef idx="1">
              <a:schemeClr val="tx1"/>
            </a:lnRef>
          </a:right>
        </a:tcBdr>
      </a:tcStyle>
    </a:band1V>
    <a:band2V>
      <a:tcStyle>
        <a:tcBdr>
          <a:left>
            <a:lnRef idx="1">
              <a:schemeClr val="tx1"/>
            </a:lnRef>
          </a:left>
          <a:right>
            <a:lnRef idx="1">
              <a:schemeClr val="tx1"/>
            </a:lnRef>
          </a:right>
        </a:tcBdr>
      </a:tcStyle>
    </a:band2V>
    <a:lastCol>
      <a:tcTxStyle b="on"/>
      <a:tcStyle>
        <a:tcBdr/>
      </a:tcStyle>
    </a:lastCol>
    <a:firstCol>
      <a:tcTxStyle b="on"/>
      <a:tcStyle>
        <a:tcBdr/>
      </a:tcStyle>
    </a:firstCol>
    <a:lastRow>
      <a:tcTxStyle b="on"/>
      <a:tcStyle>
        <a:tcBdr>
          <a:top>
            <a:ln w="50800" cmpd="dbl">
              <a:solidFill>
                <a:schemeClr val="tx1"/>
              </a:solidFill>
            </a:ln>
          </a:top>
        </a:tcBdr>
      </a:tcStyle>
    </a:lastRow>
    <a:firstRow>
      <a:tcTxStyle b="on">
        <a:fontRef idx="minor">
          <a:scrgbClr r="0" g="0" b="0"/>
        </a:fontRef>
        <a:schemeClr val="bg1"/>
      </a:tcTxStyle>
      <a:tcStyle>
        <a:tcBdr/>
        <a:fillRef idx="1">
          <a:schemeClr val="tx1"/>
        </a:fillRef>
      </a:tcStyle>
    </a:firstRow>
  </a:tblStyle>
  <a:tblStyle styleId="{EB344D84-9AFB-497E-A393-DC336BA19D2E}" styleName="Medium Style 3 - Accent 3">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3"/>
          </a:solidFill>
        </a:fill>
      </a:tcStyle>
    </a:lastCol>
    <a:firstCol>
      <a:tcTxStyle b="on">
        <a:fontRef idx="minor">
          <a:scrgbClr r="0" g="0" b="0"/>
        </a:fontRef>
        <a:schemeClr val="lt1"/>
      </a:tcTxStyle>
      <a:tcStyle>
        <a:tcBdr/>
        <a:fill>
          <a:solidFill>
            <a:schemeClr val="accent3"/>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3"/>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C083E6E3-FA7D-4D7B-A595-EF9225AFEA82}" styleName="Light Style 1 - Accent 3">
    <a:wholeTbl>
      <a:tcTxStyle>
        <a:fontRef idx="minor">
          <a:scrgbClr r="0" g="0" b="0"/>
        </a:fontRef>
        <a:schemeClr val="tx1"/>
      </a:tcTxStyle>
      <a:tcStyle>
        <a:tcBdr>
          <a:left>
            <a:ln>
              <a:noFill/>
            </a:ln>
          </a:left>
          <a:right>
            <a:ln>
              <a:noFill/>
            </a:ln>
          </a:right>
          <a:top>
            <a:ln w="12700" cmpd="sng">
              <a:solidFill>
                <a:schemeClr val="accent3"/>
              </a:solidFill>
            </a:ln>
          </a:top>
          <a:bottom>
            <a:ln w="12700" cmpd="sng">
              <a:solidFill>
                <a:schemeClr val="accent3"/>
              </a:solidFill>
            </a:ln>
          </a:bottom>
          <a:insideH>
            <a:ln>
              <a:noFill/>
            </a:ln>
          </a:insideH>
          <a:insideV>
            <a:ln>
              <a:noFill/>
            </a:ln>
          </a:insideV>
        </a:tcBdr>
        <a:fill>
          <a:noFill/>
        </a:fill>
      </a:tcStyle>
    </a:wholeTbl>
    <a:band1H>
      <a:tcStyle>
        <a:tcBdr/>
        <a:fill>
          <a:solidFill>
            <a:schemeClr val="accent3">
              <a:alpha val="20000"/>
            </a:schemeClr>
          </a:solidFill>
        </a:fill>
      </a:tcStyle>
    </a:band1H>
    <a:band2H>
      <a:tcStyle>
        <a:tcBdr/>
      </a:tcStyle>
    </a:band2H>
    <a:band1V>
      <a:tcStyle>
        <a:tcBdr/>
        <a:fill>
          <a:solidFill>
            <a:schemeClr val="accent3">
              <a:alpha val="20000"/>
            </a:schemeClr>
          </a:solidFill>
        </a:fill>
      </a:tcStyle>
    </a:band1V>
    <a:lastCol>
      <a:tcTxStyle b="on"/>
      <a:tcStyle>
        <a:tcBdr/>
      </a:tcStyle>
    </a:lastCol>
    <a:firstCol>
      <a:tcTxStyle b="on"/>
      <a:tcStyle>
        <a:tcBdr/>
      </a:tcStyle>
    </a:firstCol>
    <a:lastRow>
      <a:tcTxStyle b="on"/>
      <a:tcStyle>
        <a:tcBdr>
          <a:top>
            <a:ln w="12700" cmpd="sng">
              <a:solidFill>
                <a:schemeClr val="accent3"/>
              </a:solidFill>
            </a:ln>
          </a:top>
        </a:tcBdr>
        <a:fill>
          <a:noFill/>
        </a:fill>
      </a:tcStyle>
    </a:lastRow>
    <a:firstRow>
      <a:tcTxStyle b="on"/>
      <a:tcStyle>
        <a:tcBdr>
          <a:bottom>
            <a:ln w="12700" cmpd="sng">
              <a:solidFill>
                <a:schemeClr val="accent3"/>
              </a:solidFill>
            </a:ln>
          </a:bottom>
        </a:tcBdr>
        <a:fill>
          <a:noFill/>
        </a:fill>
      </a:tcStyle>
    </a:firstRow>
  </a:tblStyle>
  <a:tblStyle styleId="{D27102A9-8310-4765-A935-A1911B00CA55}" styleName="Light Style 1 - Accent 4">
    <a:wholeTbl>
      <a:tcTxStyle>
        <a:fontRef idx="minor">
          <a:scrgbClr r="0" g="0" b="0"/>
        </a:fontRef>
        <a:schemeClr val="tx1"/>
      </a:tcTxStyle>
      <a:tcStyle>
        <a:tcBdr>
          <a:left>
            <a:ln>
              <a:noFill/>
            </a:ln>
          </a:left>
          <a:right>
            <a:ln>
              <a:noFill/>
            </a:ln>
          </a:right>
          <a:top>
            <a:ln w="12700" cmpd="sng">
              <a:solidFill>
                <a:schemeClr val="accent4"/>
              </a:solidFill>
            </a:ln>
          </a:top>
          <a:bottom>
            <a:ln w="12700" cmpd="sng">
              <a:solidFill>
                <a:schemeClr val="accent4"/>
              </a:solidFill>
            </a:ln>
          </a:bottom>
          <a:insideH>
            <a:ln>
              <a:noFill/>
            </a:ln>
          </a:insideH>
          <a:insideV>
            <a:ln>
              <a:noFill/>
            </a:ln>
          </a:insideV>
        </a:tcBdr>
        <a:fill>
          <a:noFill/>
        </a:fill>
      </a:tcStyle>
    </a:wholeTbl>
    <a:band1H>
      <a:tcStyle>
        <a:tcBdr/>
        <a:fill>
          <a:solidFill>
            <a:schemeClr val="accent4">
              <a:alpha val="20000"/>
            </a:schemeClr>
          </a:solidFill>
        </a:fill>
      </a:tcStyle>
    </a:band1H>
    <a:band2H>
      <a:tcStyle>
        <a:tcBdr/>
      </a:tcStyle>
    </a:band2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12700" cmpd="sng">
              <a:solidFill>
                <a:schemeClr val="accent4"/>
              </a:solidFill>
            </a:ln>
          </a:top>
        </a:tcBdr>
        <a:fill>
          <a:noFill/>
        </a:fill>
      </a:tcStyle>
    </a:lastRow>
    <a:firstRow>
      <a:tcTxStyle b="on"/>
      <a:tcStyle>
        <a:tcBdr>
          <a:bottom>
            <a:ln w="12700" cmpd="sng">
              <a:solidFill>
                <a:schemeClr val="accent4"/>
              </a:solidFill>
            </a:ln>
          </a:bottom>
        </a:tcBdr>
        <a:fill>
          <a:noFill/>
        </a:fill>
      </a:tcStyle>
    </a:firstRow>
  </a:tblStyle>
  <a:tblStyle styleId="{5FD0F851-EC5A-4D38-B0AD-8093EC10F338}" styleName="Light Style 1 - Accent 5">
    <a:wholeTbl>
      <a:tcTxStyle>
        <a:fontRef idx="minor">
          <a:scrgbClr r="0" g="0" b="0"/>
        </a:fontRef>
        <a:schemeClr val="tx1"/>
      </a:tcTxStyle>
      <a:tcStyle>
        <a:tcBdr>
          <a:left>
            <a:ln>
              <a:noFill/>
            </a:ln>
          </a:left>
          <a:right>
            <a:ln>
              <a:noFill/>
            </a:ln>
          </a:right>
          <a:top>
            <a:ln w="12700" cmpd="sng">
              <a:solidFill>
                <a:schemeClr val="accent5"/>
              </a:solidFill>
            </a:ln>
          </a:top>
          <a:bottom>
            <a:ln w="12700" cmpd="sng">
              <a:solidFill>
                <a:schemeClr val="accent5"/>
              </a:solidFill>
            </a:ln>
          </a:bottom>
          <a:insideH>
            <a:ln>
              <a:noFill/>
            </a:ln>
          </a:insideH>
          <a:insideV>
            <a:ln>
              <a:noFill/>
            </a:ln>
          </a:insideV>
        </a:tcBdr>
        <a:fill>
          <a:noFill/>
        </a:fill>
      </a:tcStyle>
    </a:wholeTbl>
    <a:band1H>
      <a:tcStyle>
        <a:tcBdr/>
        <a:fill>
          <a:solidFill>
            <a:schemeClr val="accent5">
              <a:alpha val="20000"/>
            </a:schemeClr>
          </a:solidFill>
        </a:fill>
      </a:tcStyle>
    </a:band1H>
    <a:band2H>
      <a:tcStyle>
        <a:tcBdr/>
      </a:tcStyle>
    </a:band2H>
    <a:band1V>
      <a:tcStyle>
        <a:tcBdr/>
        <a:fill>
          <a:solidFill>
            <a:schemeClr val="accent5">
              <a:alpha val="20000"/>
            </a:schemeClr>
          </a:solidFill>
        </a:fill>
      </a:tcStyle>
    </a:band1V>
    <a:lastCol>
      <a:tcTxStyle b="on"/>
      <a:tcStyle>
        <a:tcBdr/>
      </a:tcStyle>
    </a:lastCol>
    <a:firstCol>
      <a:tcTxStyle b="on"/>
      <a:tcStyle>
        <a:tcBdr/>
      </a:tcStyle>
    </a:firstCol>
    <a:lastRow>
      <a:tcTxStyle b="on"/>
      <a:tcStyle>
        <a:tcBdr>
          <a:top>
            <a:ln w="12700" cmpd="sng">
              <a:solidFill>
                <a:schemeClr val="accent5"/>
              </a:solidFill>
            </a:ln>
          </a:top>
        </a:tcBdr>
        <a:fill>
          <a:noFill/>
        </a:fill>
      </a:tcStyle>
    </a:lastRow>
    <a:firstRow>
      <a:tcTxStyle b="on"/>
      <a:tcStyle>
        <a:tcBdr>
          <a:bottom>
            <a:ln w="12700" cmpd="sng">
              <a:solidFill>
                <a:schemeClr val="accent5"/>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7315" autoAdjust="0"/>
    <p:restoredTop sz="94817" autoAdjust="0"/>
  </p:normalViewPr>
  <p:slideViewPr>
    <p:cSldViewPr snapToGrid="0">
      <p:cViewPr varScale="1">
        <p:scale>
          <a:sx n="102" d="100"/>
          <a:sy n="102" d="100"/>
        </p:scale>
        <p:origin x="1314" y="108"/>
      </p:cViewPr>
      <p:guideLst/>
    </p:cSldViewPr>
  </p:slideViewPr>
  <p:outlineViewPr>
    <p:cViewPr>
      <p:scale>
        <a:sx n="33" d="100"/>
        <a:sy n="33" d="100"/>
      </p:scale>
      <p:origin x="0" y="-22992"/>
    </p:cViewPr>
  </p:outlineViewPr>
  <p:notesTextViewPr>
    <p:cViewPr>
      <p:scale>
        <a:sx n="1" d="1"/>
        <a:sy n="1" d="1"/>
      </p:scale>
      <p:origin x="0" y="0"/>
    </p:cViewPr>
  </p:notesTextViewPr>
  <p:sorterViewPr>
    <p:cViewPr>
      <p:scale>
        <a:sx n="20" d="100"/>
        <a:sy n="20" d="100"/>
      </p:scale>
      <p:origin x="0" y="0"/>
    </p:cViewPr>
  </p:sorterViewPr>
  <p:notesViewPr>
    <p:cSldViewPr snapToGrid="0">
      <p:cViewPr varScale="1">
        <p:scale>
          <a:sx n="64" d="100"/>
          <a:sy n="64" d="100"/>
        </p:scale>
        <p:origin x="3118" y="19"/>
      </p:cViewPr>
      <p:guideLst/>
    </p:cSldViewPr>
  </p:notes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17.xml"/><Relationship Id="rId21" Type="http://schemas.openxmlformats.org/officeDocument/2006/relationships/slide" Target="slides/slide12.xml"/><Relationship Id="rId42" Type="http://schemas.openxmlformats.org/officeDocument/2006/relationships/slide" Target="slides/slide33.xml"/><Relationship Id="rId47" Type="http://schemas.openxmlformats.org/officeDocument/2006/relationships/slide" Target="slides/slide38.xml"/><Relationship Id="rId63" Type="http://schemas.openxmlformats.org/officeDocument/2006/relationships/slide" Target="slides/slide54.xml"/><Relationship Id="rId68" Type="http://schemas.openxmlformats.org/officeDocument/2006/relationships/slide" Target="slides/slide59.xml"/><Relationship Id="rId16" Type="http://schemas.openxmlformats.org/officeDocument/2006/relationships/slide" Target="slides/slide7.xml"/><Relationship Id="rId11" Type="http://schemas.openxmlformats.org/officeDocument/2006/relationships/slide" Target="slides/slide2.xml"/><Relationship Id="rId24" Type="http://schemas.openxmlformats.org/officeDocument/2006/relationships/slide" Target="slides/slide15.xml"/><Relationship Id="rId32" Type="http://schemas.openxmlformats.org/officeDocument/2006/relationships/slide" Target="slides/slide23.xml"/><Relationship Id="rId37" Type="http://schemas.openxmlformats.org/officeDocument/2006/relationships/slide" Target="slides/slide28.xml"/><Relationship Id="rId40" Type="http://schemas.openxmlformats.org/officeDocument/2006/relationships/slide" Target="slides/slide31.xml"/><Relationship Id="rId45" Type="http://schemas.openxmlformats.org/officeDocument/2006/relationships/slide" Target="slides/slide36.xml"/><Relationship Id="rId53" Type="http://schemas.openxmlformats.org/officeDocument/2006/relationships/slide" Target="slides/slide44.xml"/><Relationship Id="rId58" Type="http://schemas.openxmlformats.org/officeDocument/2006/relationships/slide" Target="slides/slide49.xml"/><Relationship Id="rId66" Type="http://schemas.openxmlformats.org/officeDocument/2006/relationships/slide" Target="slides/slide57.xml"/><Relationship Id="rId74" Type="http://schemas.openxmlformats.org/officeDocument/2006/relationships/notesMaster" Target="notesMasters/notesMaster1.xml"/><Relationship Id="rId79" Type="http://schemas.openxmlformats.org/officeDocument/2006/relationships/theme" Target="theme/theme1.xml"/><Relationship Id="rId5" Type="http://schemas.openxmlformats.org/officeDocument/2006/relationships/slideMaster" Target="slideMasters/slideMaster2.xml"/><Relationship Id="rId61" Type="http://schemas.openxmlformats.org/officeDocument/2006/relationships/slide" Target="slides/slide52.xml"/><Relationship Id="rId19" Type="http://schemas.openxmlformats.org/officeDocument/2006/relationships/slide" Target="slides/slide10.xml"/><Relationship Id="rId14" Type="http://schemas.openxmlformats.org/officeDocument/2006/relationships/slide" Target="slides/slide5.xml"/><Relationship Id="rId22" Type="http://schemas.openxmlformats.org/officeDocument/2006/relationships/slide" Target="slides/slide13.xml"/><Relationship Id="rId27" Type="http://schemas.openxmlformats.org/officeDocument/2006/relationships/slide" Target="slides/slide18.xml"/><Relationship Id="rId30" Type="http://schemas.openxmlformats.org/officeDocument/2006/relationships/slide" Target="slides/slide21.xml"/><Relationship Id="rId35" Type="http://schemas.openxmlformats.org/officeDocument/2006/relationships/slide" Target="slides/slide26.xml"/><Relationship Id="rId43" Type="http://schemas.openxmlformats.org/officeDocument/2006/relationships/slide" Target="slides/slide34.xml"/><Relationship Id="rId48" Type="http://schemas.openxmlformats.org/officeDocument/2006/relationships/slide" Target="slides/slide39.xml"/><Relationship Id="rId56" Type="http://schemas.openxmlformats.org/officeDocument/2006/relationships/slide" Target="slides/slide47.xml"/><Relationship Id="rId64" Type="http://schemas.openxmlformats.org/officeDocument/2006/relationships/slide" Target="slides/slide55.xml"/><Relationship Id="rId69" Type="http://schemas.openxmlformats.org/officeDocument/2006/relationships/slide" Target="slides/slide60.xml"/><Relationship Id="rId77" Type="http://schemas.openxmlformats.org/officeDocument/2006/relationships/presProps" Target="presProps.xml"/><Relationship Id="rId8" Type="http://schemas.openxmlformats.org/officeDocument/2006/relationships/slideMaster" Target="slideMasters/slideMaster5.xml"/><Relationship Id="rId51" Type="http://schemas.openxmlformats.org/officeDocument/2006/relationships/slide" Target="slides/slide42.xml"/><Relationship Id="rId72" Type="http://schemas.openxmlformats.org/officeDocument/2006/relationships/slide" Target="slides/slide63.xml"/><Relationship Id="rId80" Type="http://schemas.openxmlformats.org/officeDocument/2006/relationships/tableStyles" Target="tableStyles.xml"/><Relationship Id="rId3" Type="http://schemas.openxmlformats.org/officeDocument/2006/relationships/customXml" Target="../customXml/item3.xml"/><Relationship Id="rId12" Type="http://schemas.openxmlformats.org/officeDocument/2006/relationships/slide" Target="slides/slide3.xml"/><Relationship Id="rId17" Type="http://schemas.openxmlformats.org/officeDocument/2006/relationships/slide" Target="slides/slide8.xml"/><Relationship Id="rId25" Type="http://schemas.openxmlformats.org/officeDocument/2006/relationships/slide" Target="slides/slide16.xml"/><Relationship Id="rId33" Type="http://schemas.openxmlformats.org/officeDocument/2006/relationships/slide" Target="slides/slide24.xml"/><Relationship Id="rId38" Type="http://schemas.openxmlformats.org/officeDocument/2006/relationships/slide" Target="slides/slide29.xml"/><Relationship Id="rId46" Type="http://schemas.openxmlformats.org/officeDocument/2006/relationships/slide" Target="slides/slide37.xml"/><Relationship Id="rId59" Type="http://schemas.openxmlformats.org/officeDocument/2006/relationships/slide" Target="slides/slide50.xml"/><Relationship Id="rId67" Type="http://schemas.openxmlformats.org/officeDocument/2006/relationships/slide" Target="slides/slide58.xml"/><Relationship Id="rId20" Type="http://schemas.openxmlformats.org/officeDocument/2006/relationships/slide" Target="slides/slide11.xml"/><Relationship Id="rId41" Type="http://schemas.openxmlformats.org/officeDocument/2006/relationships/slide" Target="slides/slide32.xml"/><Relationship Id="rId54" Type="http://schemas.openxmlformats.org/officeDocument/2006/relationships/slide" Target="slides/slide45.xml"/><Relationship Id="rId62" Type="http://schemas.openxmlformats.org/officeDocument/2006/relationships/slide" Target="slides/slide53.xml"/><Relationship Id="rId70" Type="http://schemas.openxmlformats.org/officeDocument/2006/relationships/slide" Target="slides/slide61.xml"/><Relationship Id="rId75"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 Target="slides/slide6.xml"/><Relationship Id="rId23" Type="http://schemas.openxmlformats.org/officeDocument/2006/relationships/slide" Target="slides/slide14.xml"/><Relationship Id="rId28" Type="http://schemas.openxmlformats.org/officeDocument/2006/relationships/slide" Target="slides/slide19.xml"/><Relationship Id="rId36" Type="http://schemas.openxmlformats.org/officeDocument/2006/relationships/slide" Target="slides/slide27.xml"/><Relationship Id="rId49" Type="http://schemas.openxmlformats.org/officeDocument/2006/relationships/slide" Target="slides/slide40.xml"/><Relationship Id="rId57" Type="http://schemas.openxmlformats.org/officeDocument/2006/relationships/slide" Target="slides/slide48.xml"/><Relationship Id="rId10" Type="http://schemas.openxmlformats.org/officeDocument/2006/relationships/slide" Target="slides/slide1.xml"/><Relationship Id="rId31" Type="http://schemas.openxmlformats.org/officeDocument/2006/relationships/slide" Target="slides/slide22.xml"/><Relationship Id="rId44" Type="http://schemas.openxmlformats.org/officeDocument/2006/relationships/slide" Target="slides/slide35.xml"/><Relationship Id="rId52" Type="http://schemas.openxmlformats.org/officeDocument/2006/relationships/slide" Target="slides/slide43.xml"/><Relationship Id="rId60" Type="http://schemas.openxmlformats.org/officeDocument/2006/relationships/slide" Target="slides/slide51.xml"/><Relationship Id="rId65" Type="http://schemas.openxmlformats.org/officeDocument/2006/relationships/slide" Target="slides/slide56.xml"/><Relationship Id="rId73" Type="http://schemas.openxmlformats.org/officeDocument/2006/relationships/slide" Target="slides/slide64.xml"/><Relationship Id="rId78"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Master" Target="slideMasters/slideMaster6.xml"/><Relationship Id="rId13" Type="http://schemas.openxmlformats.org/officeDocument/2006/relationships/slide" Target="slides/slide4.xml"/><Relationship Id="rId18" Type="http://schemas.openxmlformats.org/officeDocument/2006/relationships/slide" Target="slides/slide9.xml"/><Relationship Id="rId39" Type="http://schemas.openxmlformats.org/officeDocument/2006/relationships/slide" Target="slides/slide30.xml"/><Relationship Id="rId34" Type="http://schemas.openxmlformats.org/officeDocument/2006/relationships/slide" Target="slides/slide25.xml"/><Relationship Id="rId50" Type="http://schemas.openxmlformats.org/officeDocument/2006/relationships/slide" Target="slides/slide41.xml"/><Relationship Id="rId55" Type="http://schemas.openxmlformats.org/officeDocument/2006/relationships/slide" Target="slides/slide46.xml"/><Relationship Id="rId76" Type="http://schemas.openxmlformats.org/officeDocument/2006/relationships/tags" Target="tags/tag1.xml"/><Relationship Id="rId7" Type="http://schemas.openxmlformats.org/officeDocument/2006/relationships/slideMaster" Target="slideMasters/slideMaster4.xml"/><Relationship Id="rId71" Type="http://schemas.openxmlformats.org/officeDocument/2006/relationships/slide" Target="slides/slide62.xml"/><Relationship Id="rId2" Type="http://schemas.openxmlformats.org/officeDocument/2006/relationships/customXml" Target="../customXml/item2.xml"/><Relationship Id="rId29" Type="http://schemas.openxmlformats.org/officeDocument/2006/relationships/slide" Target="slides/slide20.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s>
</file>

<file path=ppt/charts/_rels/chart5.xml.rels><?xml version="1.0" encoding="UTF-8" standalone="yes"?>
<Relationships xmlns="http://schemas.openxmlformats.org/package/2006/relationships"><Relationship Id="rId3" Type="http://schemas.openxmlformats.org/officeDocument/2006/relationships/package" Target="../embeddings/Microsoft_Excel_Worksheet4.xlsx"/><Relationship Id="rId2" Type="http://schemas.microsoft.com/office/2011/relationships/chartColorStyle" Target="colors5.xml"/><Relationship Id="rId1" Type="http://schemas.microsoft.com/office/2011/relationships/chartStyle" Target="style5.xml"/></Relationships>
</file>

<file path=ppt/charts/_rels/chart6.xml.rels><?xml version="1.0" encoding="UTF-8" standalone="yes"?>
<Relationships xmlns="http://schemas.openxmlformats.org/package/2006/relationships"><Relationship Id="rId3" Type="http://schemas.openxmlformats.org/officeDocument/2006/relationships/package" Target="../embeddings/Microsoft_Excel_Worksheet5.xlsx"/><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package" Target="../embeddings/Microsoft_Excel_Worksheet6.xlsx"/><Relationship Id="rId2" Type="http://schemas.microsoft.com/office/2011/relationships/chartColorStyle" Target="colors7.xml"/><Relationship Id="rId1" Type="http://schemas.microsoft.com/office/2011/relationships/chartStyle" Target="style7.xml"/></Relationships>
</file>

<file path=ppt/charts/_rels/chart8.xml.rels><?xml version="1.0" encoding="UTF-8" standalone="yes"?>
<Relationships xmlns="http://schemas.openxmlformats.org/package/2006/relationships"><Relationship Id="rId3" Type="http://schemas.openxmlformats.org/officeDocument/2006/relationships/package" Target="../embeddings/Microsoft_Excel_Worksheet7.xlsx"/><Relationship Id="rId2" Type="http://schemas.microsoft.com/office/2011/relationships/chartColorStyle" Target="colors8.xml"/><Relationship Id="rId1" Type="http://schemas.microsoft.com/office/2011/relationships/chartStyle" Target="style8.xml"/></Relationships>
</file>

<file path=ppt/charts/_rels/chart9.xml.rels><?xml version="1.0" encoding="UTF-8" standalone="yes"?>
<Relationships xmlns="http://schemas.openxmlformats.org/package/2006/relationships"><Relationship Id="rId3" Type="http://schemas.openxmlformats.org/officeDocument/2006/relationships/package" Target="../embeddings/Microsoft_Excel_Worksheet8.xlsx"/><Relationship Id="rId2" Type="http://schemas.microsoft.com/office/2011/relationships/chartColorStyle" Target="colors9.xml"/><Relationship Id="rId1" Type="http://schemas.microsoft.com/office/2011/relationships/chartStyle" Target="style9.xml"/></Relationships>
</file>

<file path=ppt/charts/_rels/chart10.xml.rels><?xml version="1.0" encoding="UTF-8" standalone="yes"?>
<Relationships xmlns="http://schemas.openxmlformats.org/package/2006/relationships"><Relationship Id="rId3" Type="http://schemas.openxmlformats.org/officeDocument/2006/relationships/package" Target="../embeddings/Microsoft_Excel_Worksheet9.xlsx"/><Relationship Id="rId2" Type="http://schemas.microsoft.com/office/2011/relationships/chartColorStyle" Target="colors10.xml"/><Relationship Id="rId1" Type="http://schemas.microsoft.com/office/2011/relationships/chartStyle" Target="style10.xml"/></Relationships>
</file>

<file path=ppt/charts/_rels/chart11.xml.rels><?xml version="1.0" encoding="UTF-8" standalone="yes"?>
<Relationships xmlns="http://schemas.openxmlformats.org/package/2006/relationships"><Relationship Id="rId3" Type="http://schemas.openxmlformats.org/officeDocument/2006/relationships/package" Target="../embeddings/Microsoft_Excel_Worksheet10.xlsx"/><Relationship Id="rId2" Type="http://schemas.microsoft.com/office/2011/relationships/chartColorStyle" Target="colors11.xml"/><Relationship Id="rId1" Type="http://schemas.microsoft.com/office/2011/relationships/chartStyle" Target="style11.xml"/></Relationships>
</file>

<file path=ppt/charts/_rels/chart12.xml.rels><?xml version="1.0" encoding="UTF-8" standalone="yes"?>
<Relationships xmlns="http://schemas.openxmlformats.org/package/2006/relationships"><Relationship Id="rId3" Type="http://schemas.openxmlformats.org/officeDocument/2006/relationships/package" Target="../embeddings/Microsoft_Excel_Worksheet11.xlsx"/><Relationship Id="rId2" Type="http://schemas.microsoft.com/office/2011/relationships/chartColorStyle" Target="colors12.xml"/><Relationship Id="rId1" Type="http://schemas.microsoft.com/office/2011/relationships/chartStyle" Target="style12.xml"/></Relationships>
</file>

<file path=ppt/charts/_rels/chart13.xml.rels><?xml version="1.0" encoding="UTF-8" standalone="yes"?>
<Relationships xmlns="http://schemas.openxmlformats.org/package/2006/relationships"><Relationship Id="rId3" Type="http://schemas.openxmlformats.org/officeDocument/2006/relationships/package" Target="../embeddings/Microsoft_Excel_Worksheet12.xlsx"/><Relationship Id="rId2" Type="http://schemas.microsoft.com/office/2011/relationships/chartColorStyle" Target="colors13.xml"/><Relationship Id="rId1" Type="http://schemas.microsoft.com/office/2011/relationships/chartStyle" Target="style13.xml"/></Relationships>
</file>

<file path=ppt/charts/_rels/chart14.xml.rels><?xml version="1.0" encoding="UTF-8" standalone="yes"?>
<Relationships xmlns="http://schemas.openxmlformats.org/package/2006/relationships"><Relationship Id="rId3" Type="http://schemas.openxmlformats.org/officeDocument/2006/relationships/package" Target="../embeddings/Microsoft_Excel_Worksheet13.xlsx"/><Relationship Id="rId2" Type="http://schemas.microsoft.com/office/2011/relationships/chartColorStyle" Target="colors14.xml"/><Relationship Id="rId1" Type="http://schemas.microsoft.com/office/2011/relationships/chartStyle" Target="style14.xml"/></Relationships>
</file>

<file path=ppt/charts/_rels/chart15.xml.rels><?xml version="1.0" encoding="UTF-8" standalone="yes"?>
<Relationships xmlns="http://schemas.openxmlformats.org/package/2006/relationships"><Relationship Id="rId3" Type="http://schemas.openxmlformats.org/officeDocument/2006/relationships/package" Target="../embeddings/Microsoft_Excel_Worksheet14.xlsx"/><Relationship Id="rId2" Type="http://schemas.microsoft.com/office/2011/relationships/chartColorStyle" Target="colors15.xml"/><Relationship Id="rId1" Type="http://schemas.microsoft.com/office/2011/relationships/chartStyle" Target="style15.xml"/></Relationships>
</file>

<file path=ppt/charts/_rels/chart16.xml.rels><?xml version="1.0" encoding="UTF-8" standalone="yes"?>
<Relationships xmlns="http://schemas.openxmlformats.org/package/2006/relationships"><Relationship Id="rId3" Type="http://schemas.openxmlformats.org/officeDocument/2006/relationships/package" Target="../embeddings/Microsoft_Excel_Worksheet15.xlsx"/><Relationship Id="rId2" Type="http://schemas.microsoft.com/office/2011/relationships/chartColorStyle" Target="colors16.xml"/><Relationship Id="rId1" Type="http://schemas.microsoft.com/office/2011/relationships/chartStyle" Target="style16.xml"/></Relationships>
</file>

<file path=ppt/charts/_rels/chart17.xml.rels><?xml version="1.0" encoding="UTF-8" standalone="yes"?>
<Relationships xmlns="http://schemas.openxmlformats.org/package/2006/relationships"><Relationship Id="rId3" Type="http://schemas.openxmlformats.org/officeDocument/2006/relationships/package" Target="../embeddings/Microsoft_Excel_Worksheet16.xlsx"/><Relationship Id="rId2" Type="http://schemas.microsoft.com/office/2011/relationships/chartColorStyle" Target="colors17.xml"/><Relationship Id="rId1" Type="http://schemas.microsoft.com/office/2011/relationships/chartStyle" Target="style17.xml"/></Relationships>
</file>

<file path=ppt/charts/_rels/chart18.xml.rels><?xml version="1.0" encoding="UTF-8" standalone="yes"?>
<Relationships xmlns="http://schemas.openxmlformats.org/package/2006/relationships"><Relationship Id="rId3" Type="http://schemas.openxmlformats.org/officeDocument/2006/relationships/package" Target="../embeddings/Microsoft_Excel_Worksheet17.xlsx"/><Relationship Id="rId2" Type="http://schemas.microsoft.com/office/2011/relationships/chartColorStyle" Target="colors18.xml"/><Relationship Id="rId1" Type="http://schemas.microsoft.com/office/2011/relationships/chartStyle" Target="style18.xml"/></Relationships>
</file>

<file path=ppt/charts/_rels/chart19.xml.rels><?xml version="1.0" encoding="UTF-8" standalone="yes"?>
<Relationships xmlns="http://schemas.openxmlformats.org/package/2006/relationships"><Relationship Id="rId3" Type="http://schemas.openxmlformats.org/officeDocument/2006/relationships/package" Target="../embeddings/Microsoft_Excel_Worksheet18.xlsx"/><Relationship Id="rId2" Type="http://schemas.microsoft.com/office/2011/relationships/chartColorStyle" Target="colors19.xml"/><Relationship Id="rId1" Type="http://schemas.microsoft.com/office/2011/relationships/chartStyle" Target="style19.xml"/></Relationships>
</file>

<file path=ppt/charts/_rels/chart20.xml.rels><?xml version="1.0" encoding="UTF-8" standalone="yes"?>
<Relationships xmlns="http://schemas.openxmlformats.org/package/2006/relationships"><Relationship Id="rId3" Type="http://schemas.openxmlformats.org/officeDocument/2006/relationships/package" Target="../embeddings/Microsoft_Excel_Worksheet19.xlsx"/><Relationship Id="rId2" Type="http://schemas.microsoft.com/office/2011/relationships/chartColorStyle" Target="colors20.xml"/><Relationship Id="rId1" Type="http://schemas.microsoft.com/office/2011/relationships/chartStyle" Target="style20.xml"/></Relationships>
</file>

<file path=ppt/charts/_rels/chart21.xml.rels><?xml version="1.0" encoding="UTF-8" standalone="yes"?>
<Relationships xmlns="http://schemas.openxmlformats.org/package/2006/relationships"><Relationship Id="rId3" Type="http://schemas.openxmlformats.org/officeDocument/2006/relationships/package" Target="../embeddings/Microsoft_Excel_Worksheet20.xlsx"/><Relationship Id="rId2" Type="http://schemas.microsoft.com/office/2011/relationships/chartColorStyle" Target="colors21.xml"/><Relationship Id="rId1" Type="http://schemas.microsoft.com/office/2011/relationships/chartStyle" Target="style21.xml"/></Relationships>
</file>

<file path=ppt/charts/_rels/chart22.xml.rels><?xml version="1.0" encoding="UTF-8" standalone="yes"?>
<Relationships xmlns="http://schemas.openxmlformats.org/package/2006/relationships"><Relationship Id="rId3" Type="http://schemas.openxmlformats.org/officeDocument/2006/relationships/package" Target="../embeddings/Microsoft_Excel_Worksheet21.xlsx"/><Relationship Id="rId2" Type="http://schemas.microsoft.com/office/2011/relationships/chartColorStyle" Target="colors22.xml"/><Relationship Id="rId1" Type="http://schemas.microsoft.com/office/2011/relationships/chartStyle" Target="style22.xml"/></Relationships>
</file>

<file path=ppt/charts/_rels/chart23.xml.rels><?xml version="1.0" encoding="UTF-8" standalone="yes"?>
<Relationships xmlns="http://schemas.openxmlformats.org/package/2006/relationships"><Relationship Id="rId3" Type="http://schemas.openxmlformats.org/officeDocument/2006/relationships/package" Target="../embeddings/Microsoft_Excel_Worksheet22.xlsx"/><Relationship Id="rId2" Type="http://schemas.microsoft.com/office/2011/relationships/chartColorStyle" Target="colors23.xml"/><Relationship Id="rId1" Type="http://schemas.microsoft.com/office/2011/relationships/chartStyle" Target="style23.xml"/></Relationships>
</file>

<file path=ppt/charts/_rels/chart24.xml.rels><?xml version="1.0" encoding="UTF-8" standalone="yes"?>
<Relationships xmlns="http://schemas.openxmlformats.org/package/2006/relationships"><Relationship Id="rId3" Type="http://schemas.openxmlformats.org/officeDocument/2006/relationships/package" Target="../embeddings/Microsoft_Excel_Worksheet23.xlsx"/><Relationship Id="rId2" Type="http://schemas.microsoft.com/office/2011/relationships/chartColorStyle" Target="colors24.xml"/><Relationship Id="rId1" Type="http://schemas.microsoft.com/office/2011/relationships/chartStyle" Target="style24.xml"/></Relationships>
</file>

<file path=ppt/charts/_rels/chart25.xml.rels><?xml version="1.0" encoding="UTF-8" standalone="yes"?>
<Relationships xmlns="http://schemas.openxmlformats.org/package/2006/relationships"><Relationship Id="rId3" Type="http://schemas.openxmlformats.org/officeDocument/2006/relationships/package" Target="../embeddings/Microsoft_Excel_Worksheet24.xlsx"/><Relationship Id="rId2" Type="http://schemas.microsoft.com/office/2011/relationships/chartColorStyle" Target="colors25.xml"/><Relationship Id="rId1" Type="http://schemas.microsoft.com/office/2011/relationships/chartStyle" Target="style25.xml"/></Relationships>
</file>

<file path=ppt/charts/_rels/chart26.xml.rels><?xml version="1.0" encoding="UTF-8" standalone="yes"?>
<Relationships xmlns="http://schemas.openxmlformats.org/package/2006/relationships"><Relationship Id="rId3" Type="http://schemas.openxmlformats.org/officeDocument/2006/relationships/package" Target="../embeddings/Microsoft_Excel_Worksheet25.xlsx"/><Relationship Id="rId2" Type="http://schemas.microsoft.com/office/2011/relationships/chartColorStyle" Target="colors26.xml"/><Relationship Id="rId1" Type="http://schemas.microsoft.com/office/2011/relationships/chartStyle" Target="style26.xml"/></Relationships>
</file>

<file path=ppt/charts/_rels/chart27.xml.rels><?xml version="1.0" encoding="UTF-8" standalone="yes"?>
<Relationships xmlns="http://schemas.openxmlformats.org/package/2006/relationships"><Relationship Id="rId3" Type="http://schemas.openxmlformats.org/officeDocument/2006/relationships/package" Target="../embeddings/Microsoft_Excel_Worksheet26.xlsx"/><Relationship Id="rId2" Type="http://schemas.microsoft.com/office/2011/relationships/chartColorStyle" Target="colors27.xml"/><Relationship Id="rId1" Type="http://schemas.microsoft.com/office/2011/relationships/chartStyle" Target="style27.xml"/></Relationships>
</file>

<file path=ppt/charts/_rels/chart28.xml.rels><?xml version="1.0" encoding="UTF-8" standalone="yes"?>
<Relationships xmlns="http://schemas.openxmlformats.org/package/2006/relationships"><Relationship Id="rId3" Type="http://schemas.openxmlformats.org/officeDocument/2006/relationships/package" Target="../embeddings/Microsoft_Excel_Worksheet27.xlsx"/><Relationship Id="rId2" Type="http://schemas.microsoft.com/office/2011/relationships/chartColorStyle" Target="colors28.xml"/><Relationship Id="rId1" Type="http://schemas.microsoft.com/office/2011/relationships/chartStyle" Target="style28.xml"/></Relationships>
</file>

<file path=ppt/charts/_rels/chart29.xml.rels><?xml version="1.0" encoding="UTF-8" standalone="yes"?>
<Relationships xmlns="http://schemas.openxmlformats.org/package/2006/relationships"><Relationship Id="rId3" Type="http://schemas.openxmlformats.org/officeDocument/2006/relationships/package" Target="../embeddings/Microsoft_Excel_Worksheet28.xlsx"/><Relationship Id="rId2" Type="http://schemas.microsoft.com/office/2011/relationships/chartColorStyle" Target="colors29.xml"/><Relationship Id="rId1" Type="http://schemas.microsoft.com/office/2011/relationships/chartStyle" Target="style29.xml"/></Relationships>
</file>

<file path=ppt/charts/_rels/chart30.xml.rels><?xml version="1.0" encoding="UTF-8" standalone="yes"?>
<Relationships xmlns="http://schemas.openxmlformats.org/package/2006/relationships"><Relationship Id="rId3" Type="http://schemas.openxmlformats.org/officeDocument/2006/relationships/package" Target="../embeddings/Microsoft_Excel_Worksheet29.xlsx"/><Relationship Id="rId2" Type="http://schemas.microsoft.com/office/2011/relationships/chartColorStyle" Target="colors30.xml"/><Relationship Id="rId1" Type="http://schemas.microsoft.com/office/2011/relationships/chartStyle" Target="style30.xml"/></Relationships>
</file>

<file path=ppt/charts/_rels/chart31.xml.rels><?xml version="1.0" encoding="UTF-8" standalone="yes"?>
<Relationships xmlns="http://schemas.openxmlformats.org/package/2006/relationships"><Relationship Id="rId3" Type="http://schemas.openxmlformats.org/officeDocument/2006/relationships/package" Target="../embeddings/Microsoft_Excel_Worksheet30.xlsx"/><Relationship Id="rId2" Type="http://schemas.microsoft.com/office/2011/relationships/chartColorStyle" Target="colors31.xml"/><Relationship Id="rId1" Type="http://schemas.microsoft.com/office/2011/relationships/chartStyle" Target="style31.xml"/></Relationships>
</file>

<file path=ppt/charts/_rels/chart32.xml.rels><?xml version="1.0" encoding="UTF-8" standalone="yes"?>
<Relationships xmlns="http://schemas.openxmlformats.org/package/2006/relationships"><Relationship Id="rId3" Type="http://schemas.openxmlformats.org/officeDocument/2006/relationships/package" Target="../embeddings/Microsoft_Excel_Worksheet31.xlsx"/><Relationship Id="rId2" Type="http://schemas.microsoft.com/office/2011/relationships/chartColorStyle" Target="colors32.xml"/><Relationship Id="rId1" Type="http://schemas.microsoft.com/office/2011/relationships/chartStyle" Target="style32.xml"/></Relationships>
</file>

<file path=ppt/charts/_rels/chart33.xml.rels><?xml version="1.0" encoding="UTF-8" standalone="yes"?>
<Relationships xmlns="http://schemas.openxmlformats.org/package/2006/relationships"><Relationship Id="rId3" Type="http://schemas.openxmlformats.org/officeDocument/2006/relationships/package" Target="../embeddings/Microsoft_Excel_Worksheet32.xlsx"/><Relationship Id="rId2" Type="http://schemas.microsoft.com/office/2011/relationships/chartColorStyle" Target="colors33.xml"/><Relationship Id="rId1" Type="http://schemas.microsoft.com/office/2011/relationships/chartStyle" Target="style33.xml"/></Relationships>
</file>

<file path=ppt/charts/_rels/chart34.xml.rels><?xml version="1.0" encoding="UTF-8" standalone="yes"?>
<Relationships xmlns="http://schemas.openxmlformats.org/package/2006/relationships"><Relationship Id="rId3" Type="http://schemas.openxmlformats.org/officeDocument/2006/relationships/package" Target="../embeddings/Microsoft_Excel_Worksheet33.xlsx"/><Relationship Id="rId2" Type="http://schemas.microsoft.com/office/2011/relationships/chartColorStyle" Target="colors34.xml"/><Relationship Id="rId1" Type="http://schemas.microsoft.com/office/2011/relationships/chartStyle" Target="style34.xml"/></Relationships>
</file>

<file path=ppt/charts/_rels/chart35.xml.rels><?xml version="1.0" encoding="UTF-8" standalone="yes"?>
<Relationships xmlns="http://schemas.openxmlformats.org/package/2006/relationships"><Relationship Id="rId3" Type="http://schemas.openxmlformats.org/officeDocument/2006/relationships/package" Target="../embeddings/Microsoft_Excel_Worksheet34.xlsx"/><Relationship Id="rId2" Type="http://schemas.microsoft.com/office/2011/relationships/chartColorStyle" Target="colors35.xml"/><Relationship Id="rId1" Type="http://schemas.microsoft.com/office/2011/relationships/chartStyle" Target="style35.xml"/></Relationships>
</file>

<file path=ppt/charts/_rels/chart36.xml.rels><?xml version="1.0" encoding="UTF-8" standalone="yes"?>
<Relationships xmlns="http://schemas.openxmlformats.org/package/2006/relationships"><Relationship Id="rId3" Type="http://schemas.openxmlformats.org/officeDocument/2006/relationships/package" Target="../embeddings/Microsoft_Excel_Worksheet35.xlsx"/><Relationship Id="rId2" Type="http://schemas.microsoft.com/office/2011/relationships/chartColorStyle" Target="colors36.xml"/><Relationship Id="rId1" Type="http://schemas.microsoft.com/office/2011/relationships/chartStyle" Target="style36.xml"/></Relationships>
</file>

<file path=ppt/charts/_rels/chart37.xml.rels><?xml version="1.0" encoding="UTF-8" standalone="yes"?>
<Relationships xmlns="http://schemas.openxmlformats.org/package/2006/relationships"><Relationship Id="rId3" Type="http://schemas.openxmlformats.org/officeDocument/2006/relationships/package" Target="../embeddings/Microsoft_Excel_Worksheet36.xlsx"/><Relationship Id="rId2" Type="http://schemas.microsoft.com/office/2011/relationships/chartColorStyle" Target="colors37.xml"/><Relationship Id="rId1" Type="http://schemas.microsoft.com/office/2011/relationships/chartStyle" Target="style37.xml"/></Relationships>
</file>

<file path=ppt/charts/_rels/chart38.xml.rels><?xml version="1.0" encoding="UTF-8" standalone="yes"?>
<Relationships xmlns="http://schemas.openxmlformats.org/package/2006/relationships"><Relationship Id="rId3" Type="http://schemas.openxmlformats.org/officeDocument/2006/relationships/package" Target="../embeddings/Microsoft_Excel_Worksheet37.xlsx"/><Relationship Id="rId2" Type="http://schemas.microsoft.com/office/2011/relationships/chartColorStyle" Target="colors38.xml"/><Relationship Id="rId1" Type="http://schemas.microsoft.com/office/2011/relationships/chartStyle" Target="style38.xml"/></Relationships>
</file>

<file path=ppt/charts/_rels/chart39.xml.rels><?xml version="1.0" encoding="UTF-8" standalone="yes"?>
<Relationships xmlns="http://schemas.openxmlformats.org/package/2006/relationships"><Relationship Id="rId3" Type="http://schemas.openxmlformats.org/officeDocument/2006/relationships/package" Target="../embeddings/Microsoft_Excel_Worksheet38.xlsx"/><Relationship Id="rId2" Type="http://schemas.microsoft.com/office/2011/relationships/chartColorStyle" Target="colors39.xml"/><Relationship Id="rId1" Type="http://schemas.microsoft.com/office/2011/relationships/chartStyle" Target="style39.xml"/></Relationships>
</file>

<file path=ppt/charts/_rels/chart40.xml.rels><?xml version="1.0" encoding="UTF-8" standalone="yes"?>
<Relationships xmlns="http://schemas.openxmlformats.org/package/2006/relationships"><Relationship Id="rId3" Type="http://schemas.openxmlformats.org/officeDocument/2006/relationships/package" Target="../embeddings/Microsoft_Excel_Worksheet39.xlsx"/><Relationship Id="rId2" Type="http://schemas.microsoft.com/office/2011/relationships/chartColorStyle" Target="colors40.xml"/><Relationship Id="rId1" Type="http://schemas.microsoft.com/office/2011/relationships/chartStyle" Target="style40.xml"/></Relationships>
</file>

<file path=ppt/charts/_rels/chart41.xml.rels><?xml version="1.0" encoding="UTF-8" standalone="yes"?>
<Relationships xmlns="http://schemas.openxmlformats.org/package/2006/relationships"><Relationship Id="rId3" Type="http://schemas.openxmlformats.org/officeDocument/2006/relationships/package" Target="../embeddings/Microsoft_Excel_Worksheet40.xlsx"/><Relationship Id="rId2" Type="http://schemas.microsoft.com/office/2011/relationships/chartColorStyle" Target="colors41.xml"/><Relationship Id="rId1" Type="http://schemas.microsoft.com/office/2011/relationships/chartStyle" Target="style41.xml"/></Relationships>
</file>

<file path=ppt/charts/_rels/chart42.xml.rels><?xml version="1.0" encoding="UTF-8" standalone="yes"?>
<Relationships xmlns="http://schemas.openxmlformats.org/package/2006/relationships"><Relationship Id="rId3" Type="http://schemas.openxmlformats.org/officeDocument/2006/relationships/package" Target="../embeddings/Microsoft_Excel_Worksheet41.xlsx"/><Relationship Id="rId2" Type="http://schemas.microsoft.com/office/2011/relationships/chartColorStyle" Target="colors42.xml"/><Relationship Id="rId1" Type="http://schemas.microsoft.com/office/2011/relationships/chartStyle" Target="style42.xml"/></Relationships>
</file>

<file path=ppt/charts/_rels/chart43.xml.rels><?xml version="1.0" encoding="UTF-8" standalone="yes"?>
<Relationships xmlns="http://schemas.openxmlformats.org/package/2006/relationships"><Relationship Id="rId3" Type="http://schemas.openxmlformats.org/officeDocument/2006/relationships/package" Target="../embeddings/Microsoft_Excel_Worksheet42.xlsx"/><Relationship Id="rId2" Type="http://schemas.microsoft.com/office/2011/relationships/chartColorStyle" Target="colors43.xml"/><Relationship Id="rId1" Type="http://schemas.microsoft.com/office/2011/relationships/chartStyle" Target="style43.xml"/></Relationships>
</file>

<file path=ppt/charts/_rels/chart44.xml.rels><?xml version="1.0" encoding="UTF-8" standalone="yes"?>
<Relationships xmlns="http://schemas.openxmlformats.org/package/2006/relationships"><Relationship Id="rId3" Type="http://schemas.openxmlformats.org/officeDocument/2006/relationships/package" Target="../embeddings/Microsoft_Excel_Worksheet43.xlsx"/><Relationship Id="rId2" Type="http://schemas.microsoft.com/office/2011/relationships/chartColorStyle" Target="colors44.xml"/><Relationship Id="rId1" Type="http://schemas.microsoft.com/office/2011/relationships/chartStyle" Target="style44.xml"/></Relationships>
</file>

<file path=ppt/charts/_rels/chart45.xml.rels><?xml version="1.0" encoding="UTF-8" standalone="yes"?>
<Relationships xmlns="http://schemas.openxmlformats.org/package/2006/relationships"><Relationship Id="rId3" Type="http://schemas.openxmlformats.org/officeDocument/2006/relationships/package" Target="../embeddings/Microsoft_Excel_Worksheet44.xlsx"/><Relationship Id="rId2" Type="http://schemas.microsoft.com/office/2011/relationships/chartColorStyle" Target="colors45.xml"/><Relationship Id="rId1" Type="http://schemas.microsoft.com/office/2011/relationships/chartStyle" Target="style45.xml"/></Relationships>
</file>

<file path=ppt/charts/_rels/chart46.xml.rels><?xml version="1.0" encoding="UTF-8" standalone="yes"?>
<Relationships xmlns="http://schemas.openxmlformats.org/package/2006/relationships"><Relationship Id="rId3" Type="http://schemas.openxmlformats.org/officeDocument/2006/relationships/package" Target="../embeddings/Microsoft_Excel_Worksheet45.xlsx"/><Relationship Id="rId2" Type="http://schemas.microsoft.com/office/2011/relationships/chartColorStyle" Target="colors46.xml"/><Relationship Id="rId1" Type="http://schemas.microsoft.com/office/2011/relationships/chartStyle" Target="style46.xml"/></Relationships>
</file>

<file path=ppt/charts/_rels/chart47.xml.rels><?xml version="1.0" encoding="UTF-8" standalone="yes"?>
<Relationships xmlns="http://schemas.openxmlformats.org/package/2006/relationships"><Relationship Id="rId3" Type="http://schemas.openxmlformats.org/officeDocument/2006/relationships/package" Target="../embeddings/Microsoft_Excel_Worksheet46.xlsx"/><Relationship Id="rId2" Type="http://schemas.microsoft.com/office/2011/relationships/chartColorStyle" Target="colors47.xml"/><Relationship Id="rId1" Type="http://schemas.microsoft.com/office/2011/relationships/chartStyle" Target="style47.xml"/></Relationships>
</file>

<file path=ppt/charts/_rels/chart48.xml.rels><?xml version="1.0" encoding="UTF-8" standalone="yes"?>
<Relationships xmlns="http://schemas.openxmlformats.org/package/2006/relationships"><Relationship Id="rId3" Type="http://schemas.openxmlformats.org/officeDocument/2006/relationships/package" Target="../embeddings/Microsoft_Excel_Worksheet47.xlsx"/><Relationship Id="rId2" Type="http://schemas.microsoft.com/office/2011/relationships/chartColorStyle" Target="colors48.xml"/><Relationship Id="rId1" Type="http://schemas.microsoft.com/office/2011/relationships/chartStyle" Target="style48.xml"/></Relationships>
</file>

<file path=ppt/charts/_rels/chart49.xml.rels><?xml version="1.0" encoding="UTF-8" standalone="yes"?>
<Relationships xmlns="http://schemas.openxmlformats.org/package/2006/relationships"><Relationship Id="rId3" Type="http://schemas.openxmlformats.org/officeDocument/2006/relationships/package" Target="../embeddings/Microsoft_Excel_Worksheet48.xlsx"/><Relationship Id="rId2" Type="http://schemas.microsoft.com/office/2011/relationships/chartColorStyle" Target="colors49.xml"/><Relationship Id="rId1" Type="http://schemas.microsoft.com/office/2011/relationships/chartStyle" Target="style49.xml"/></Relationships>
</file>

<file path=ppt/charts/_rels/chart50.xml.rels><?xml version="1.0" encoding="UTF-8" standalone="yes"?>
<Relationships xmlns="http://schemas.openxmlformats.org/package/2006/relationships"><Relationship Id="rId3" Type="http://schemas.openxmlformats.org/officeDocument/2006/relationships/package" Target="../embeddings/Microsoft_Excel_Worksheet49.xlsx"/><Relationship Id="rId2" Type="http://schemas.microsoft.com/office/2011/relationships/chartColorStyle" Target="colors50.xml"/><Relationship Id="rId1" Type="http://schemas.microsoft.com/office/2011/relationships/chartStyle" Target="style50.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leave</c:v>
                </c:pt>
              </c:strCache>
            </c:strRef>
          </c:tx>
          <c:spPr>
            <a:solidFill>
              <a:schemeClr val="accent1"/>
            </a:solidFill>
            <a:ln>
              <a:noFill/>
            </a:ln>
            <a:effectLst/>
          </c:spPr>
          <c:invertIfNegative val="0"/>
          <c:cat>
            <c:strRef>
              <c:f>Sheet1!$A$2:$A$7</c:f>
              <c:strCache>
                <c:ptCount val="6"/>
                <c:pt idx="0">
                  <c:v>18-24</c:v>
                </c:pt>
                <c:pt idx="1">
                  <c:v>25-34</c:v>
                </c:pt>
                <c:pt idx="2">
                  <c:v>35-44</c:v>
                </c:pt>
                <c:pt idx="3">
                  <c:v>45-54</c:v>
                </c:pt>
                <c:pt idx="4">
                  <c:v>55-64</c:v>
                </c:pt>
                <c:pt idx="5">
                  <c:v>65+</c:v>
                </c:pt>
              </c:strCache>
            </c:strRef>
          </c:cat>
          <c:val>
            <c:numRef>
              <c:f>Sheet1!$B$2:$B$7</c:f>
              <c:numCache>
                <c:formatCode>0%</c:formatCode>
                <c:ptCount val="6"/>
                <c:pt idx="0">
                  <c:v>1</c:v>
                </c:pt>
                <c:pt idx="1">
                  <c:v>1</c:v>
                </c:pt>
                <c:pt idx="2">
                  <c:v>1</c:v>
                </c:pt>
                <c:pt idx="3">
                  <c:v>1</c:v>
                </c:pt>
                <c:pt idx="4">
                  <c:v>1</c:v>
                </c:pt>
                <c:pt idx="5">
                  <c:v>1</c:v>
                </c:pt>
              </c:numCache>
            </c:numRef>
          </c:val>
          <c:extLst>
            <c:ext xmlns:c16="http://schemas.microsoft.com/office/drawing/2014/chart" uri="{C3380CC4-5D6E-409C-BE32-E72D297353CC}">
              <c16:uniqueId val="{00000000-42EF-4682-9881-E965218B46FF}"/>
            </c:ext>
          </c:extLst>
        </c:ser>
        <c:ser>
          <c:idx val="1"/>
          <c:order val="1"/>
          <c:tx>
            <c:strRef>
              <c:f>Sheet1!$C$1</c:f>
              <c:strCache>
                <c:ptCount val="1"/>
                <c:pt idx="0">
                  <c:v>update</c:v>
                </c:pt>
              </c:strCache>
            </c:strRef>
          </c:tx>
          <c:spPr>
            <a:solidFill>
              <a:schemeClr val="accent2"/>
            </a:solidFill>
            <a:ln>
              <a:noFill/>
            </a:ln>
            <a:effectLst/>
          </c:spPr>
          <c:invertIfNegative val="0"/>
          <c:dLbls>
            <c:spPr>
              <a:noFill/>
              <a:ln>
                <a:noFill/>
              </a:ln>
              <a:effectLst/>
            </c:spPr>
            <c:txPr>
              <a:bodyPr rot="0" spcFirstLastPara="1" vertOverflow="clip" horzOverflow="clip" vert="horz" wrap="square" lIns="36576" tIns="36000" rIns="36576" bIns="36000" anchor="ctr" anchorCtr="1">
                <a:spAutoFit/>
              </a:bodyPr>
              <a:lstStyle/>
              <a:p>
                <a:pPr>
                  <a:defRPr sz="1400" b="0" i="0" u="none" strike="noStrike" kern="1200" baseline="0">
                    <a:solidFill>
                      <a:schemeClr val="bg1"/>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pPr xmlns:c15="http://schemas.microsoft.com/office/drawing/2012/chart">
                  <a:prstGeom prst="flowChartDisplay">
                    <a:avLst/>
                  </a:prstGeom>
                  <a:noFill/>
                  <a:ln>
                    <a:noFill/>
                  </a:ln>
                </c15:spPr>
                <c15:showLeaderLines val="1"/>
                <c15:leaderLines>
                  <c:spPr>
                    <a:ln w="9525" cap="flat" cmpd="sng" algn="ctr">
                      <a:solidFill>
                        <a:schemeClr val="tx1">
                          <a:lumMod val="35000"/>
                          <a:lumOff val="65000"/>
                        </a:schemeClr>
                      </a:solidFill>
                      <a:round/>
                    </a:ln>
                    <a:effectLst/>
                  </c:spPr>
                </c15:leaderLines>
              </c:ext>
            </c:extLst>
          </c:dLbls>
          <c:cat>
            <c:strRef>
              <c:f>Sheet1!$A$2:$A$7</c:f>
              <c:strCache>
                <c:ptCount val="6"/>
                <c:pt idx="0">
                  <c:v>18-24</c:v>
                </c:pt>
                <c:pt idx="1">
                  <c:v>25-34</c:v>
                </c:pt>
                <c:pt idx="2">
                  <c:v>35-44</c:v>
                </c:pt>
                <c:pt idx="3">
                  <c:v>45-54</c:v>
                </c:pt>
                <c:pt idx="4">
                  <c:v>55-64</c:v>
                </c:pt>
                <c:pt idx="5">
                  <c:v>65+</c:v>
                </c:pt>
              </c:strCache>
            </c:strRef>
          </c:cat>
          <c:val>
            <c:numRef>
              <c:f>Sheet1!$C$2:$C$7</c:f>
              <c:numCache>
                <c:formatCode>0%</c:formatCode>
                <c:ptCount val="6"/>
                <c:pt idx="0">
                  <c:v>0.11</c:v>
                </c:pt>
                <c:pt idx="1">
                  <c:v>0.17</c:v>
                </c:pt>
                <c:pt idx="2">
                  <c:v>0.21</c:v>
                </c:pt>
                <c:pt idx="3">
                  <c:v>0.18</c:v>
                </c:pt>
                <c:pt idx="4">
                  <c:v>0.14000000000000001</c:v>
                </c:pt>
                <c:pt idx="5">
                  <c:v>0.19</c:v>
                </c:pt>
              </c:numCache>
            </c:numRef>
          </c:val>
          <c:extLst>
            <c:ext xmlns:c16="http://schemas.microsoft.com/office/drawing/2014/chart" uri="{C3380CC4-5D6E-409C-BE32-E72D297353CC}">
              <c16:uniqueId val="{00000001-42EF-4682-9881-E965218B46FF}"/>
            </c:ext>
          </c:extLst>
        </c:ser>
        <c:dLbls>
          <c:showLegendKey val="0"/>
          <c:showVal val="0"/>
          <c:showCatName val="0"/>
          <c:showSerName val="0"/>
          <c:showPercent val="0"/>
          <c:showBubbleSize val="0"/>
        </c:dLbls>
        <c:gapWidth val="30"/>
        <c:overlap val="100"/>
        <c:axId val="542045032"/>
        <c:axId val="542046992"/>
      </c:barChart>
      <c:catAx>
        <c:axId val="542045032"/>
        <c:scaling>
          <c:orientation val="maxMin"/>
        </c:scaling>
        <c:delete val="0"/>
        <c:axPos val="l"/>
        <c:numFmt formatCode="General" sourceLinked="1"/>
        <c:majorTickMark val="none"/>
        <c:minorTickMark val="none"/>
        <c:tickLblPos val="nextTo"/>
        <c:spPr>
          <a:noFill/>
          <a:ln w="9525" cap="flat" cmpd="sng" algn="ctr">
            <a:noFill/>
            <a:round/>
          </a:ln>
          <a:effectLst/>
        </c:spPr>
        <c:txPr>
          <a:bodyPr rot="-60000000" spcFirstLastPara="1" vertOverflow="ellipsis" vert="horz" wrap="square" anchor="ctr" anchorCtr="1"/>
          <a:lstStyle/>
          <a:p>
            <a:pPr>
              <a:defRPr sz="1600" b="0" i="0" u="none" strike="noStrike" kern="1200" baseline="0">
                <a:solidFill>
                  <a:schemeClr val="tx2"/>
                </a:solidFill>
                <a:latin typeface="+mn-lt"/>
                <a:ea typeface="+mn-ea"/>
                <a:cs typeface="+mn-cs"/>
              </a:defRPr>
            </a:pPr>
            <a:endParaRPr lang="en-US"/>
          </a:p>
        </c:txPr>
        <c:crossAx val="542046992"/>
        <c:crosses val="autoZero"/>
        <c:auto val="1"/>
        <c:lblAlgn val="ctr"/>
        <c:lblOffset val="100"/>
        <c:noMultiLvlLbl val="0"/>
      </c:catAx>
      <c:valAx>
        <c:axId val="542046992"/>
        <c:scaling>
          <c:orientation val="minMax"/>
          <c:max val="1.1000000000000001"/>
          <c:min val="0"/>
        </c:scaling>
        <c:delete val="1"/>
        <c:axPos val="t"/>
        <c:numFmt formatCode="0%" sourceLinked="1"/>
        <c:majorTickMark val="out"/>
        <c:minorTickMark val="none"/>
        <c:tickLblPos val="nextTo"/>
        <c:crossAx val="542045032"/>
        <c:crosses val="autoZero"/>
        <c:crossBetween val="between"/>
      </c:valAx>
      <c:spPr>
        <a:noFill/>
        <a:ln>
          <a:noFill/>
        </a:ln>
        <a:effectLst/>
      </c:spPr>
    </c:plotArea>
    <c:plotVisOnly val="1"/>
    <c:dispBlanksAs val="gap"/>
    <c:showDLblsOverMax val="0"/>
  </c:chart>
  <c:spPr>
    <a:noFill/>
    <a:ln>
      <a:noFill/>
    </a:ln>
    <a:effectLst/>
  </c:spPr>
  <c:txPr>
    <a:bodyPr/>
    <a:lstStyle/>
    <a:p>
      <a:pPr>
        <a:defRPr sz="1600">
          <a:solidFill>
            <a:schemeClr val="tx1"/>
          </a:solidFill>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43061165833358289"/>
          <c:y val="9.5575913094166451E-2"/>
          <c:w val="0.51140025747732099"/>
          <c:h val="0.80884817381166707"/>
        </c:manualLayout>
      </c:layout>
      <c:doughnutChart>
        <c:varyColors val="1"/>
        <c:ser>
          <c:idx val="0"/>
          <c:order val="0"/>
          <c:tx>
            <c:strRef>
              <c:f>Sheet1!$B$1</c:f>
              <c:strCache>
                <c:ptCount val="1"/>
              </c:strCache>
            </c:strRef>
          </c:tx>
          <c:dPt>
            <c:idx val="0"/>
            <c:bubble3D val="0"/>
            <c:spPr>
              <a:solidFill>
                <a:schemeClr val="accent3"/>
              </a:solidFill>
              <a:ln w="19050">
                <a:solidFill>
                  <a:schemeClr val="lt1"/>
                </a:solidFill>
              </a:ln>
              <a:effectLst/>
            </c:spPr>
            <c:extLst>
              <c:ext xmlns:c16="http://schemas.microsoft.com/office/drawing/2014/chart" uri="{C3380CC4-5D6E-409C-BE32-E72D297353CC}">
                <c16:uniqueId val="{00000001-3C1B-405C-A2EB-796759172F6D}"/>
              </c:ext>
            </c:extLst>
          </c:dPt>
          <c:dPt>
            <c:idx val="1"/>
            <c:bubble3D val="0"/>
            <c:spPr>
              <a:solidFill>
                <a:schemeClr val="accent5"/>
              </a:solidFill>
              <a:ln w="19050">
                <a:solidFill>
                  <a:schemeClr val="lt1"/>
                </a:solidFill>
              </a:ln>
              <a:effectLst/>
            </c:spPr>
            <c:extLst>
              <c:ext xmlns:c16="http://schemas.microsoft.com/office/drawing/2014/chart" uri="{C3380CC4-5D6E-409C-BE32-E72D297353CC}">
                <c16:uniqueId val="{00000003-3C1B-405C-A2EB-796759172F6D}"/>
              </c:ext>
            </c:extLst>
          </c:dPt>
          <c:dPt>
            <c:idx val="2"/>
            <c:bubble3D val="0"/>
            <c:spPr>
              <a:solidFill>
                <a:schemeClr val="accent4"/>
              </a:solidFill>
              <a:ln w="19050">
                <a:solidFill>
                  <a:schemeClr val="lt1"/>
                </a:solidFill>
              </a:ln>
              <a:effectLst/>
            </c:spPr>
            <c:extLst>
              <c:ext xmlns:c16="http://schemas.microsoft.com/office/drawing/2014/chart" uri="{C3380CC4-5D6E-409C-BE32-E72D297353CC}">
                <c16:uniqueId val="{00000005-3C1B-405C-A2EB-796759172F6D}"/>
              </c:ext>
            </c:extLst>
          </c:dPt>
          <c:dPt>
            <c:idx val="3"/>
            <c:bubble3D val="0"/>
            <c:spPr>
              <a:solidFill>
                <a:schemeClr val="accent1"/>
              </a:solidFill>
              <a:ln w="19050">
                <a:solidFill>
                  <a:schemeClr val="lt1"/>
                </a:solidFill>
              </a:ln>
              <a:effectLst/>
            </c:spPr>
            <c:extLst>
              <c:ext xmlns:c16="http://schemas.microsoft.com/office/drawing/2014/chart" uri="{C3380CC4-5D6E-409C-BE32-E72D297353CC}">
                <c16:uniqueId val="{00000007-3C1B-405C-A2EB-796759172F6D}"/>
              </c:ext>
            </c:extLst>
          </c:dPt>
          <c:dPt>
            <c:idx val="4"/>
            <c:bubble3D val="0"/>
            <c:spPr>
              <a:solidFill>
                <a:schemeClr val="tx2"/>
              </a:solidFill>
              <a:ln w="19050">
                <a:solidFill>
                  <a:schemeClr val="lt1"/>
                </a:solidFill>
              </a:ln>
              <a:effectLst/>
            </c:spPr>
            <c:extLst>
              <c:ext xmlns:c16="http://schemas.microsoft.com/office/drawing/2014/chart" uri="{C3380CC4-5D6E-409C-BE32-E72D297353CC}">
                <c16:uniqueId val="{00000009-3C1B-405C-A2EB-796759172F6D}"/>
              </c:ext>
            </c:extLst>
          </c:dPt>
          <c:dPt>
            <c:idx val="5"/>
            <c:bubble3D val="0"/>
            <c:spPr>
              <a:solidFill>
                <a:srgbClr val="EAE900"/>
              </a:solidFill>
              <a:ln w="19050">
                <a:solidFill>
                  <a:schemeClr val="lt1"/>
                </a:solidFill>
              </a:ln>
              <a:effectLst/>
            </c:spPr>
            <c:extLst>
              <c:ext xmlns:c16="http://schemas.microsoft.com/office/drawing/2014/chart" uri="{C3380CC4-5D6E-409C-BE32-E72D297353CC}">
                <c16:uniqueId val="{0000000B-3C1B-405C-A2EB-796759172F6D}"/>
              </c:ext>
            </c:extLst>
          </c:dPt>
          <c:dPt>
            <c:idx val="6"/>
            <c:bubble3D val="0"/>
            <c:spPr>
              <a:solidFill>
                <a:srgbClr val="C7B37F"/>
              </a:solidFill>
              <a:ln w="19050">
                <a:solidFill>
                  <a:schemeClr val="lt1"/>
                </a:solidFill>
              </a:ln>
              <a:effectLst/>
            </c:spPr>
            <c:extLst>
              <c:ext xmlns:c16="http://schemas.microsoft.com/office/drawing/2014/chart" uri="{C3380CC4-5D6E-409C-BE32-E72D297353CC}">
                <c16:uniqueId val="{0000000D-5BC5-4995-A55D-51DA607E4C98}"/>
              </c:ext>
            </c:extLst>
          </c:dPt>
          <c:dPt>
            <c:idx val="7"/>
            <c:bubble3D val="0"/>
            <c:spPr>
              <a:solidFill>
                <a:schemeClr val="accent5">
                  <a:lumMod val="20000"/>
                  <a:lumOff val="80000"/>
                </a:schemeClr>
              </a:solidFill>
              <a:ln w="19050">
                <a:solidFill>
                  <a:schemeClr val="lt1"/>
                </a:solidFill>
              </a:ln>
              <a:effectLst/>
            </c:spPr>
            <c:extLst>
              <c:ext xmlns:c16="http://schemas.microsoft.com/office/drawing/2014/chart" uri="{C3380CC4-5D6E-409C-BE32-E72D297353CC}">
                <c16:uniqueId val="{00000000-C86F-4545-9E8B-F66A6DC7DB2E}"/>
              </c:ext>
            </c:extLst>
          </c:dPt>
          <c:dPt>
            <c:idx val="8"/>
            <c:bubble3D val="0"/>
            <c:spPr>
              <a:solidFill>
                <a:schemeClr val="accent5">
                  <a:lumMod val="40000"/>
                  <a:lumOff val="60000"/>
                </a:schemeClr>
              </a:solidFill>
              <a:ln w="19050">
                <a:solidFill>
                  <a:schemeClr val="lt1"/>
                </a:solidFill>
              </a:ln>
              <a:effectLst/>
            </c:spPr>
            <c:extLst>
              <c:ext xmlns:c16="http://schemas.microsoft.com/office/drawing/2014/chart" uri="{C3380CC4-5D6E-409C-BE32-E72D297353CC}">
                <c16:uniqueId val="{00000011-0E4B-4C0C-82AF-EB81C48E43A6}"/>
              </c:ext>
            </c:extLst>
          </c:dPt>
          <c:dPt>
            <c:idx val="9"/>
            <c:bubble3D val="0"/>
            <c:spPr>
              <a:solidFill>
                <a:schemeClr val="bg1">
                  <a:lumMod val="75000"/>
                </a:schemeClr>
              </a:solidFill>
              <a:ln w="19050">
                <a:solidFill>
                  <a:schemeClr val="lt1"/>
                </a:solidFill>
              </a:ln>
              <a:effectLst/>
            </c:spPr>
            <c:extLst>
              <c:ext xmlns:c16="http://schemas.microsoft.com/office/drawing/2014/chart" uri="{C3380CC4-5D6E-409C-BE32-E72D297353CC}">
                <c16:uniqueId val="{00000013-0E4B-4C0C-82AF-EB81C48E43A6}"/>
              </c:ext>
            </c:extLst>
          </c:dPt>
          <c:dLbls>
            <c:dLbl>
              <c:idx val="5"/>
              <c:layout>
                <c:manualLayout>
                  <c:x val="8.2612796024071136E-3"/>
                  <c:y val="-3.9089820404649499E-2"/>
                </c:manualLayout>
              </c:layout>
              <c:numFmt formatCode="0%" sourceLinked="0"/>
              <c:spPr>
                <a:noFill/>
                <a:ln>
                  <a:noFill/>
                </a:ln>
                <a:effectLst/>
              </c:spPr>
              <c:txPr>
                <a:bodyPr rot="0" spcFirstLastPara="1" vertOverflow="ellipsis" vert="horz" wrap="square" anchor="ctr" anchorCtr="1"/>
                <a:lstStyle/>
                <a:p>
                  <a:pPr>
                    <a:defRPr sz="1800"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B-3C1B-405C-A2EB-796759172F6D}"/>
                </c:ext>
              </c:extLst>
            </c:dLbl>
            <c:numFmt formatCode="0%" sourceLinked="0"/>
            <c:spPr>
              <a:noFill/>
              <a:ln>
                <a:noFill/>
              </a:ln>
              <a:effectLst/>
            </c:spPr>
            <c:txPr>
              <a:bodyPr rot="0" spcFirstLastPara="1" vertOverflow="ellipsis" vert="horz" wrap="square" anchor="ctr" anchorCtr="1"/>
              <a:lstStyle/>
              <a:p>
                <a:pPr>
                  <a:defRPr sz="18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extLst>
          </c:dLbls>
          <c:cat>
            <c:strRef>
              <c:f>Sheet1!$A$2:$A$7</c:f>
              <c:strCache>
                <c:ptCount val="6"/>
                <c:pt idx="0">
                  <c:v>Climate Change</c:v>
                </c:pt>
                <c:pt idx="1">
                  <c:v>Waste</c:v>
                </c:pt>
                <c:pt idx="2">
                  <c:v>Water pollution</c:v>
                </c:pt>
                <c:pt idx="3">
                  <c:v>Air pollution</c:v>
                </c:pt>
                <c:pt idx="4">
                  <c:v>Radiation</c:v>
                </c:pt>
                <c:pt idx="5">
                  <c:v>Other</c:v>
                </c:pt>
              </c:strCache>
            </c:strRef>
          </c:cat>
          <c:val>
            <c:numRef>
              <c:f>Sheet1!$B$2:$B$7</c:f>
              <c:numCache>
                <c:formatCode>0%</c:formatCode>
                <c:ptCount val="6"/>
                <c:pt idx="0">
                  <c:v>0.47</c:v>
                </c:pt>
                <c:pt idx="1">
                  <c:v>0.19</c:v>
                </c:pt>
                <c:pt idx="2">
                  <c:v>0.14000000000000001</c:v>
                </c:pt>
                <c:pt idx="3">
                  <c:v>0.08</c:v>
                </c:pt>
                <c:pt idx="4">
                  <c:v>0.03</c:v>
                </c:pt>
                <c:pt idx="5">
                  <c:v>0.01</c:v>
                </c:pt>
              </c:numCache>
            </c:numRef>
          </c:val>
          <c:extLst>
            <c:ext xmlns:c16="http://schemas.microsoft.com/office/drawing/2014/chart" uri="{C3380CC4-5D6E-409C-BE32-E72D297353CC}">
              <c16:uniqueId val="{0000000C-3C1B-405C-A2EB-796759172F6D}"/>
            </c:ext>
          </c:extLst>
        </c:ser>
        <c:dLbls>
          <c:showLegendKey val="0"/>
          <c:showVal val="0"/>
          <c:showCatName val="0"/>
          <c:showSerName val="0"/>
          <c:showPercent val="0"/>
          <c:showBubbleSize val="0"/>
          <c:showLeaderLines val="0"/>
        </c:dLbls>
        <c:firstSliceAng val="360"/>
        <c:holeSize val="50"/>
      </c:doughnutChart>
      <c:spPr>
        <a:noFill/>
        <a:ln>
          <a:noFill/>
        </a:ln>
        <a:effectLst/>
      </c:spPr>
    </c:plotArea>
    <c:legend>
      <c:legendPos val="l"/>
      <c:overlay val="0"/>
      <c:spPr>
        <a:noFill/>
        <a:ln>
          <a:noFill/>
        </a:ln>
        <a:effectLst/>
      </c:spPr>
      <c:txPr>
        <a:bodyPr rot="0" spcFirstLastPara="1" vertOverflow="ellipsis" vert="horz" wrap="square" anchor="ctr" anchorCtr="1"/>
        <a:lstStyle/>
        <a:p>
          <a:pPr>
            <a:defRPr sz="1600" b="0" i="0" u="none" strike="noStrike" kern="1200" baseline="0">
              <a:solidFill>
                <a:schemeClr val="tx1">
                  <a:lumMod val="75000"/>
                  <a:lumOff val="2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sz="1400">
          <a:solidFill>
            <a:schemeClr val="tx1"/>
          </a:solidFill>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Sheet1!$B$3:$M$3</c:f>
              <c:numCache>
                <c:formatCode>0%</c:formatCode>
                <c:ptCount val="12"/>
                <c:pt idx="0">
                  <c:v>0.48</c:v>
                </c:pt>
                <c:pt idx="1">
                  <c:v>0.47</c:v>
                </c:pt>
                <c:pt idx="2">
                  <c:v>0.2</c:v>
                </c:pt>
                <c:pt idx="3">
                  <c:v>0.19</c:v>
                </c:pt>
                <c:pt idx="4">
                  <c:v>0.12</c:v>
                </c:pt>
                <c:pt idx="5">
                  <c:v>0.14000000000000001</c:v>
                </c:pt>
                <c:pt idx="6">
                  <c:v>7.0000000000000007E-2</c:v>
                </c:pt>
                <c:pt idx="7">
                  <c:v>0.08</c:v>
                </c:pt>
                <c:pt idx="8">
                  <c:v>0.04</c:v>
                </c:pt>
                <c:pt idx="9">
                  <c:v>0.03</c:v>
                </c:pt>
                <c:pt idx="10">
                  <c:v>0.01</c:v>
                </c:pt>
                <c:pt idx="11">
                  <c:v>0.01</c:v>
                </c:pt>
              </c:numCache>
            </c:numRef>
          </c:val>
          <c:extLst>
            <c:ext xmlns:c16="http://schemas.microsoft.com/office/drawing/2014/chart" uri="{C3380CC4-5D6E-409C-BE32-E72D297353CC}">
              <c16:uniqueId val="{00000000-EABB-402C-9521-A0A5FF637A8A}"/>
            </c:ext>
          </c:extLst>
        </c:ser>
        <c:ser>
          <c:idx val="1"/>
          <c:order val="1"/>
          <c:tx>
            <c:strRef>
              <c:f>Sheet1!$A$4</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Sheet1!$B$4:$M$4</c:f>
              <c:numCache>
                <c:formatCode>0%</c:formatCode>
                <c:ptCount val="12"/>
                <c:pt idx="0">
                  <c:v>0.12</c:v>
                </c:pt>
                <c:pt idx="1">
                  <c:v>0.13</c:v>
                </c:pt>
                <c:pt idx="2">
                  <c:v>0.27</c:v>
                </c:pt>
                <c:pt idx="3">
                  <c:v>0.27</c:v>
                </c:pt>
                <c:pt idx="4">
                  <c:v>0.24</c:v>
                </c:pt>
                <c:pt idx="5">
                  <c:v>0.25</c:v>
                </c:pt>
                <c:pt idx="6">
                  <c:v>0.19</c:v>
                </c:pt>
                <c:pt idx="7">
                  <c:v>0.17</c:v>
                </c:pt>
                <c:pt idx="8">
                  <c:v>0.04</c:v>
                </c:pt>
                <c:pt idx="9">
                  <c:v>0.04</c:v>
                </c:pt>
                <c:pt idx="10">
                  <c:v>0</c:v>
                </c:pt>
                <c:pt idx="11">
                  <c:v>0.01</c:v>
                </c:pt>
              </c:numCache>
            </c:numRef>
          </c:val>
          <c:extLst>
            <c:ext xmlns:c16="http://schemas.microsoft.com/office/drawing/2014/chart" uri="{C3380CC4-5D6E-409C-BE32-E72D297353CC}">
              <c16:uniqueId val="{00000001-EABB-402C-9521-A0A5FF637A8A}"/>
            </c:ext>
          </c:extLst>
        </c:ser>
        <c:ser>
          <c:idx val="2"/>
          <c:order val="2"/>
          <c:tx>
            <c:strRef>
              <c:f>Sheet1!$A$5</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Sheet1!$B$5:$M$5</c:f>
              <c:numCache>
                <c:formatCode>0%</c:formatCode>
                <c:ptCount val="12"/>
                <c:pt idx="0">
                  <c:v>0.1</c:v>
                </c:pt>
                <c:pt idx="1">
                  <c:v>0.09</c:v>
                </c:pt>
                <c:pt idx="2">
                  <c:v>0.15</c:v>
                </c:pt>
                <c:pt idx="3">
                  <c:v>0.18</c:v>
                </c:pt>
                <c:pt idx="4">
                  <c:v>0.26</c:v>
                </c:pt>
                <c:pt idx="5">
                  <c:v>0.22</c:v>
                </c:pt>
                <c:pt idx="6">
                  <c:v>0.22</c:v>
                </c:pt>
                <c:pt idx="7">
                  <c:v>0.21</c:v>
                </c:pt>
                <c:pt idx="8">
                  <c:v>0.05</c:v>
                </c:pt>
                <c:pt idx="9">
                  <c:v>0.06</c:v>
                </c:pt>
                <c:pt idx="10">
                  <c:v>0</c:v>
                </c:pt>
                <c:pt idx="11" formatCode="General">
                  <c:v>0</c:v>
                </c:pt>
              </c:numCache>
            </c:numRef>
          </c:val>
          <c:extLst>
            <c:ext xmlns:c16="http://schemas.microsoft.com/office/drawing/2014/chart" uri="{C3380CC4-5D6E-409C-BE32-E72D297353CC}">
              <c16:uniqueId val="{00000002-EABB-402C-9521-A0A5FF637A8A}"/>
            </c:ext>
          </c:extLst>
        </c:ser>
        <c:ser>
          <c:idx val="3"/>
          <c:order val="3"/>
          <c:tx>
            <c:strRef>
              <c:f>Sheet1!$A$6</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Sheet1!$B$6:$M$6</c:f>
              <c:numCache>
                <c:formatCode>0%</c:formatCode>
                <c:ptCount val="12"/>
                <c:pt idx="0">
                  <c:v>7.0000000000000007E-2</c:v>
                </c:pt>
                <c:pt idx="1">
                  <c:v>7.0000000000000007E-2</c:v>
                </c:pt>
                <c:pt idx="2">
                  <c:v>0.13</c:v>
                </c:pt>
                <c:pt idx="3">
                  <c:v>0.12</c:v>
                </c:pt>
                <c:pt idx="4">
                  <c:v>0.13</c:v>
                </c:pt>
                <c:pt idx="5">
                  <c:v>0.12</c:v>
                </c:pt>
                <c:pt idx="6">
                  <c:v>0.2</c:v>
                </c:pt>
                <c:pt idx="7">
                  <c:v>0.19</c:v>
                </c:pt>
                <c:pt idx="8">
                  <c:v>0.14000000000000001</c:v>
                </c:pt>
                <c:pt idx="9">
                  <c:v>0.1</c:v>
                </c:pt>
                <c:pt idx="10">
                  <c:v>0</c:v>
                </c:pt>
                <c:pt idx="11" formatCode="General">
                  <c:v>0</c:v>
                </c:pt>
              </c:numCache>
            </c:numRef>
          </c:val>
          <c:extLst>
            <c:ext xmlns:c16="http://schemas.microsoft.com/office/drawing/2014/chart" uri="{C3380CC4-5D6E-409C-BE32-E72D297353CC}">
              <c16:uniqueId val="{00000003-EABB-402C-9521-A0A5FF637A8A}"/>
            </c:ext>
          </c:extLst>
        </c:ser>
        <c:ser>
          <c:idx val="4"/>
          <c:order val="4"/>
          <c:tx>
            <c:strRef>
              <c:f>Sheet1!$A$7</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Sheet1!$B$7:$M$7</c:f>
              <c:numCache>
                <c:formatCode>0%</c:formatCode>
                <c:ptCount val="12"/>
                <c:pt idx="0">
                  <c:v>0.06</c:v>
                </c:pt>
                <c:pt idx="1">
                  <c:v>0.05</c:v>
                </c:pt>
                <c:pt idx="2">
                  <c:v>7.0000000000000007E-2</c:v>
                </c:pt>
                <c:pt idx="3">
                  <c:v>0.05</c:v>
                </c:pt>
                <c:pt idx="4">
                  <c:v>0.04</c:v>
                </c:pt>
                <c:pt idx="5">
                  <c:v>0.02</c:v>
                </c:pt>
                <c:pt idx="6">
                  <c:v>7.0000000000000007E-2</c:v>
                </c:pt>
                <c:pt idx="7">
                  <c:v>0.05</c:v>
                </c:pt>
                <c:pt idx="8">
                  <c:v>0.38</c:v>
                </c:pt>
                <c:pt idx="9">
                  <c:v>0.36</c:v>
                </c:pt>
                <c:pt idx="10">
                  <c:v>0.01</c:v>
                </c:pt>
                <c:pt idx="11">
                  <c:v>0.01</c:v>
                </c:pt>
              </c:numCache>
            </c:numRef>
          </c:val>
          <c:extLst>
            <c:ext xmlns:c16="http://schemas.microsoft.com/office/drawing/2014/chart" uri="{C3380CC4-5D6E-409C-BE32-E72D297353CC}">
              <c16:uniqueId val="{00000004-EABB-402C-9521-A0A5FF637A8A}"/>
            </c:ext>
          </c:extLst>
        </c:ser>
        <c:ser>
          <c:idx val="5"/>
          <c:order val="5"/>
          <c:tx>
            <c:strRef>
              <c:f>Sheet1!$A$8</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Sheet1!$B$8:$M$8</c:f>
              <c:numCache>
                <c:formatCode>General</c:formatCode>
                <c:ptCount val="12"/>
                <c:pt idx="0" formatCode="0%">
                  <c:v>0.01</c:v>
                </c:pt>
                <c:pt idx="1">
                  <c:v>0</c:v>
                </c:pt>
                <c:pt idx="2" formatCode="0%">
                  <c:v>0</c:v>
                </c:pt>
                <c:pt idx="3">
                  <c:v>0</c:v>
                </c:pt>
                <c:pt idx="4" formatCode="0%">
                  <c:v>0</c:v>
                </c:pt>
                <c:pt idx="5">
                  <c:v>0</c:v>
                </c:pt>
                <c:pt idx="6" formatCode="0%">
                  <c:v>0</c:v>
                </c:pt>
                <c:pt idx="7">
                  <c:v>0</c:v>
                </c:pt>
                <c:pt idx="8" formatCode="0%">
                  <c:v>0.01</c:v>
                </c:pt>
                <c:pt idx="9" formatCode="0%">
                  <c:v>0.01</c:v>
                </c:pt>
                <c:pt idx="10" formatCode="0%">
                  <c:v>7.0000000000000007E-2</c:v>
                </c:pt>
                <c:pt idx="11" formatCode="0%">
                  <c:v>0.03</c:v>
                </c:pt>
              </c:numCache>
            </c:numRef>
          </c:val>
          <c:extLst>
            <c:ext xmlns:c16="http://schemas.microsoft.com/office/drawing/2014/chart" uri="{C3380CC4-5D6E-409C-BE32-E72D297353CC}">
              <c16:uniqueId val="{00000005-EABB-402C-9521-A0A5FF637A8A}"/>
            </c:ext>
          </c:extLst>
        </c:ser>
        <c:ser>
          <c:idx val="6"/>
          <c:order val="6"/>
          <c:tx>
            <c:strRef>
              <c:f>Sheet1!$A$9</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Sheet1!$B$9:$M$9</c:f>
              <c:numCache>
                <c:formatCode>0%</c:formatCode>
                <c:ptCount val="12"/>
                <c:pt idx="0">
                  <c:v>0.17</c:v>
                </c:pt>
                <c:pt idx="1">
                  <c:v>0.19</c:v>
                </c:pt>
                <c:pt idx="2">
                  <c:v>0.18</c:v>
                </c:pt>
                <c:pt idx="3">
                  <c:v>0.19</c:v>
                </c:pt>
                <c:pt idx="4">
                  <c:v>0.21</c:v>
                </c:pt>
                <c:pt idx="5">
                  <c:v>0.23</c:v>
                </c:pt>
                <c:pt idx="6">
                  <c:v>0.24</c:v>
                </c:pt>
                <c:pt idx="7">
                  <c:v>0.3</c:v>
                </c:pt>
                <c:pt idx="8">
                  <c:v>0.33</c:v>
                </c:pt>
                <c:pt idx="9">
                  <c:v>0.41</c:v>
                </c:pt>
                <c:pt idx="10">
                  <c:v>0.91</c:v>
                </c:pt>
                <c:pt idx="11">
                  <c:v>0.93</c:v>
                </c:pt>
              </c:numCache>
            </c:numRef>
          </c:val>
          <c:extLst>
            <c:ext xmlns:c16="http://schemas.microsoft.com/office/drawing/2014/chart" uri="{C3380CC4-5D6E-409C-BE32-E72D297353CC}">
              <c16:uniqueId val="{00000001-9E33-4C05-BFC7-F2F2AFB51F1D}"/>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Sheet1!$A$2</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Sheet1!$B$2:$M$2</c:f>
              <c:numCache>
                <c:formatCode>0%</c:formatCode>
                <c:ptCount val="12"/>
                <c:pt idx="0">
                  <c:v>0.47</c:v>
                </c:pt>
                <c:pt idx="1">
                  <c:v>0.46</c:v>
                </c:pt>
                <c:pt idx="2">
                  <c:v>0.49</c:v>
                </c:pt>
                <c:pt idx="3">
                  <c:v>0.5</c:v>
                </c:pt>
                <c:pt idx="4">
                  <c:v>0.42</c:v>
                </c:pt>
                <c:pt idx="5">
                  <c:v>0.51</c:v>
                </c:pt>
                <c:pt idx="6">
                  <c:v>0.56999999999999995</c:v>
                </c:pt>
                <c:pt idx="7">
                  <c:v>0.39</c:v>
                </c:pt>
                <c:pt idx="8">
                  <c:v>0.53</c:v>
                </c:pt>
                <c:pt idx="9">
                  <c:v>0.44</c:v>
                </c:pt>
                <c:pt idx="10">
                  <c:v>0.48</c:v>
                </c:pt>
                <c:pt idx="11">
                  <c:v>0.4</c:v>
                </c:pt>
              </c:numCache>
            </c:numRef>
          </c:val>
          <c:extLst>
            <c:ext xmlns:c16="http://schemas.microsoft.com/office/drawing/2014/chart" uri="{C3380CC4-5D6E-409C-BE32-E72D297353CC}">
              <c16:uniqueId val="{00000000-EABB-402C-9521-A0A5FF637A8A}"/>
            </c:ext>
          </c:extLst>
        </c:ser>
        <c:ser>
          <c:idx val="1"/>
          <c:order val="1"/>
          <c:tx>
            <c:strRef>
              <c:f>Sheet1!$A$3</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Sheet1!$B$3:$M$3</c:f>
              <c:numCache>
                <c:formatCode>0%</c:formatCode>
                <c:ptCount val="12"/>
                <c:pt idx="0">
                  <c:v>0.13</c:v>
                </c:pt>
                <c:pt idx="1">
                  <c:v>0.11</c:v>
                </c:pt>
                <c:pt idx="2">
                  <c:v>0.15</c:v>
                </c:pt>
                <c:pt idx="3">
                  <c:v>0.16</c:v>
                </c:pt>
                <c:pt idx="4">
                  <c:v>0.11</c:v>
                </c:pt>
                <c:pt idx="5">
                  <c:v>0.12</c:v>
                </c:pt>
                <c:pt idx="6">
                  <c:v>0.11</c:v>
                </c:pt>
                <c:pt idx="7">
                  <c:v>0.14000000000000001</c:v>
                </c:pt>
                <c:pt idx="8">
                  <c:v>0.1</c:v>
                </c:pt>
                <c:pt idx="9">
                  <c:v>0.16</c:v>
                </c:pt>
                <c:pt idx="10">
                  <c:v>0.12</c:v>
                </c:pt>
                <c:pt idx="11">
                  <c:v>0.14000000000000001</c:v>
                </c:pt>
              </c:numCache>
            </c:numRef>
          </c:val>
          <c:extLst>
            <c:ext xmlns:c16="http://schemas.microsoft.com/office/drawing/2014/chart" uri="{C3380CC4-5D6E-409C-BE32-E72D297353CC}">
              <c16:uniqueId val="{00000001-EABB-402C-9521-A0A5FF637A8A}"/>
            </c:ext>
          </c:extLst>
        </c:ser>
        <c:ser>
          <c:idx val="2"/>
          <c:order val="2"/>
          <c:tx>
            <c:strRef>
              <c:f>Sheet1!$A$4</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Sheet1!$B$4:$M$4</c:f>
              <c:numCache>
                <c:formatCode>0%</c:formatCode>
                <c:ptCount val="12"/>
                <c:pt idx="0">
                  <c:v>0.09</c:v>
                </c:pt>
                <c:pt idx="1">
                  <c:v>0.1</c:v>
                </c:pt>
                <c:pt idx="2">
                  <c:v>7.0000000000000007E-2</c:v>
                </c:pt>
                <c:pt idx="3">
                  <c:v>0.08</c:v>
                </c:pt>
                <c:pt idx="4">
                  <c:v>0.09</c:v>
                </c:pt>
                <c:pt idx="5">
                  <c:v>0.09</c:v>
                </c:pt>
                <c:pt idx="6">
                  <c:v>7.0000000000000007E-2</c:v>
                </c:pt>
                <c:pt idx="7">
                  <c:v>0.1</c:v>
                </c:pt>
                <c:pt idx="8">
                  <c:v>0.08</c:v>
                </c:pt>
                <c:pt idx="9">
                  <c:v>0.1</c:v>
                </c:pt>
                <c:pt idx="10">
                  <c:v>0.08</c:v>
                </c:pt>
                <c:pt idx="11">
                  <c:v>7.0000000000000007E-2</c:v>
                </c:pt>
              </c:numCache>
            </c:numRef>
          </c:val>
          <c:extLst>
            <c:ext xmlns:c16="http://schemas.microsoft.com/office/drawing/2014/chart" uri="{C3380CC4-5D6E-409C-BE32-E72D297353CC}">
              <c16:uniqueId val="{00000002-EABB-402C-9521-A0A5FF637A8A}"/>
            </c:ext>
          </c:extLst>
        </c:ser>
        <c:ser>
          <c:idx val="3"/>
          <c:order val="3"/>
          <c:tx>
            <c:strRef>
              <c:f>Sheet1!$A$5</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Sheet1!$B$5:$M$5</c:f>
              <c:numCache>
                <c:formatCode>0%</c:formatCode>
                <c:ptCount val="12"/>
                <c:pt idx="0">
                  <c:v>7.0000000000000007E-2</c:v>
                </c:pt>
                <c:pt idx="1">
                  <c:v>7.0000000000000007E-2</c:v>
                </c:pt>
                <c:pt idx="2">
                  <c:v>7.0000000000000007E-2</c:v>
                </c:pt>
                <c:pt idx="3">
                  <c:v>7.0000000000000007E-2</c:v>
                </c:pt>
                <c:pt idx="4">
                  <c:v>0.09</c:v>
                </c:pt>
                <c:pt idx="5">
                  <c:v>0.04</c:v>
                </c:pt>
                <c:pt idx="6">
                  <c:v>0.05</c:v>
                </c:pt>
                <c:pt idx="7">
                  <c:v>0.09</c:v>
                </c:pt>
                <c:pt idx="8">
                  <c:v>0.06</c:v>
                </c:pt>
                <c:pt idx="9">
                  <c:v>7.0000000000000007E-2</c:v>
                </c:pt>
                <c:pt idx="10">
                  <c:v>7.0000000000000007E-2</c:v>
                </c:pt>
                <c:pt idx="11">
                  <c:v>7.0000000000000007E-2</c:v>
                </c:pt>
              </c:numCache>
            </c:numRef>
          </c:val>
          <c:extLst>
            <c:ext xmlns:c16="http://schemas.microsoft.com/office/drawing/2014/chart" uri="{C3380CC4-5D6E-409C-BE32-E72D297353CC}">
              <c16:uniqueId val="{00000003-EABB-402C-9521-A0A5FF637A8A}"/>
            </c:ext>
          </c:extLst>
        </c:ser>
        <c:ser>
          <c:idx val="4"/>
          <c:order val="4"/>
          <c:tx>
            <c:strRef>
              <c:f>Sheet1!$A$6</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Sheet1!$B$6:$M$6</c:f>
              <c:numCache>
                <c:formatCode>0%</c:formatCode>
                <c:ptCount val="12"/>
                <c:pt idx="0">
                  <c:v>0.05</c:v>
                </c:pt>
                <c:pt idx="1">
                  <c:v>0.06</c:v>
                </c:pt>
                <c:pt idx="2">
                  <c:v>0.04</c:v>
                </c:pt>
                <c:pt idx="3">
                  <c:v>0.05</c:v>
                </c:pt>
                <c:pt idx="4">
                  <c:v>0.05</c:v>
                </c:pt>
                <c:pt idx="5">
                  <c:v>0.06</c:v>
                </c:pt>
                <c:pt idx="6">
                  <c:v>0.04</c:v>
                </c:pt>
                <c:pt idx="7">
                  <c:v>0.05</c:v>
                </c:pt>
                <c:pt idx="8">
                  <c:v>0.04</c:v>
                </c:pt>
                <c:pt idx="9">
                  <c:v>0.06</c:v>
                </c:pt>
                <c:pt idx="10">
                  <c:v>0.06</c:v>
                </c:pt>
                <c:pt idx="11">
                  <c:v>0.05</c:v>
                </c:pt>
              </c:numCache>
            </c:numRef>
          </c:val>
          <c:extLst>
            <c:ext xmlns:c16="http://schemas.microsoft.com/office/drawing/2014/chart" uri="{C3380CC4-5D6E-409C-BE32-E72D297353CC}">
              <c16:uniqueId val="{00000004-EABB-402C-9521-A0A5FF637A8A}"/>
            </c:ext>
          </c:extLst>
        </c:ser>
        <c:ser>
          <c:idx val="5"/>
          <c:order val="5"/>
          <c:tx>
            <c:strRef>
              <c:f>Sheet1!$A$7</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Sheet1!$B$7:$M$7</c:f>
              <c:numCache>
                <c:formatCode>0%</c:formatCode>
                <c:ptCount val="12"/>
                <c:pt idx="0" formatCode="General">
                  <c:v>0</c:v>
                </c:pt>
                <c:pt idx="1">
                  <c:v>0.01</c:v>
                </c:pt>
                <c:pt idx="2" formatCode="General">
                  <c:v>0</c:v>
                </c:pt>
                <c:pt idx="3" formatCode="General">
                  <c:v>0</c:v>
                </c:pt>
                <c:pt idx="4">
                  <c:v>0.01</c:v>
                </c:pt>
                <c:pt idx="5" formatCode="General">
                  <c:v>0</c:v>
                </c:pt>
                <c:pt idx="6" formatCode="General">
                  <c:v>0</c:v>
                </c:pt>
                <c:pt idx="7" formatCode="General">
                  <c:v>0</c:v>
                </c:pt>
                <c:pt idx="8" formatCode="General">
                  <c:v>0</c:v>
                </c:pt>
                <c:pt idx="9" formatCode="General">
                  <c:v>0</c:v>
                </c:pt>
                <c:pt idx="10">
                  <c:v>0.01</c:v>
                </c:pt>
                <c:pt idx="11" formatCode="General">
                  <c:v>0</c:v>
                </c:pt>
              </c:numCache>
            </c:numRef>
          </c:val>
          <c:extLst>
            <c:ext xmlns:c16="http://schemas.microsoft.com/office/drawing/2014/chart" uri="{C3380CC4-5D6E-409C-BE32-E72D297353CC}">
              <c16:uniqueId val="{00000005-EABB-402C-9521-A0A5FF637A8A}"/>
            </c:ext>
          </c:extLst>
        </c:ser>
        <c:ser>
          <c:idx val="6"/>
          <c:order val="6"/>
          <c:tx>
            <c:strRef>
              <c:f>Sheet1!$A$8</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Sheet1!$B$8:$M$8</c:f>
              <c:numCache>
                <c:formatCode>0%</c:formatCode>
                <c:ptCount val="12"/>
                <c:pt idx="0">
                  <c:v>0.19</c:v>
                </c:pt>
                <c:pt idx="1">
                  <c:v>0.19</c:v>
                </c:pt>
                <c:pt idx="2">
                  <c:v>0.18</c:v>
                </c:pt>
                <c:pt idx="3">
                  <c:v>0.14000000000000001</c:v>
                </c:pt>
                <c:pt idx="4">
                  <c:v>0.23</c:v>
                </c:pt>
                <c:pt idx="5">
                  <c:v>0.18</c:v>
                </c:pt>
                <c:pt idx="6">
                  <c:v>0.16</c:v>
                </c:pt>
                <c:pt idx="7">
                  <c:v>0.22</c:v>
                </c:pt>
                <c:pt idx="8">
                  <c:v>0.19</c:v>
                </c:pt>
                <c:pt idx="9">
                  <c:v>0.16</c:v>
                </c:pt>
                <c:pt idx="10">
                  <c:v>0.18</c:v>
                </c:pt>
                <c:pt idx="11">
                  <c:v>0.26</c:v>
                </c:pt>
              </c:numCache>
            </c:numRef>
          </c:val>
          <c:extLst>
            <c:ext xmlns:c16="http://schemas.microsoft.com/office/drawing/2014/chart" uri="{C3380CC4-5D6E-409C-BE32-E72D297353CC}">
              <c16:uniqueId val="{00000001-9E33-4C05-BFC7-F2F2AFB51F1D}"/>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Sheet1!$A$2</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Sheet1!$B$2:$M$2</c:f>
              <c:numCache>
                <c:formatCode>0%</c:formatCode>
                <c:ptCount val="12"/>
                <c:pt idx="0">
                  <c:v>0.19</c:v>
                </c:pt>
                <c:pt idx="1">
                  <c:v>0.17</c:v>
                </c:pt>
                <c:pt idx="2">
                  <c:v>0.21</c:v>
                </c:pt>
                <c:pt idx="3">
                  <c:v>0.18</c:v>
                </c:pt>
                <c:pt idx="4">
                  <c:v>0.2</c:v>
                </c:pt>
                <c:pt idx="5">
                  <c:v>0.18</c:v>
                </c:pt>
                <c:pt idx="6">
                  <c:v>0.16</c:v>
                </c:pt>
                <c:pt idx="7">
                  <c:v>0.22</c:v>
                </c:pt>
                <c:pt idx="8">
                  <c:v>0.14000000000000001</c:v>
                </c:pt>
                <c:pt idx="9">
                  <c:v>0.22</c:v>
                </c:pt>
                <c:pt idx="10">
                  <c:v>0.2</c:v>
                </c:pt>
                <c:pt idx="11">
                  <c:v>0.19</c:v>
                </c:pt>
              </c:numCache>
            </c:numRef>
          </c:val>
          <c:extLst>
            <c:ext xmlns:c16="http://schemas.microsoft.com/office/drawing/2014/chart" uri="{C3380CC4-5D6E-409C-BE32-E72D297353CC}">
              <c16:uniqueId val="{00000000-2732-45ED-9331-A10A729D1B87}"/>
            </c:ext>
          </c:extLst>
        </c:ser>
        <c:ser>
          <c:idx val="1"/>
          <c:order val="1"/>
          <c:tx>
            <c:strRef>
              <c:f>Sheet1!$A$3</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Sheet1!$B$3:$M$3</c:f>
              <c:numCache>
                <c:formatCode>0%</c:formatCode>
                <c:ptCount val="12"/>
                <c:pt idx="0">
                  <c:v>0.27</c:v>
                </c:pt>
                <c:pt idx="1">
                  <c:v>0.28000000000000003</c:v>
                </c:pt>
                <c:pt idx="2">
                  <c:v>0.25</c:v>
                </c:pt>
                <c:pt idx="3">
                  <c:v>0.24</c:v>
                </c:pt>
                <c:pt idx="4">
                  <c:v>0.28999999999999998</c:v>
                </c:pt>
                <c:pt idx="5">
                  <c:v>0.27</c:v>
                </c:pt>
                <c:pt idx="6">
                  <c:v>0.3</c:v>
                </c:pt>
                <c:pt idx="7">
                  <c:v>0.26</c:v>
                </c:pt>
                <c:pt idx="8">
                  <c:v>0.28999999999999998</c:v>
                </c:pt>
                <c:pt idx="9">
                  <c:v>0.28999999999999998</c:v>
                </c:pt>
                <c:pt idx="10">
                  <c:v>0.25</c:v>
                </c:pt>
                <c:pt idx="11">
                  <c:v>0.22</c:v>
                </c:pt>
              </c:numCache>
            </c:numRef>
          </c:val>
          <c:extLst>
            <c:ext xmlns:c16="http://schemas.microsoft.com/office/drawing/2014/chart" uri="{C3380CC4-5D6E-409C-BE32-E72D297353CC}">
              <c16:uniqueId val="{00000001-2732-45ED-9331-A10A729D1B87}"/>
            </c:ext>
          </c:extLst>
        </c:ser>
        <c:ser>
          <c:idx val="2"/>
          <c:order val="2"/>
          <c:tx>
            <c:strRef>
              <c:f>Sheet1!$A$4</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Sheet1!$B$4:$M$4</c:f>
              <c:numCache>
                <c:formatCode>0%</c:formatCode>
                <c:ptCount val="12"/>
                <c:pt idx="0">
                  <c:v>0.18</c:v>
                </c:pt>
                <c:pt idx="1">
                  <c:v>0.2</c:v>
                </c:pt>
                <c:pt idx="2">
                  <c:v>0.16</c:v>
                </c:pt>
                <c:pt idx="3">
                  <c:v>0.18</c:v>
                </c:pt>
                <c:pt idx="4">
                  <c:v>0.15</c:v>
                </c:pt>
                <c:pt idx="5">
                  <c:v>0.21</c:v>
                </c:pt>
                <c:pt idx="6">
                  <c:v>0.19</c:v>
                </c:pt>
                <c:pt idx="7">
                  <c:v>0.16</c:v>
                </c:pt>
                <c:pt idx="8">
                  <c:v>0.18</c:v>
                </c:pt>
                <c:pt idx="9">
                  <c:v>0.17</c:v>
                </c:pt>
                <c:pt idx="10">
                  <c:v>0.18</c:v>
                </c:pt>
                <c:pt idx="11">
                  <c:v>0.18</c:v>
                </c:pt>
              </c:numCache>
            </c:numRef>
          </c:val>
          <c:extLst>
            <c:ext xmlns:c16="http://schemas.microsoft.com/office/drawing/2014/chart" uri="{C3380CC4-5D6E-409C-BE32-E72D297353CC}">
              <c16:uniqueId val="{00000002-2732-45ED-9331-A10A729D1B87}"/>
            </c:ext>
          </c:extLst>
        </c:ser>
        <c:ser>
          <c:idx val="3"/>
          <c:order val="3"/>
          <c:tx>
            <c:strRef>
              <c:f>Sheet1!$A$5</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Sheet1!$B$5:$M$5</c:f>
              <c:numCache>
                <c:formatCode>0%</c:formatCode>
                <c:ptCount val="12"/>
                <c:pt idx="0">
                  <c:v>0.12</c:v>
                </c:pt>
                <c:pt idx="1">
                  <c:v>0.13</c:v>
                </c:pt>
                <c:pt idx="2">
                  <c:v>0.12</c:v>
                </c:pt>
                <c:pt idx="3">
                  <c:v>0.15</c:v>
                </c:pt>
                <c:pt idx="4">
                  <c:v>0.09</c:v>
                </c:pt>
                <c:pt idx="5">
                  <c:v>0.13</c:v>
                </c:pt>
                <c:pt idx="6">
                  <c:v>0.13</c:v>
                </c:pt>
                <c:pt idx="7">
                  <c:v>0.1</c:v>
                </c:pt>
                <c:pt idx="8">
                  <c:v>0.12</c:v>
                </c:pt>
                <c:pt idx="9">
                  <c:v>0.11</c:v>
                </c:pt>
                <c:pt idx="10">
                  <c:v>0.16</c:v>
                </c:pt>
                <c:pt idx="11">
                  <c:v>0.09</c:v>
                </c:pt>
              </c:numCache>
            </c:numRef>
          </c:val>
          <c:extLst>
            <c:ext xmlns:c16="http://schemas.microsoft.com/office/drawing/2014/chart" uri="{C3380CC4-5D6E-409C-BE32-E72D297353CC}">
              <c16:uniqueId val="{00000003-2732-45ED-9331-A10A729D1B87}"/>
            </c:ext>
          </c:extLst>
        </c:ser>
        <c:ser>
          <c:idx val="4"/>
          <c:order val="4"/>
          <c:tx>
            <c:strRef>
              <c:f>Sheet1!$A$6</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Sheet1!$B$6:$M$6</c:f>
              <c:numCache>
                <c:formatCode>0%</c:formatCode>
                <c:ptCount val="12"/>
                <c:pt idx="0">
                  <c:v>0.05</c:v>
                </c:pt>
                <c:pt idx="1">
                  <c:v>0.04</c:v>
                </c:pt>
                <c:pt idx="2">
                  <c:v>7.0000000000000007E-2</c:v>
                </c:pt>
                <c:pt idx="3">
                  <c:v>0.06</c:v>
                </c:pt>
                <c:pt idx="4">
                  <c:v>0.04</c:v>
                </c:pt>
                <c:pt idx="5">
                  <c:v>0.06</c:v>
                </c:pt>
                <c:pt idx="6">
                  <c:v>0.04</c:v>
                </c:pt>
                <c:pt idx="7">
                  <c:v>0.06</c:v>
                </c:pt>
                <c:pt idx="8">
                  <c:v>0.05</c:v>
                </c:pt>
                <c:pt idx="9">
                  <c:v>0.04</c:v>
                </c:pt>
                <c:pt idx="10">
                  <c:v>0.06</c:v>
                </c:pt>
                <c:pt idx="11">
                  <c:v>7.0000000000000007E-2</c:v>
                </c:pt>
              </c:numCache>
            </c:numRef>
          </c:val>
          <c:extLst>
            <c:ext xmlns:c16="http://schemas.microsoft.com/office/drawing/2014/chart" uri="{C3380CC4-5D6E-409C-BE32-E72D297353CC}">
              <c16:uniqueId val="{00000004-2732-45ED-9331-A10A729D1B87}"/>
            </c:ext>
          </c:extLst>
        </c:ser>
        <c:ser>
          <c:idx val="5"/>
          <c:order val="5"/>
          <c:tx>
            <c:strRef>
              <c:f>Sheet1!$A$7</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Sheet1!$B$7:$M$7</c:f>
              <c:numCache>
                <c:formatCode>General</c:formatCode>
                <c:ptCount val="12"/>
                <c:pt idx="0">
                  <c:v>0</c:v>
                </c:pt>
                <c:pt idx="1">
                  <c:v>0</c:v>
                </c:pt>
                <c:pt idx="2">
                  <c:v>0</c:v>
                </c:pt>
                <c:pt idx="3">
                  <c:v>0</c:v>
                </c:pt>
                <c:pt idx="4">
                  <c:v>0</c:v>
                </c:pt>
                <c:pt idx="5">
                  <c:v>0</c:v>
                </c:pt>
                <c:pt idx="6">
                  <c:v>0</c:v>
                </c:pt>
                <c:pt idx="7">
                  <c:v>0</c:v>
                </c:pt>
                <c:pt idx="8">
                  <c:v>0</c:v>
                </c:pt>
                <c:pt idx="9">
                  <c:v>0</c:v>
                </c:pt>
                <c:pt idx="10">
                  <c:v>0</c:v>
                </c:pt>
                <c:pt idx="11">
                  <c:v>0</c:v>
                </c:pt>
              </c:numCache>
            </c:numRef>
          </c:val>
          <c:extLst>
            <c:ext xmlns:c16="http://schemas.microsoft.com/office/drawing/2014/chart" uri="{C3380CC4-5D6E-409C-BE32-E72D297353CC}">
              <c16:uniqueId val="{00000005-2732-45ED-9331-A10A729D1B87}"/>
            </c:ext>
          </c:extLst>
        </c:ser>
        <c:ser>
          <c:idx val="6"/>
          <c:order val="6"/>
          <c:tx>
            <c:strRef>
              <c:f>Sheet1!$A$8</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Sheet1!$B$8:$M$8</c:f>
              <c:numCache>
                <c:formatCode>0%</c:formatCode>
                <c:ptCount val="12"/>
                <c:pt idx="0">
                  <c:v>0.19</c:v>
                </c:pt>
                <c:pt idx="1">
                  <c:v>0.18</c:v>
                </c:pt>
                <c:pt idx="2">
                  <c:v>0.2</c:v>
                </c:pt>
                <c:pt idx="3">
                  <c:v>0.18</c:v>
                </c:pt>
                <c:pt idx="4">
                  <c:v>0.23</c:v>
                </c:pt>
                <c:pt idx="5">
                  <c:v>0.14000000000000001</c:v>
                </c:pt>
                <c:pt idx="6">
                  <c:v>0.18</c:v>
                </c:pt>
                <c:pt idx="7">
                  <c:v>0.19</c:v>
                </c:pt>
                <c:pt idx="8">
                  <c:v>0.2</c:v>
                </c:pt>
                <c:pt idx="9">
                  <c:v>0.17</c:v>
                </c:pt>
                <c:pt idx="10">
                  <c:v>0.14000000000000001</c:v>
                </c:pt>
                <c:pt idx="11">
                  <c:v>0.25</c:v>
                </c:pt>
              </c:numCache>
            </c:numRef>
          </c:val>
          <c:extLst>
            <c:ext xmlns:c16="http://schemas.microsoft.com/office/drawing/2014/chart" uri="{C3380CC4-5D6E-409C-BE32-E72D297353CC}">
              <c16:uniqueId val="{00000006-2732-45ED-9331-A10A729D1B87}"/>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Sheet1!$A$2</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Sheet1!$B$2:$M$2</c:f>
              <c:numCache>
                <c:formatCode>0%</c:formatCode>
                <c:ptCount val="12"/>
                <c:pt idx="0">
                  <c:v>0.14000000000000001</c:v>
                </c:pt>
                <c:pt idx="1">
                  <c:v>0.16</c:v>
                </c:pt>
                <c:pt idx="2">
                  <c:v>0.13</c:v>
                </c:pt>
                <c:pt idx="3">
                  <c:v>0.11</c:v>
                </c:pt>
                <c:pt idx="4">
                  <c:v>0.15</c:v>
                </c:pt>
                <c:pt idx="5">
                  <c:v>0.16</c:v>
                </c:pt>
                <c:pt idx="6">
                  <c:v>0.11</c:v>
                </c:pt>
                <c:pt idx="7">
                  <c:v>0.17</c:v>
                </c:pt>
                <c:pt idx="8">
                  <c:v>0.12</c:v>
                </c:pt>
                <c:pt idx="9">
                  <c:v>0.17</c:v>
                </c:pt>
                <c:pt idx="10">
                  <c:v>0.14000000000000001</c:v>
                </c:pt>
                <c:pt idx="11">
                  <c:v>0.16</c:v>
                </c:pt>
              </c:numCache>
            </c:numRef>
          </c:val>
          <c:extLst>
            <c:ext xmlns:c16="http://schemas.microsoft.com/office/drawing/2014/chart" uri="{C3380CC4-5D6E-409C-BE32-E72D297353CC}">
              <c16:uniqueId val="{00000000-386C-4277-ABC0-664E3FA2C22F}"/>
            </c:ext>
          </c:extLst>
        </c:ser>
        <c:ser>
          <c:idx val="1"/>
          <c:order val="1"/>
          <c:tx>
            <c:strRef>
              <c:f>Sheet1!$A$3</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Sheet1!$B$3:$M$3</c:f>
              <c:numCache>
                <c:formatCode>0%</c:formatCode>
                <c:ptCount val="12"/>
                <c:pt idx="0">
                  <c:v>0.25</c:v>
                </c:pt>
                <c:pt idx="1">
                  <c:v>0.28999999999999998</c:v>
                </c:pt>
                <c:pt idx="2">
                  <c:v>0.22</c:v>
                </c:pt>
                <c:pt idx="3">
                  <c:v>0.24</c:v>
                </c:pt>
                <c:pt idx="4">
                  <c:v>0.23</c:v>
                </c:pt>
                <c:pt idx="5">
                  <c:v>0.28999999999999998</c:v>
                </c:pt>
                <c:pt idx="6">
                  <c:v>0.25</c:v>
                </c:pt>
                <c:pt idx="7">
                  <c:v>0.26</c:v>
                </c:pt>
                <c:pt idx="8">
                  <c:v>0.26</c:v>
                </c:pt>
                <c:pt idx="9">
                  <c:v>0.2</c:v>
                </c:pt>
                <c:pt idx="10">
                  <c:v>0.3</c:v>
                </c:pt>
                <c:pt idx="11">
                  <c:v>0.25</c:v>
                </c:pt>
              </c:numCache>
            </c:numRef>
          </c:val>
          <c:extLst>
            <c:ext xmlns:c16="http://schemas.microsoft.com/office/drawing/2014/chart" uri="{C3380CC4-5D6E-409C-BE32-E72D297353CC}">
              <c16:uniqueId val="{00000001-386C-4277-ABC0-664E3FA2C22F}"/>
            </c:ext>
          </c:extLst>
        </c:ser>
        <c:ser>
          <c:idx val="2"/>
          <c:order val="2"/>
          <c:tx>
            <c:strRef>
              <c:f>Sheet1!$A$4</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Sheet1!$B$4:$M$4</c:f>
              <c:numCache>
                <c:formatCode>0%</c:formatCode>
                <c:ptCount val="12"/>
                <c:pt idx="0">
                  <c:v>0.22</c:v>
                </c:pt>
                <c:pt idx="1">
                  <c:v>0.2</c:v>
                </c:pt>
                <c:pt idx="2">
                  <c:v>0.25</c:v>
                </c:pt>
                <c:pt idx="3">
                  <c:v>0.22</c:v>
                </c:pt>
                <c:pt idx="4">
                  <c:v>0.21</c:v>
                </c:pt>
                <c:pt idx="5">
                  <c:v>0.24</c:v>
                </c:pt>
                <c:pt idx="6">
                  <c:v>0.24</c:v>
                </c:pt>
                <c:pt idx="7">
                  <c:v>0.2</c:v>
                </c:pt>
                <c:pt idx="8">
                  <c:v>0.21</c:v>
                </c:pt>
                <c:pt idx="9">
                  <c:v>0.23</c:v>
                </c:pt>
                <c:pt idx="10">
                  <c:v>0.25</c:v>
                </c:pt>
                <c:pt idx="11">
                  <c:v>0.18</c:v>
                </c:pt>
              </c:numCache>
            </c:numRef>
          </c:val>
          <c:extLst>
            <c:ext xmlns:c16="http://schemas.microsoft.com/office/drawing/2014/chart" uri="{C3380CC4-5D6E-409C-BE32-E72D297353CC}">
              <c16:uniqueId val="{00000002-386C-4277-ABC0-664E3FA2C22F}"/>
            </c:ext>
          </c:extLst>
        </c:ser>
        <c:ser>
          <c:idx val="3"/>
          <c:order val="3"/>
          <c:tx>
            <c:strRef>
              <c:f>Sheet1!$A$5</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Sheet1!$B$5:$M$5</c:f>
              <c:numCache>
                <c:formatCode>0%</c:formatCode>
                <c:ptCount val="12"/>
                <c:pt idx="0">
                  <c:v>0.12</c:v>
                </c:pt>
                <c:pt idx="1">
                  <c:v>0.1</c:v>
                </c:pt>
                <c:pt idx="2">
                  <c:v>0.15</c:v>
                </c:pt>
                <c:pt idx="3">
                  <c:v>0.16</c:v>
                </c:pt>
                <c:pt idx="4">
                  <c:v>0.11</c:v>
                </c:pt>
                <c:pt idx="5">
                  <c:v>0.11</c:v>
                </c:pt>
                <c:pt idx="6">
                  <c:v>0.14000000000000001</c:v>
                </c:pt>
                <c:pt idx="7">
                  <c:v>0.11</c:v>
                </c:pt>
                <c:pt idx="8">
                  <c:v>0.13</c:v>
                </c:pt>
                <c:pt idx="9">
                  <c:v>0.12</c:v>
                </c:pt>
                <c:pt idx="10">
                  <c:v>0.11</c:v>
                </c:pt>
                <c:pt idx="11">
                  <c:v>0.13</c:v>
                </c:pt>
              </c:numCache>
            </c:numRef>
          </c:val>
          <c:extLst>
            <c:ext xmlns:c16="http://schemas.microsoft.com/office/drawing/2014/chart" uri="{C3380CC4-5D6E-409C-BE32-E72D297353CC}">
              <c16:uniqueId val="{00000003-386C-4277-ABC0-664E3FA2C22F}"/>
            </c:ext>
          </c:extLst>
        </c:ser>
        <c:ser>
          <c:idx val="4"/>
          <c:order val="4"/>
          <c:tx>
            <c:strRef>
              <c:f>Sheet1!$A$6</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Sheet1!$B$6:$M$6</c:f>
              <c:numCache>
                <c:formatCode>0%</c:formatCode>
                <c:ptCount val="12"/>
                <c:pt idx="0">
                  <c:v>0.02</c:v>
                </c:pt>
                <c:pt idx="1">
                  <c:v>0.03</c:v>
                </c:pt>
                <c:pt idx="2">
                  <c:v>0.02</c:v>
                </c:pt>
                <c:pt idx="3">
                  <c:v>0.02</c:v>
                </c:pt>
                <c:pt idx="4">
                  <c:v>0.04</c:v>
                </c:pt>
                <c:pt idx="5">
                  <c:v>0.01</c:v>
                </c:pt>
                <c:pt idx="6">
                  <c:v>0.03</c:v>
                </c:pt>
                <c:pt idx="7">
                  <c:v>0.02</c:v>
                </c:pt>
                <c:pt idx="8">
                  <c:v>0.03</c:v>
                </c:pt>
                <c:pt idx="9">
                  <c:v>0.02</c:v>
                </c:pt>
                <c:pt idx="10">
                  <c:v>0.03</c:v>
                </c:pt>
                <c:pt idx="11">
                  <c:v>0.01</c:v>
                </c:pt>
              </c:numCache>
            </c:numRef>
          </c:val>
          <c:extLst>
            <c:ext xmlns:c16="http://schemas.microsoft.com/office/drawing/2014/chart" uri="{C3380CC4-5D6E-409C-BE32-E72D297353CC}">
              <c16:uniqueId val="{00000004-386C-4277-ABC0-664E3FA2C22F}"/>
            </c:ext>
          </c:extLst>
        </c:ser>
        <c:ser>
          <c:idx val="5"/>
          <c:order val="5"/>
          <c:tx>
            <c:strRef>
              <c:f>Sheet1!$A$7</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Sheet1!$B$7:$M$7</c:f>
              <c:numCache>
                <c:formatCode>General</c:formatCode>
                <c:ptCount val="12"/>
                <c:pt idx="0">
                  <c:v>0</c:v>
                </c:pt>
                <c:pt idx="1">
                  <c:v>0</c:v>
                </c:pt>
                <c:pt idx="2">
                  <c:v>0</c:v>
                </c:pt>
                <c:pt idx="3">
                  <c:v>0</c:v>
                </c:pt>
                <c:pt idx="4">
                  <c:v>0</c:v>
                </c:pt>
                <c:pt idx="5">
                  <c:v>0</c:v>
                </c:pt>
                <c:pt idx="6">
                  <c:v>0</c:v>
                </c:pt>
                <c:pt idx="7">
                  <c:v>0</c:v>
                </c:pt>
                <c:pt idx="8">
                  <c:v>0</c:v>
                </c:pt>
                <c:pt idx="9">
                  <c:v>0</c:v>
                </c:pt>
                <c:pt idx="10">
                  <c:v>0</c:v>
                </c:pt>
                <c:pt idx="11">
                  <c:v>0</c:v>
                </c:pt>
              </c:numCache>
            </c:numRef>
          </c:val>
          <c:extLst>
            <c:ext xmlns:c16="http://schemas.microsoft.com/office/drawing/2014/chart" uri="{C3380CC4-5D6E-409C-BE32-E72D297353CC}">
              <c16:uniqueId val="{00000005-386C-4277-ABC0-664E3FA2C22F}"/>
            </c:ext>
          </c:extLst>
        </c:ser>
        <c:ser>
          <c:idx val="6"/>
          <c:order val="6"/>
          <c:tx>
            <c:strRef>
              <c:f>Sheet1!$A$8</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Sheet1!$B$8:$M$8</c:f>
              <c:numCache>
                <c:formatCode>0%</c:formatCode>
                <c:ptCount val="12"/>
                <c:pt idx="0">
                  <c:v>0.23</c:v>
                </c:pt>
                <c:pt idx="1">
                  <c:v>0.22</c:v>
                </c:pt>
                <c:pt idx="2">
                  <c:v>0.24</c:v>
                </c:pt>
                <c:pt idx="3">
                  <c:v>0.25</c:v>
                </c:pt>
                <c:pt idx="4">
                  <c:v>0.27</c:v>
                </c:pt>
                <c:pt idx="5">
                  <c:v>0.18</c:v>
                </c:pt>
                <c:pt idx="6">
                  <c:v>0.23</c:v>
                </c:pt>
                <c:pt idx="7">
                  <c:v>0.22</c:v>
                </c:pt>
                <c:pt idx="8">
                  <c:v>0.25</c:v>
                </c:pt>
                <c:pt idx="9">
                  <c:v>0.25</c:v>
                </c:pt>
                <c:pt idx="10">
                  <c:v>0.17</c:v>
                </c:pt>
                <c:pt idx="11">
                  <c:v>0.26</c:v>
                </c:pt>
              </c:numCache>
            </c:numRef>
          </c:val>
          <c:extLst>
            <c:ext xmlns:c16="http://schemas.microsoft.com/office/drawing/2014/chart" uri="{C3380CC4-5D6E-409C-BE32-E72D297353CC}">
              <c16:uniqueId val="{00000006-386C-4277-ABC0-664E3FA2C22F}"/>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Sheet1!$A$2</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Sheet1!$B$2:$M$2</c:f>
              <c:numCache>
                <c:formatCode>0%</c:formatCode>
                <c:ptCount val="12"/>
                <c:pt idx="0">
                  <c:v>0.08</c:v>
                </c:pt>
                <c:pt idx="1">
                  <c:v>0.09</c:v>
                </c:pt>
                <c:pt idx="2">
                  <c:v>0.06</c:v>
                </c:pt>
                <c:pt idx="3">
                  <c:v>0.12</c:v>
                </c:pt>
                <c:pt idx="4">
                  <c:v>0.06</c:v>
                </c:pt>
                <c:pt idx="5">
                  <c:v>0.06</c:v>
                </c:pt>
                <c:pt idx="6">
                  <c:v>0.06</c:v>
                </c:pt>
                <c:pt idx="7">
                  <c:v>0.08</c:v>
                </c:pt>
                <c:pt idx="8">
                  <c:v>0.08</c:v>
                </c:pt>
                <c:pt idx="9">
                  <c:v>0.08</c:v>
                </c:pt>
                <c:pt idx="10">
                  <c:v>0.08</c:v>
                </c:pt>
                <c:pt idx="11">
                  <c:v>7.0000000000000007E-2</c:v>
                </c:pt>
              </c:numCache>
            </c:numRef>
          </c:val>
          <c:extLst>
            <c:ext xmlns:c16="http://schemas.microsoft.com/office/drawing/2014/chart" uri="{C3380CC4-5D6E-409C-BE32-E72D297353CC}">
              <c16:uniqueId val="{00000000-07CD-4C40-AD58-3AE744D03EAA}"/>
            </c:ext>
          </c:extLst>
        </c:ser>
        <c:ser>
          <c:idx val="1"/>
          <c:order val="1"/>
          <c:tx>
            <c:strRef>
              <c:f>Sheet1!$A$3</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Sheet1!$B$3:$M$3</c:f>
              <c:numCache>
                <c:formatCode>0%</c:formatCode>
                <c:ptCount val="12"/>
                <c:pt idx="0">
                  <c:v>0.17</c:v>
                </c:pt>
                <c:pt idx="1">
                  <c:v>0.16</c:v>
                </c:pt>
                <c:pt idx="2">
                  <c:v>0.18</c:v>
                </c:pt>
                <c:pt idx="3">
                  <c:v>0.18</c:v>
                </c:pt>
                <c:pt idx="4">
                  <c:v>0.16</c:v>
                </c:pt>
                <c:pt idx="5">
                  <c:v>0.17</c:v>
                </c:pt>
                <c:pt idx="6">
                  <c:v>0.18</c:v>
                </c:pt>
                <c:pt idx="7">
                  <c:v>0.16</c:v>
                </c:pt>
                <c:pt idx="8">
                  <c:v>0.15</c:v>
                </c:pt>
                <c:pt idx="9">
                  <c:v>0.17</c:v>
                </c:pt>
                <c:pt idx="10">
                  <c:v>0.21</c:v>
                </c:pt>
                <c:pt idx="11">
                  <c:v>0.14000000000000001</c:v>
                </c:pt>
              </c:numCache>
            </c:numRef>
          </c:val>
          <c:extLst>
            <c:ext xmlns:c16="http://schemas.microsoft.com/office/drawing/2014/chart" uri="{C3380CC4-5D6E-409C-BE32-E72D297353CC}">
              <c16:uniqueId val="{00000001-07CD-4C40-AD58-3AE744D03EAA}"/>
            </c:ext>
          </c:extLst>
        </c:ser>
        <c:ser>
          <c:idx val="2"/>
          <c:order val="2"/>
          <c:tx>
            <c:strRef>
              <c:f>Sheet1!$A$4</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Sheet1!$B$4:$M$4</c:f>
              <c:numCache>
                <c:formatCode>0%</c:formatCode>
                <c:ptCount val="12"/>
                <c:pt idx="0">
                  <c:v>0.21</c:v>
                </c:pt>
                <c:pt idx="1">
                  <c:v>0.21</c:v>
                </c:pt>
                <c:pt idx="2">
                  <c:v>0.21</c:v>
                </c:pt>
                <c:pt idx="3">
                  <c:v>0.21</c:v>
                </c:pt>
                <c:pt idx="4">
                  <c:v>0.23</c:v>
                </c:pt>
                <c:pt idx="5">
                  <c:v>0.19</c:v>
                </c:pt>
                <c:pt idx="6">
                  <c:v>0.22</c:v>
                </c:pt>
                <c:pt idx="7">
                  <c:v>0.2</c:v>
                </c:pt>
                <c:pt idx="8">
                  <c:v>0.21</c:v>
                </c:pt>
                <c:pt idx="9">
                  <c:v>0.23</c:v>
                </c:pt>
                <c:pt idx="10">
                  <c:v>0.2</c:v>
                </c:pt>
                <c:pt idx="11">
                  <c:v>0.18</c:v>
                </c:pt>
              </c:numCache>
            </c:numRef>
          </c:val>
          <c:extLst>
            <c:ext xmlns:c16="http://schemas.microsoft.com/office/drawing/2014/chart" uri="{C3380CC4-5D6E-409C-BE32-E72D297353CC}">
              <c16:uniqueId val="{00000002-07CD-4C40-AD58-3AE744D03EAA}"/>
            </c:ext>
          </c:extLst>
        </c:ser>
        <c:ser>
          <c:idx val="3"/>
          <c:order val="3"/>
          <c:tx>
            <c:strRef>
              <c:f>Sheet1!$A$5</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Sheet1!$B$5:$M$5</c:f>
              <c:numCache>
                <c:formatCode>0%</c:formatCode>
                <c:ptCount val="12"/>
                <c:pt idx="0">
                  <c:v>0.19</c:v>
                </c:pt>
                <c:pt idx="1">
                  <c:v>0.19</c:v>
                </c:pt>
                <c:pt idx="2">
                  <c:v>0.2</c:v>
                </c:pt>
                <c:pt idx="3">
                  <c:v>0.15</c:v>
                </c:pt>
                <c:pt idx="4">
                  <c:v>0.17</c:v>
                </c:pt>
                <c:pt idx="5">
                  <c:v>0.25</c:v>
                </c:pt>
                <c:pt idx="6">
                  <c:v>0.21</c:v>
                </c:pt>
                <c:pt idx="7">
                  <c:v>0.19</c:v>
                </c:pt>
                <c:pt idx="8">
                  <c:v>0.19</c:v>
                </c:pt>
                <c:pt idx="9">
                  <c:v>0.19</c:v>
                </c:pt>
                <c:pt idx="10">
                  <c:v>0.21</c:v>
                </c:pt>
                <c:pt idx="11">
                  <c:v>0.18</c:v>
                </c:pt>
              </c:numCache>
            </c:numRef>
          </c:val>
          <c:extLst>
            <c:ext xmlns:c16="http://schemas.microsoft.com/office/drawing/2014/chart" uri="{C3380CC4-5D6E-409C-BE32-E72D297353CC}">
              <c16:uniqueId val="{00000003-07CD-4C40-AD58-3AE744D03EAA}"/>
            </c:ext>
          </c:extLst>
        </c:ser>
        <c:ser>
          <c:idx val="4"/>
          <c:order val="4"/>
          <c:tx>
            <c:strRef>
              <c:f>Sheet1!$A$6</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Sheet1!$B$6:$M$6</c:f>
              <c:numCache>
                <c:formatCode>0%</c:formatCode>
                <c:ptCount val="12"/>
                <c:pt idx="0">
                  <c:v>0.05</c:v>
                </c:pt>
                <c:pt idx="1">
                  <c:v>0.06</c:v>
                </c:pt>
                <c:pt idx="2">
                  <c:v>0.04</c:v>
                </c:pt>
                <c:pt idx="3">
                  <c:v>7.0000000000000007E-2</c:v>
                </c:pt>
                <c:pt idx="4">
                  <c:v>0.04</c:v>
                </c:pt>
                <c:pt idx="5">
                  <c:v>0.05</c:v>
                </c:pt>
                <c:pt idx="6">
                  <c:v>0.05</c:v>
                </c:pt>
                <c:pt idx="7">
                  <c:v>0.05</c:v>
                </c:pt>
                <c:pt idx="8">
                  <c:v>0.05</c:v>
                </c:pt>
                <c:pt idx="9">
                  <c:v>0.04</c:v>
                </c:pt>
                <c:pt idx="10">
                  <c:v>0.06</c:v>
                </c:pt>
                <c:pt idx="11">
                  <c:v>0.06</c:v>
                </c:pt>
              </c:numCache>
            </c:numRef>
          </c:val>
          <c:extLst>
            <c:ext xmlns:c16="http://schemas.microsoft.com/office/drawing/2014/chart" uri="{C3380CC4-5D6E-409C-BE32-E72D297353CC}">
              <c16:uniqueId val="{00000004-07CD-4C40-AD58-3AE744D03EAA}"/>
            </c:ext>
          </c:extLst>
        </c:ser>
        <c:ser>
          <c:idx val="5"/>
          <c:order val="5"/>
          <c:tx>
            <c:strRef>
              <c:f>Sheet1!$A$7</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Sheet1!$B$7:$M$7</c:f>
              <c:numCache>
                <c:formatCode>General</c:formatCode>
                <c:ptCount val="12"/>
                <c:pt idx="0">
                  <c:v>0</c:v>
                </c:pt>
                <c:pt idx="1">
                  <c:v>0</c:v>
                </c:pt>
                <c:pt idx="2" formatCode="0%">
                  <c:v>0.01</c:v>
                </c:pt>
                <c:pt idx="3">
                  <c:v>0</c:v>
                </c:pt>
                <c:pt idx="4" formatCode="0%">
                  <c:v>0.01</c:v>
                </c:pt>
                <c:pt idx="5">
                  <c:v>0</c:v>
                </c:pt>
                <c:pt idx="6">
                  <c:v>0</c:v>
                </c:pt>
                <c:pt idx="7" formatCode="0%">
                  <c:v>0.01</c:v>
                </c:pt>
                <c:pt idx="8">
                  <c:v>0</c:v>
                </c:pt>
                <c:pt idx="9">
                  <c:v>0</c:v>
                </c:pt>
                <c:pt idx="10">
                  <c:v>0</c:v>
                </c:pt>
                <c:pt idx="11" formatCode="0%">
                  <c:v>0.01</c:v>
                </c:pt>
              </c:numCache>
            </c:numRef>
          </c:val>
          <c:extLst>
            <c:ext xmlns:c16="http://schemas.microsoft.com/office/drawing/2014/chart" uri="{C3380CC4-5D6E-409C-BE32-E72D297353CC}">
              <c16:uniqueId val="{00000005-07CD-4C40-AD58-3AE744D03EAA}"/>
            </c:ext>
          </c:extLst>
        </c:ser>
        <c:ser>
          <c:idx val="6"/>
          <c:order val="6"/>
          <c:tx>
            <c:strRef>
              <c:f>Sheet1!$A$8</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Sheet1!$B$8:$M$8</c:f>
              <c:numCache>
                <c:formatCode>0%</c:formatCode>
                <c:ptCount val="12"/>
                <c:pt idx="0">
                  <c:v>0.3</c:v>
                </c:pt>
                <c:pt idx="1">
                  <c:v>0.28999999999999998</c:v>
                </c:pt>
                <c:pt idx="2">
                  <c:v>0.3</c:v>
                </c:pt>
                <c:pt idx="3">
                  <c:v>0.27</c:v>
                </c:pt>
                <c:pt idx="4">
                  <c:v>0.33</c:v>
                </c:pt>
                <c:pt idx="5">
                  <c:v>0.28000000000000003</c:v>
                </c:pt>
                <c:pt idx="6">
                  <c:v>0.28000000000000003</c:v>
                </c:pt>
                <c:pt idx="7">
                  <c:v>0.32</c:v>
                </c:pt>
                <c:pt idx="8">
                  <c:v>0.32</c:v>
                </c:pt>
                <c:pt idx="9">
                  <c:v>0.28000000000000003</c:v>
                </c:pt>
                <c:pt idx="10">
                  <c:v>0.25</c:v>
                </c:pt>
                <c:pt idx="11">
                  <c:v>0.36</c:v>
                </c:pt>
              </c:numCache>
            </c:numRef>
          </c:val>
          <c:extLst>
            <c:ext xmlns:c16="http://schemas.microsoft.com/office/drawing/2014/chart" uri="{C3380CC4-5D6E-409C-BE32-E72D297353CC}">
              <c16:uniqueId val="{00000006-07CD-4C40-AD58-3AE744D03EAA}"/>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Sheet1!$A$2</c:f>
              <c:strCache>
                <c:ptCount val="1"/>
                <c:pt idx="0">
                  <c:v>1st</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Sheet1!$B$2:$M$2</c:f>
              <c:numCache>
                <c:formatCode>0%</c:formatCode>
                <c:ptCount val="12"/>
                <c:pt idx="0">
                  <c:v>0.03</c:v>
                </c:pt>
                <c:pt idx="1">
                  <c:v>0.02</c:v>
                </c:pt>
                <c:pt idx="2">
                  <c:v>0.03</c:v>
                </c:pt>
                <c:pt idx="3">
                  <c:v>0.02</c:v>
                </c:pt>
                <c:pt idx="4">
                  <c:v>0.04</c:v>
                </c:pt>
                <c:pt idx="5">
                  <c:v>0.02</c:v>
                </c:pt>
                <c:pt idx="6">
                  <c:v>0.02</c:v>
                </c:pt>
                <c:pt idx="7">
                  <c:v>0.04</c:v>
                </c:pt>
                <c:pt idx="8">
                  <c:v>0.03</c:v>
                </c:pt>
                <c:pt idx="9">
                  <c:v>0.02</c:v>
                </c:pt>
                <c:pt idx="10">
                  <c:v>0.03</c:v>
                </c:pt>
                <c:pt idx="11">
                  <c:v>0.03</c:v>
                </c:pt>
              </c:numCache>
            </c:numRef>
          </c:val>
          <c:extLst>
            <c:ext xmlns:c16="http://schemas.microsoft.com/office/drawing/2014/chart" uri="{C3380CC4-5D6E-409C-BE32-E72D297353CC}">
              <c16:uniqueId val="{00000000-D31E-44C9-B568-EE0A0DDA3385}"/>
            </c:ext>
          </c:extLst>
        </c:ser>
        <c:ser>
          <c:idx val="1"/>
          <c:order val="1"/>
          <c:tx>
            <c:strRef>
              <c:f>Sheet1!$A$3</c:f>
              <c:strCache>
                <c:ptCount val="1"/>
                <c:pt idx="0">
                  <c:v>2nd</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Sheet1!$B$3:$M$3</c:f>
              <c:numCache>
                <c:formatCode>0%</c:formatCode>
                <c:ptCount val="12"/>
                <c:pt idx="0">
                  <c:v>0.04</c:v>
                </c:pt>
                <c:pt idx="1">
                  <c:v>0.02</c:v>
                </c:pt>
                <c:pt idx="2">
                  <c:v>0.05</c:v>
                </c:pt>
                <c:pt idx="3">
                  <c:v>0.05</c:v>
                </c:pt>
                <c:pt idx="4">
                  <c:v>0.03</c:v>
                </c:pt>
                <c:pt idx="5">
                  <c:v>0.03</c:v>
                </c:pt>
                <c:pt idx="6">
                  <c:v>0.03</c:v>
                </c:pt>
                <c:pt idx="7">
                  <c:v>0.04</c:v>
                </c:pt>
                <c:pt idx="8">
                  <c:v>0.03</c:v>
                </c:pt>
                <c:pt idx="9">
                  <c:v>0.06</c:v>
                </c:pt>
                <c:pt idx="10">
                  <c:v>0.01</c:v>
                </c:pt>
                <c:pt idx="11">
                  <c:v>0.05</c:v>
                </c:pt>
              </c:numCache>
            </c:numRef>
          </c:val>
          <c:extLst>
            <c:ext xmlns:c16="http://schemas.microsoft.com/office/drawing/2014/chart" uri="{C3380CC4-5D6E-409C-BE32-E72D297353CC}">
              <c16:uniqueId val="{00000001-D31E-44C9-B568-EE0A0DDA3385}"/>
            </c:ext>
          </c:extLst>
        </c:ser>
        <c:ser>
          <c:idx val="2"/>
          <c:order val="2"/>
          <c:tx>
            <c:strRef>
              <c:f>Sheet1!$A$4</c:f>
              <c:strCache>
                <c:ptCount val="1"/>
                <c:pt idx="0">
                  <c:v>3rd</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Sheet1!$B$4:$M$4</c:f>
              <c:numCache>
                <c:formatCode>0%</c:formatCode>
                <c:ptCount val="12"/>
                <c:pt idx="0">
                  <c:v>0.06</c:v>
                </c:pt>
                <c:pt idx="1">
                  <c:v>0.06</c:v>
                </c:pt>
                <c:pt idx="2">
                  <c:v>0.06</c:v>
                </c:pt>
                <c:pt idx="3">
                  <c:v>0.08</c:v>
                </c:pt>
                <c:pt idx="4">
                  <c:v>0.05</c:v>
                </c:pt>
                <c:pt idx="5">
                  <c:v>0.05</c:v>
                </c:pt>
                <c:pt idx="6">
                  <c:v>0.04</c:v>
                </c:pt>
                <c:pt idx="7">
                  <c:v>0.06</c:v>
                </c:pt>
                <c:pt idx="8">
                  <c:v>0.04</c:v>
                </c:pt>
                <c:pt idx="9">
                  <c:v>0.04</c:v>
                </c:pt>
                <c:pt idx="10">
                  <c:v>0.09</c:v>
                </c:pt>
                <c:pt idx="11">
                  <c:v>7.0000000000000007E-2</c:v>
                </c:pt>
              </c:numCache>
            </c:numRef>
          </c:val>
          <c:extLst>
            <c:ext xmlns:c16="http://schemas.microsoft.com/office/drawing/2014/chart" uri="{C3380CC4-5D6E-409C-BE32-E72D297353CC}">
              <c16:uniqueId val="{00000002-D31E-44C9-B568-EE0A0DDA3385}"/>
            </c:ext>
          </c:extLst>
        </c:ser>
        <c:ser>
          <c:idx val="3"/>
          <c:order val="3"/>
          <c:tx>
            <c:strRef>
              <c:f>Sheet1!$A$5</c:f>
              <c:strCache>
                <c:ptCount val="1"/>
                <c:pt idx="0">
                  <c:v>4th</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Sheet1!$B$5:$M$5</c:f>
              <c:numCache>
                <c:formatCode>0%</c:formatCode>
                <c:ptCount val="12"/>
                <c:pt idx="0">
                  <c:v>0.1</c:v>
                </c:pt>
                <c:pt idx="1">
                  <c:v>0.12</c:v>
                </c:pt>
                <c:pt idx="2">
                  <c:v>7.0000000000000007E-2</c:v>
                </c:pt>
                <c:pt idx="3">
                  <c:v>0.09</c:v>
                </c:pt>
                <c:pt idx="4">
                  <c:v>0.08</c:v>
                </c:pt>
                <c:pt idx="5">
                  <c:v>0.11</c:v>
                </c:pt>
                <c:pt idx="6">
                  <c:v>0.09</c:v>
                </c:pt>
                <c:pt idx="7">
                  <c:v>0.09</c:v>
                </c:pt>
                <c:pt idx="8">
                  <c:v>0.09</c:v>
                </c:pt>
                <c:pt idx="9">
                  <c:v>0.1</c:v>
                </c:pt>
                <c:pt idx="10">
                  <c:v>0.11</c:v>
                </c:pt>
                <c:pt idx="11">
                  <c:v>0.08</c:v>
                </c:pt>
              </c:numCache>
            </c:numRef>
          </c:val>
          <c:extLst>
            <c:ext xmlns:c16="http://schemas.microsoft.com/office/drawing/2014/chart" uri="{C3380CC4-5D6E-409C-BE32-E72D297353CC}">
              <c16:uniqueId val="{00000003-D31E-44C9-B568-EE0A0DDA3385}"/>
            </c:ext>
          </c:extLst>
        </c:ser>
        <c:ser>
          <c:idx val="4"/>
          <c:order val="4"/>
          <c:tx>
            <c:strRef>
              <c:f>Sheet1!$A$6</c:f>
              <c:strCache>
                <c:ptCount val="1"/>
                <c:pt idx="0">
                  <c:v>5th</c:v>
                </c:pt>
              </c:strCache>
            </c:strRef>
          </c:tx>
          <c:spPr>
            <a:solidFill>
              <a:schemeClr val="accent3">
                <a:tint val="83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Sheet1!$B$6:$M$6</c:f>
              <c:numCache>
                <c:formatCode>0%</c:formatCode>
                <c:ptCount val="12"/>
                <c:pt idx="0">
                  <c:v>0.36</c:v>
                </c:pt>
                <c:pt idx="1">
                  <c:v>0.35</c:v>
                </c:pt>
                <c:pt idx="2">
                  <c:v>0.37</c:v>
                </c:pt>
                <c:pt idx="3">
                  <c:v>0.37</c:v>
                </c:pt>
                <c:pt idx="4">
                  <c:v>0.33</c:v>
                </c:pt>
                <c:pt idx="5">
                  <c:v>0.4</c:v>
                </c:pt>
                <c:pt idx="6">
                  <c:v>0.4</c:v>
                </c:pt>
                <c:pt idx="7">
                  <c:v>0.33</c:v>
                </c:pt>
                <c:pt idx="8">
                  <c:v>0.37</c:v>
                </c:pt>
                <c:pt idx="9">
                  <c:v>0.36</c:v>
                </c:pt>
                <c:pt idx="10">
                  <c:v>0.39</c:v>
                </c:pt>
                <c:pt idx="11">
                  <c:v>0.31</c:v>
                </c:pt>
              </c:numCache>
            </c:numRef>
          </c:val>
          <c:extLst>
            <c:ext xmlns:c16="http://schemas.microsoft.com/office/drawing/2014/chart" uri="{C3380CC4-5D6E-409C-BE32-E72D297353CC}">
              <c16:uniqueId val="{00000004-D31E-44C9-B568-EE0A0DDA3385}"/>
            </c:ext>
          </c:extLst>
        </c:ser>
        <c:ser>
          <c:idx val="5"/>
          <c:order val="5"/>
          <c:tx>
            <c:strRef>
              <c:f>Sheet1!$A$7</c:f>
              <c:strCache>
                <c:ptCount val="1"/>
                <c:pt idx="0">
                  <c:v>6th</c:v>
                </c:pt>
              </c:strCache>
            </c:strRef>
          </c:tx>
          <c:spPr>
            <a:solidFill>
              <a:schemeClr val="accent3">
                <a:tint val="65000"/>
              </a:schemeClr>
            </a:solidFill>
            <a:ln>
              <a:solidFill>
                <a:schemeClr val="bg2"/>
              </a:solidFill>
            </a:ln>
            <a:effectLst/>
          </c:spPr>
          <c:invertIfNegative val="0"/>
          <c:dLbls>
            <c:spPr>
              <a:noFill/>
              <a:ln>
                <a:noFill/>
              </a:ln>
              <a:effectLst/>
            </c:spPr>
            <c:txPr>
              <a:bodyPr rot="0" spcFirstLastPara="1" vertOverflow="ellipsis" vert="horz" wrap="square" anchor="ctr" anchorCtr="0"/>
              <a:lstStyle/>
              <a:p>
                <a:pPr algn="ctr">
                  <a:defRPr lang="en-US"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Sheet1!$B$7:$M$7</c:f>
              <c:numCache>
                <c:formatCode>0%</c:formatCode>
                <c:ptCount val="12"/>
                <c:pt idx="0">
                  <c:v>0.01</c:v>
                </c:pt>
                <c:pt idx="1">
                  <c:v>0.01</c:v>
                </c:pt>
                <c:pt idx="2">
                  <c:v>0.01</c:v>
                </c:pt>
                <c:pt idx="3">
                  <c:v>0.01</c:v>
                </c:pt>
                <c:pt idx="4">
                  <c:v>0.01</c:v>
                </c:pt>
                <c:pt idx="5">
                  <c:v>0.01</c:v>
                </c:pt>
                <c:pt idx="6">
                  <c:v>0.01</c:v>
                </c:pt>
                <c:pt idx="7">
                  <c:v>0.01</c:v>
                </c:pt>
                <c:pt idx="8">
                  <c:v>0.01</c:v>
                </c:pt>
                <c:pt idx="9">
                  <c:v>0.01</c:v>
                </c:pt>
                <c:pt idx="10">
                  <c:v>0.02</c:v>
                </c:pt>
                <c:pt idx="11" formatCode="General">
                  <c:v>0</c:v>
                </c:pt>
              </c:numCache>
            </c:numRef>
          </c:val>
          <c:extLst>
            <c:ext xmlns:c16="http://schemas.microsoft.com/office/drawing/2014/chart" uri="{C3380CC4-5D6E-409C-BE32-E72D297353CC}">
              <c16:uniqueId val="{00000005-D31E-44C9-B568-EE0A0DDA3385}"/>
            </c:ext>
          </c:extLst>
        </c:ser>
        <c:ser>
          <c:idx val="6"/>
          <c:order val="6"/>
          <c:tx>
            <c:strRef>
              <c:f>Sheet1!$A$8</c:f>
              <c:strCache>
                <c:ptCount val="1"/>
                <c:pt idx="0">
                  <c:v>No answer</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Sheet1!$B$1:$M$1</c:f>
              <c:strCache>
                <c:ptCount val="12"/>
                <c:pt idx="0">
                  <c:v>Total</c:v>
                </c:pt>
                <c:pt idx="1">
                  <c:v>Male</c:v>
                </c:pt>
                <c:pt idx="2">
                  <c:v>Female</c:v>
                </c:pt>
                <c:pt idx="3">
                  <c:v>NET: 18-34</c:v>
                </c:pt>
                <c:pt idx="4">
                  <c:v>NET: 35-54</c:v>
                </c:pt>
                <c:pt idx="5">
                  <c:v>NET: 55+</c:v>
                </c:pt>
                <c:pt idx="6">
                  <c:v>NET: ABC1</c:v>
                </c:pt>
                <c:pt idx="7">
                  <c:v>NET: C2DE</c:v>
                </c:pt>
                <c:pt idx="8">
                  <c:v>Dublin</c:v>
                </c:pt>
                <c:pt idx="9">
                  <c:v>ROL</c:v>
                </c:pt>
                <c:pt idx="10">
                  <c:v>Munster</c:v>
                </c:pt>
                <c:pt idx="11">
                  <c:v>Conn/ Ulster</c:v>
                </c:pt>
              </c:strCache>
            </c:strRef>
          </c:cat>
          <c:val>
            <c:numRef>
              <c:f>Sheet1!$B$8:$M$8</c:f>
              <c:numCache>
                <c:formatCode>0%</c:formatCode>
                <c:ptCount val="12"/>
                <c:pt idx="0">
                  <c:v>0.41</c:v>
                </c:pt>
                <c:pt idx="1">
                  <c:v>0.41</c:v>
                </c:pt>
                <c:pt idx="2">
                  <c:v>0.42</c:v>
                </c:pt>
                <c:pt idx="3">
                  <c:v>0.38</c:v>
                </c:pt>
                <c:pt idx="4">
                  <c:v>0.46</c:v>
                </c:pt>
                <c:pt idx="5">
                  <c:v>0.38</c:v>
                </c:pt>
                <c:pt idx="6">
                  <c:v>0.41</c:v>
                </c:pt>
                <c:pt idx="7">
                  <c:v>0.43</c:v>
                </c:pt>
                <c:pt idx="8">
                  <c:v>0.44</c:v>
                </c:pt>
                <c:pt idx="9">
                  <c:v>0.43</c:v>
                </c:pt>
                <c:pt idx="10">
                  <c:v>0.35</c:v>
                </c:pt>
                <c:pt idx="11">
                  <c:v>0.46</c:v>
                </c:pt>
              </c:numCache>
            </c:numRef>
          </c:val>
          <c:extLst>
            <c:ext xmlns:c16="http://schemas.microsoft.com/office/drawing/2014/chart" uri="{C3380CC4-5D6E-409C-BE32-E72D297353CC}">
              <c16:uniqueId val="{00000006-D31E-44C9-B568-EE0A0DDA3385}"/>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manualLayout>
          <c:layoutTarget val="inner"/>
          <c:xMode val="edge"/>
          <c:yMode val="edge"/>
          <c:x val="0.14911637625726024"/>
          <c:y val="9.338742834489086E-2"/>
          <c:w val="0.83851466213344661"/>
          <c:h val="0.86194901896842224"/>
        </c:manualLayout>
      </c:layout>
      <c:barChart>
        <c:barDir val="col"/>
        <c:grouping val="stacked"/>
        <c:varyColors val="0"/>
        <c:ser>
          <c:idx val="1"/>
          <c:order val="0"/>
          <c:tx>
            <c:strRef>
              <c:f>Sheet1!$A$16</c:f>
              <c:strCache>
                <c:ptCount val="1"/>
                <c:pt idx="0">
                  <c:v>Agree</c:v>
                </c:pt>
              </c:strCache>
            </c:strRef>
          </c:tx>
          <c:spPr>
            <a:solidFill>
              <a:srgbClr val="C2E6DE"/>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strRef>
              <c:f>Sheet1!$B$14:$E$14</c:f>
              <c:strCache>
                <c:ptCount val="4"/>
                <c:pt idx="0">
                  <c:v>Q1 ‘22</c:v>
                </c:pt>
                <c:pt idx="1">
                  <c:v>Q2 ‘22</c:v>
                </c:pt>
                <c:pt idx="2">
                  <c:v>Q3 ‘22</c:v>
                </c:pt>
                <c:pt idx="3">
                  <c:v>Q4 ‘22</c:v>
                </c:pt>
              </c:strCache>
            </c:strRef>
          </c:cat>
          <c:val>
            <c:numRef>
              <c:f>Sheet1!$B$16:$E$16</c:f>
              <c:numCache>
                <c:formatCode>0%</c:formatCode>
                <c:ptCount val="4"/>
                <c:pt idx="0">
                  <c:v>0.48</c:v>
                </c:pt>
                <c:pt idx="1">
                  <c:v>0.46</c:v>
                </c:pt>
                <c:pt idx="2">
                  <c:v>0.25</c:v>
                </c:pt>
                <c:pt idx="3">
                  <c:v>0.27</c:v>
                </c:pt>
              </c:numCache>
            </c:numRef>
          </c:val>
          <c:extLst>
            <c:ext xmlns:c16="http://schemas.microsoft.com/office/drawing/2014/chart" uri="{C3380CC4-5D6E-409C-BE32-E72D297353CC}">
              <c16:uniqueId val="{00000000-98B2-4F3E-91C2-A54549D1DFF7}"/>
            </c:ext>
          </c:extLst>
        </c:ser>
        <c:ser>
          <c:idx val="2"/>
          <c:order val="1"/>
          <c:tx>
            <c:strRef>
              <c:f>Sheet1!$A$15</c:f>
              <c:strCache>
                <c:ptCount val="1"/>
                <c:pt idx="0">
                  <c:v>Strongly agree</c:v>
                </c:pt>
              </c:strCache>
            </c:strRef>
          </c:tx>
          <c:spPr>
            <a:solidFill>
              <a:schemeClr val="accent3"/>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strRef>
              <c:f>Sheet1!$B$14:$E$14</c:f>
              <c:strCache>
                <c:ptCount val="4"/>
                <c:pt idx="0">
                  <c:v>Q1 ‘22</c:v>
                </c:pt>
                <c:pt idx="1">
                  <c:v>Q2 ‘22</c:v>
                </c:pt>
                <c:pt idx="2">
                  <c:v>Q3 ‘22</c:v>
                </c:pt>
                <c:pt idx="3">
                  <c:v>Q4 ‘22</c:v>
                </c:pt>
              </c:strCache>
            </c:strRef>
          </c:cat>
          <c:val>
            <c:numRef>
              <c:f>Sheet1!$B$15:$E$15</c:f>
              <c:numCache>
                <c:formatCode>0%</c:formatCode>
                <c:ptCount val="4"/>
                <c:pt idx="0">
                  <c:v>0.18</c:v>
                </c:pt>
                <c:pt idx="1">
                  <c:v>0.15</c:v>
                </c:pt>
                <c:pt idx="2">
                  <c:v>0.1</c:v>
                </c:pt>
                <c:pt idx="3">
                  <c:v>0.08</c:v>
                </c:pt>
              </c:numCache>
            </c:numRef>
          </c:val>
          <c:extLst>
            <c:ext xmlns:c16="http://schemas.microsoft.com/office/drawing/2014/chart" uri="{C3380CC4-5D6E-409C-BE32-E72D297353CC}">
              <c16:uniqueId val="{00000001-98B2-4F3E-91C2-A54549D1DFF7}"/>
            </c:ext>
          </c:extLst>
        </c:ser>
        <c:ser>
          <c:idx val="4"/>
          <c:order val="2"/>
          <c:tx>
            <c:strRef>
              <c:f>Sheet1!$A$17</c:f>
              <c:strCache>
                <c:ptCount val="1"/>
                <c:pt idx="0">
                  <c:v>Disagree</c:v>
                </c:pt>
              </c:strCache>
            </c:strRef>
          </c:tx>
          <c:spPr>
            <a:solidFill>
              <a:srgbClr val="F36080"/>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strRef>
              <c:f>Sheet1!$B$14:$E$14</c:f>
              <c:strCache>
                <c:ptCount val="4"/>
                <c:pt idx="0">
                  <c:v>Q1 ‘22</c:v>
                </c:pt>
                <c:pt idx="1">
                  <c:v>Q2 ‘22</c:v>
                </c:pt>
                <c:pt idx="2">
                  <c:v>Q3 ‘22</c:v>
                </c:pt>
                <c:pt idx="3">
                  <c:v>Q4 ‘22</c:v>
                </c:pt>
              </c:strCache>
            </c:strRef>
          </c:cat>
          <c:val>
            <c:numRef>
              <c:f>Sheet1!$B$17:$E$17</c:f>
              <c:numCache>
                <c:formatCode>0%</c:formatCode>
                <c:ptCount val="4"/>
                <c:pt idx="0">
                  <c:v>-0.24</c:v>
                </c:pt>
                <c:pt idx="1">
                  <c:v>-0.26</c:v>
                </c:pt>
                <c:pt idx="2">
                  <c:v>-0.43</c:v>
                </c:pt>
                <c:pt idx="3">
                  <c:v>-0.42</c:v>
                </c:pt>
              </c:numCache>
            </c:numRef>
          </c:val>
          <c:extLst>
            <c:ext xmlns:c16="http://schemas.microsoft.com/office/drawing/2014/chart" uri="{C3380CC4-5D6E-409C-BE32-E72D297353CC}">
              <c16:uniqueId val="{00000002-98B2-4F3E-91C2-A54549D1DFF7}"/>
            </c:ext>
          </c:extLst>
        </c:ser>
        <c:ser>
          <c:idx val="5"/>
          <c:order val="3"/>
          <c:tx>
            <c:strRef>
              <c:f>Sheet1!$A$18</c:f>
              <c:strCache>
                <c:ptCount val="1"/>
                <c:pt idx="0">
                  <c:v>Strongly disagree</c:v>
                </c:pt>
              </c:strCache>
            </c:strRef>
          </c:tx>
          <c:spPr>
            <a:solidFill>
              <a:schemeClr val="accent1"/>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strRef>
              <c:f>Sheet1!$B$14:$E$14</c:f>
              <c:strCache>
                <c:ptCount val="4"/>
                <c:pt idx="0">
                  <c:v>Q1 ‘22</c:v>
                </c:pt>
                <c:pt idx="1">
                  <c:v>Q2 ‘22</c:v>
                </c:pt>
                <c:pt idx="2">
                  <c:v>Q3 ‘22</c:v>
                </c:pt>
                <c:pt idx="3">
                  <c:v>Q4 ‘22</c:v>
                </c:pt>
              </c:strCache>
            </c:strRef>
          </c:cat>
          <c:val>
            <c:numRef>
              <c:f>Sheet1!$B$18:$E$18</c:f>
              <c:numCache>
                <c:formatCode>0%</c:formatCode>
                <c:ptCount val="4"/>
                <c:pt idx="0">
                  <c:v>-0.04</c:v>
                </c:pt>
                <c:pt idx="1">
                  <c:v>-0.06</c:v>
                </c:pt>
                <c:pt idx="2">
                  <c:v>-0.14000000000000001</c:v>
                </c:pt>
                <c:pt idx="3">
                  <c:v>-0.16</c:v>
                </c:pt>
              </c:numCache>
            </c:numRef>
          </c:val>
          <c:extLst>
            <c:ext xmlns:c16="http://schemas.microsoft.com/office/drawing/2014/chart" uri="{C3380CC4-5D6E-409C-BE32-E72D297353CC}">
              <c16:uniqueId val="{00000003-98B2-4F3E-91C2-A54549D1DFF7}"/>
            </c:ext>
          </c:extLst>
        </c:ser>
        <c:dLbls>
          <c:dLblPos val="inEnd"/>
          <c:showLegendKey val="0"/>
          <c:showVal val="1"/>
          <c:showCatName val="0"/>
          <c:showSerName val="0"/>
          <c:showPercent val="0"/>
          <c:showBubbleSize val="0"/>
        </c:dLbls>
        <c:gapWidth val="100"/>
        <c:overlap val="100"/>
        <c:axId val="1088381736"/>
        <c:axId val="1088382912"/>
      </c:barChart>
      <c:catAx>
        <c:axId val="1088381736"/>
        <c:scaling>
          <c:orientation val="minMax"/>
        </c:scaling>
        <c:delete val="0"/>
        <c:axPos val="b"/>
        <c:numFmt formatCode="General" sourceLinked="1"/>
        <c:majorTickMark val="none"/>
        <c:minorTickMark val="none"/>
        <c:tickLblPos val="none"/>
        <c:spPr>
          <a:noFill/>
          <a:ln w="6350" cap="flat" cmpd="sng" algn="ctr">
            <a:solidFill>
              <a:srgbClr val="D9D9D9"/>
            </a:solidFill>
            <a:prstDash val="solid"/>
            <a:round/>
          </a:ln>
          <a:effectLst/>
        </c:spPr>
        <c:txPr>
          <a:bodyPr rot="-6000000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crossAx val="1088382912"/>
        <c:crossesAt val="0"/>
        <c:auto val="1"/>
        <c:lblAlgn val="ctr"/>
        <c:lblOffset val="100"/>
        <c:noMultiLvlLbl val="0"/>
      </c:catAx>
      <c:valAx>
        <c:axId val="1088382912"/>
        <c:scaling>
          <c:orientation val="minMax"/>
          <c:max val="1"/>
          <c:min val="-1"/>
        </c:scaling>
        <c:delete val="1"/>
        <c:axPos val="l"/>
        <c:majorGridlines>
          <c:spPr>
            <a:ln w="9525" cap="flat" cmpd="sng" algn="ctr">
              <a:noFill/>
              <a:prstDash val="solid"/>
              <a:round/>
            </a:ln>
            <a:effectLst/>
          </c:spPr>
        </c:majorGridlines>
        <c:numFmt formatCode="0%" sourceLinked="0"/>
        <c:majorTickMark val="out"/>
        <c:minorTickMark val="none"/>
        <c:tickLblPos val="nextTo"/>
        <c:crossAx val="1088381736"/>
        <c:crosses val="autoZero"/>
        <c:crossBetween val="between"/>
      </c:valAx>
      <c:spPr>
        <a:noFill/>
        <a:ln>
          <a:noFill/>
        </a:ln>
        <a:effectLst/>
      </c:spPr>
    </c:plotArea>
    <c:plotVisOnly val="1"/>
    <c:dispBlanksAs val="gap"/>
    <c:showDLblsOverMax val="0"/>
  </c:chart>
  <c:spPr>
    <a:noFill/>
    <a:ln w="6350" cap="flat" cmpd="sng" algn="ctr">
      <a:noFill/>
      <a:prstDash val="solid"/>
      <a:miter lim="800000"/>
    </a:ln>
    <a:effectLst/>
  </c:spPr>
  <c:txPr>
    <a:bodyPr/>
    <a:lstStyle/>
    <a:p>
      <a:pPr>
        <a:defRPr sz="1400">
          <a:solidFill>
            <a:schemeClr val="tx1">
              <a:lumMod val="75000"/>
              <a:lumOff val="25000"/>
            </a:schemeClr>
          </a:solidFill>
        </a:defRPr>
      </a:pPr>
      <a:endParaRPr lang="en-US"/>
    </a:p>
  </c:txPr>
  <c:externalData r:id="rId3">
    <c:autoUpdate val="0"/>
  </c:externalData>
</c:chartSpace>
</file>

<file path=ppt/charts/chart1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manualLayout>
          <c:layoutTarget val="inner"/>
          <c:xMode val="edge"/>
          <c:yMode val="edge"/>
          <c:x val="0.14911637625726024"/>
          <c:y val="9.338742834489086E-2"/>
          <c:w val="0.83851466213344661"/>
          <c:h val="0.86194901896842224"/>
        </c:manualLayout>
      </c:layout>
      <c:barChart>
        <c:barDir val="col"/>
        <c:grouping val="stacked"/>
        <c:varyColors val="0"/>
        <c:ser>
          <c:idx val="2"/>
          <c:order val="0"/>
          <c:tx>
            <c:strRef>
              <c:f>Sheet1!$A$16</c:f>
              <c:strCache>
                <c:ptCount val="1"/>
                <c:pt idx="0">
                  <c:v>Agree</c:v>
                </c:pt>
              </c:strCache>
            </c:strRef>
          </c:tx>
          <c:spPr>
            <a:solidFill>
              <a:srgbClr val="C2E6DE"/>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Sheet1!$B$16:$M$16</c:f>
              <c:numCache>
                <c:formatCode>0%</c:formatCode>
                <c:ptCount val="12"/>
                <c:pt idx="0">
                  <c:v>0.46</c:v>
                </c:pt>
                <c:pt idx="1">
                  <c:v>0.41</c:v>
                </c:pt>
                <c:pt idx="2">
                  <c:v>0.5</c:v>
                </c:pt>
                <c:pt idx="3">
                  <c:v>0.51</c:v>
                </c:pt>
                <c:pt idx="4">
                  <c:v>0.42</c:v>
                </c:pt>
                <c:pt idx="5">
                  <c:v>0.45</c:v>
                </c:pt>
                <c:pt idx="6">
                  <c:v>0.45</c:v>
                </c:pt>
                <c:pt idx="7">
                  <c:v>0.46</c:v>
                </c:pt>
                <c:pt idx="8">
                  <c:v>0.42</c:v>
                </c:pt>
                <c:pt idx="9">
                  <c:v>0.44</c:v>
                </c:pt>
                <c:pt idx="10">
                  <c:v>0.47</c:v>
                </c:pt>
                <c:pt idx="11">
                  <c:v>0.55000000000000004</c:v>
                </c:pt>
              </c:numCache>
            </c:numRef>
          </c:val>
          <c:extLst>
            <c:ext xmlns:c16="http://schemas.microsoft.com/office/drawing/2014/chart" uri="{C3380CC4-5D6E-409C-BE32-E72D297353CC}">
              <c16:uniqueId val="{00000000-DFC8-464C-9A84-B7AAED499EE9}"/>
            </c:ext>
          </c:extLst>
        </c:ser>
        <c:ser>
          <c:idx val="1"/>
          <c:order val="1"/>
          <c:tx>
            <c:strRef>
              <c:f>Sheet1!$A$15</c:f>
              <c:strCache>
                <c:ptCount val="1"/>
                <c:pt idx="0">
                  <c:v>Strongly agree</c:v>
                </c:pt>
              </c:strCache>
            </c:strRef>
          </c:tx>
          <c:spPr>
            <a:solidFill>
              <a:schemeClr val="accent3"/>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Sheet1!$B$15:$M$15</c:f>
              <c:numCache>
                <c:formatCode>0%</c:formatCode>
                <c:ptCount val="12"/>
                <c:pt idx="0">
                  <c:v>0.15</c:v>
                </c:pt>
                <c:pt idx="1">
                  <c:v>0.15</c:v>
                </c:pt>
                <c:pt idx="2">
                  <c:v>0.15</c:v>
                </c:pt>
                <c:pt idx="3">
                  <c:v>0.17</c:v>
                </c:pt>
                <c:pt idx="4">
                  <c:v>0.14000000000000001</c:v>
                </c:pt>
                <c:pt idx="5">
                  <c:v>0.15</c:v>
                </c:pt>
                <c:pt idx="6">
                  <c:v>0.15</c:v>
                </c:pt>
                <c:pt idx="7">
                  <c:v>0.16</c:v>
                </c:pt>
                <c:pt idx="8">
                  <c:v>0.16</c:v>
                </c:pt>
                <c:pt idx="9">
                  <c:v>0.18</c:v>
                </c:pt>
                <c:pt idx="10">
                  <c:v>0.16</c:v>
                </c:pt>
                <c:pt idx="11">
                  <c:v>0.09</c:v>
                </c:pt>
              </c:numCache>
            </c:numRef>
          </c:val>
          <c:extLst>
            <c:ext xmlns:c16="http://schemas.microsoft.com/office/drawing/2014/chart" uri="{C3380CC4-5D6E-409C-BE32-E72D297353CC}">
              <c16:uniqueId val="{00000001-DFC8-464C-9A84-B7AAED499EE9}"/>
            </c:ext>
          </c:extLst>
        </c:ser>
        <c:ser>
          <c:idx val="4"/>
          <c:order val="2"/>
          <c:tx>
            <c:strRef>
              <c:f>Sheet1!$A$17</c:f>
              <c:strCache>
                <c:ptCount val="1"/>
                <c:pt idx="0">
                  <c:v>Disagree</c:v>
                </c:pt>
              </c:strCache>
            </c:strRef>
          </c:tx>
          <c:spPr>
            <a:solidFill>
              <a:srgbClr val="F36080"/>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Sheet1!$B$17:$M$17</c:f>
              <c:numCache>
                <c:formatCode>0%</c:formatCode>
                <c:ptCount val="12"/>
                <c:pt idx="0">
                  <c:v>-0.26</c:v>
                </c:pt>
                <c:pt idx="1">
                  <c:v>-0.3</c:v>
                </c:pt>
                <c:pt idx="2">
                  <c:v>-0.21</c:v>
                </c:pt>
                <c:pt idx="3">
                  <c:v>-0.21</c:v>
                </c:pt>
                <c:pt idx="4">
                  <c:v>-0.28000000000000003</c:v>
                </c:pt>
                <c:pt idx="5">
                  <c:v>-0.27</c:v>
                </c:pt>
                <c:pt idx="6">
                  <c:v>-0.27</c:v>
                </c:pt>
                <c:pt idx="7">
                  <c:v>-0.25</c:v>
                </c:pt>
                <c:pt idx="8">
                  <c:v>-0.28000000000000003</c:v>
                </c:pt>
                <c:pt idx="9">
                  <c:v>-0.28000000000000003</c:v>
                </c:pt>
                <c:pt idx="10">
                  <c:v>-0.25</c:v>
                </c:pt>
                <c:pt idx="11">
                  <c:v>-0.19</c:v>
                </c:pt>
              </c:numCache>
            </c:numRef>
          </c:val>
          <c:extLst>
            <c:ext xmlns:c16="http://schemas.microsoft.com/office/drawing/2014/chart" uri="{C3380CC4-5D6E-409C-BE32-E72D297353CC}">
              <c16:uniqueId val="{00000002-DFC8-464C-9A84-B7AAED499EE9}"/>
            </c:ext>
          </c:extLst>
        </c:ser>
        <c:ser>
          <c:idx val="5"/>
          <c:order val="3"/>
          <c:tx>
            <c:strRef>
              <c:f>Sheet1!$A$18</c:f>
              <c:strCache>
                <c:ptCount val="1"/>
                <c:pt idx="0">
                  <c:v>Strongly disagree</c:v>
                </c:pt>
              </c:strCache>
            </c:strRef>
          </c:tx>
          <c:spPr>
            <a:solidFill>
              <a:schemeClr val="accent1"/>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Sheet1!$B$18:$M$18</c:f>
              <c:numCache>
                <c:formatCode>0%</c:formatCode>
                <c:ptCount val="12"/>
                <c:pt idx="0">
                  <c:v>-0.06</c:v>
                </c:pt>
                <c:pt idx="1">
                  <c:v>-0.08</c:v>
                </c:pt>
                <c:pt idx="2">
                  <c:v>-0.04</c:v>
                </c:pt>
                <c:pt idx="3">
                  <c:v>-0.04</c:v>
                </c:pt>
                <c:pt idx="4">
                  <c:v>-7.0000000000000007E-2</c:v>
                </c:pt>
                <c:pt idx="5">
                  <c:v>-0.06</c:v>
                </c:pt>
                <c:pt idx="6">
                  <c:v>-7.0000000000000007E-2</c:v>
                </c:pt>
                <c:pt idx="7">
                  <c:v>-0.05</c:v>
                </c:pt>
                <c:pt idx="8">
                  <c:v>-0.08</c:v>
                </c:pt>
                <c:pt idx="9">
                  <c:v>-0.04</c:v>
                </c:pt>
                <c:pt idx="10">
                  <c:v>-0.05</c:v>
                </c:pt>
                <c:pt idx="11">
                  <c:v>-0.05</c:v>
                </c:pt>
              </c:numCache>
            </c:numRef>
          </c:val>
          <c:extLst>
            <c:ext xmlns:c16="http://schemas.microsoft.com/office/drawing/2014/chart" uri="{C3380CC4-5D6E-409C-BE32-E72D297353CC}">
              <c16:uniqueId val="{00000003-DFC8-464C-9A84-B7AAED499EE9}"/>
            </c:ext>
          </c:extLst>
        </c:ser>
        <c:dLbls>
          <c:dLblPos val="inEnd"/>
          <c:showLegendKey val="0"/>
          <c:showVal val="1"/>
          <c:showCatName val="0"/>
          <c:showSerName val="0"/>
          <c:showPercent val="0"/>
          <c:showBubbleSize val="0"/>
        </c:dLbls>
        <c:gapWidth val="50"/>
        <c:overlap val="100"/>
        <c:axId val="1088381736"/>
        <c:axId val="1088382912"/>
      </c:barChart>
      <c:catAx>
        <c:axId val="1088381736"/>
        <c:scaling>
          <c:orientation val="minMax"/>
        </c:scaling>
        <c:delete val="0"/>
        <c:axPos val="b"/>
        <c:numFmt formatCode="General" sourceLinked="1"/>
        <c:majorTickMark val="none"/>
        <c:minorTickMark val="none"/>
        <c:tickLblPos val="none"/>
        <c:spPr>
          <a:noFill/>
          <a:ln w="6350" cap="flat" cmpd="sng" algn="ctr">
            <a:solidFill>
              <a:srgbClr val="D9D9D9"/>
            </a:solidFill>
            <a:prstDash val="solid"/>
            <a:round/>
          </a:ln>
          <a:effectLst/>
        </c:spPr>
        <c:txPr>
          <a:bodyPr rot="-6000000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crossAx val="1088382912"/>
        <c:crossesAt val="0"/>
        <c:auto val="1"/>
        <c:lblAlgn val="ctr"/>
        <c:lblOffset val="100"/>
        <c:noMultiLvlLbl val="0"/>
      </c:catAx>
      <c:valAx>
        <c:axId val="1088382912"/>
        <c:scaling>
          <c:orientation val="minMax"/>
          <c:max val="1"/>
          <c:min val="-1"/>
        </c:scaling>
        <c:delete val="1"/>
        <c:axPos val="l"/>
        <c:majorGridlines>
          <c:spPr>
            <a:ln w="9525" cap="flat" cmpd="sng" algn="ctr">
              <a:noFill/>
              <a:prstDash val="solid"/>
              <a:round/>
            </a:ln>
            <a:effectLst/>
          </c:spPr>
        </c:majorGridlines>
        <c:numFmt formatCode="0%" sourceLinked="0"/>
        <c:majorTickMark val="out"/>
        <c:minorTickMark val="none"/>
        <c:tickLblPos val="nextTo"/>
        <c:crossAx val="1088381736"/>
        <c:crosses val="autoZero"/>
        <c:crossBetween val="between"/>
      </c:valAx>
      <c:spPr>
        <a:noFill/>
        <a:ln>
          <a:noFill/>
        </a:ln>
        <a:effectLst/>
      </c:spPr>
    </c:plotArea>
    <c:plotVisOnly val="1"/>
    <c:dispBlanksAs val="gap"/>
    <c:showDLblsOverMax val="0"/>
  </c:chart>
  <c:spPr>
    <a:noFill/>
    <a:ln w="6350" cap="flat" cmpd="sng" algn="ctr">
      <a:noFill/>
      <a:prstDash val="solid"/>
      <a:miter lim="800000"/>
    </a:ln>
    <a:effectLst/>
  </c:spPr>
  <c:txPr>
    <a:bodyPr/>
    <a:lstStyle/>
    <a:p>
      <a:pPr>
        <a:defRPr sz="1400">
          <a:solidFill>
            <a:schemeClr val="tx1">
              <a:lumMod val="75000"/>
              <a:lumOff val="25000"/>
            </a:schemeClr>
          </a:solidFill>
        </a:defRPr>
      </a:pPr>
      <a:endParaRPr lang="en-US"/>
    </a:p>
  </c:txPr>
  <c:externalData r:id="rId3">
    <c:autoUpdate val="0"/>
  </c:externalData>
</c:chartSpace>
</file>

<file path=ppt/charts/chart1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manualLayout>
          <c:layoutTarget val="inner"/>
          <c:xMode val="edge"/>
          <c:yMode val="edge"/>
          <c:x val="0.14911637625726024"/>
          <c:y val="9.338742834489086E-2"/>
          <c:w val="0.83851466213344661"/>
          <c:h val="0.86194901896842224"/>
        </c:manualLayout>
      </c:layout>
      <c:barChart>
        <c:barDir val="col"/>
        <c:grouping val="stacked"/>
        <c:varyColors val="0"/>
        <c:ser>
          <c:idx val="2"/>
          <c:order val="0"/>
          <c:tx>
            <c:strRef>
              <c:f>Sheet1!$A$16</c:f>
              <c:strCache>
                <c:ptCount val="1"/>
                <c:pt idx="0">
                  <c:v>Agree</c:v>
                </c:pt>
              </c:strCache>
            </c:strRef>
          </c:tx>
          <c:spPr>
            <a:solidFill>
              <a:srgbClr val="C2E6DE"/>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Sheet1!$B$16:$M$16</c:f>
              <c:numCache>
                <c:formatCode>0%</c:formatCode>
                <c:ptCount val="12"/>
                <c:pt idx="0">
                  <c:v>0.27</c:v>
                </c:pt>
                <c:pt idx="1">
                  <c:v>0.28000000000000003</c:v>
                </c:pt>
                <c:pt idx="2">
                  <c:v>0.25</c:v>
                </c:pt>
                <c:pt idx="3">
                  <c:v>0.33</c:v>
                </c:pt>
                <c:pt idx="4">
                  <c:v>0.24</c:v>
                </c:pt>
                <c:pt idx="5">
                  <c:v>0.24</c:v>
                </c:pt>
                <c:pt idx="6">
                  <c:v>0.27</c:v>
                </c:pt>
                <c:pt idx="7">
                  <c:v>0.25</c:v>
                </c:pt>
                <c:pt idx="8">
                  <c:v>0.32</c:v>
                </c:pt>
                <c:pt idx="9">
                  <c:v>0.24</c:v>
                </c:pt>
                <c:pt idx="10">
                  <c:v>0.3</c:v>
                </c:pt>
                <c:pt idx="11">
                  <c:v>0.18</c:v>
                </c:pt>
              </c:numCache>
            </c:numRef>
          </c:val>
          <c:extLst>
            <c:ext xmlns:c16="http://schemas.microsoft.com/office/drawing/2014/chart" uri="{C3380CC4-5D6E-409C-BE32-E72D297353CC}">
              <c16:uniqueId val="{00000000-57E3-4F1B-9599-DDDAB5CC8F62}"/>
            </c:ext>
          </c:extLst>
        </c:ser>
        <c:ser>
          <c:idx val="1"/>
          <c:order val="1"/>
          <c:tx>
            <c:strRef>
              <c:f>Sheet1!$A$15</c:f>
              <c:strCache>
                <c:ptCount val="1"/>
                <c:pt idx="0">
                  <c:v>Strongly agree</c:v>
                </c:pt>
              </c:strCache>
            </c:strRef>
          </c:tx>
          <c:spPr>
            <a:solidFill>
              <a:schemeClr val="accent3"/>
            </a:solidFill>
            <a:ln>
              <a:solidFill>
                <a:schemeClr val="bg1"/>
              </a:solid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Sheet1!$B$15:$M$15</c:f>
              <c:numCache>
                <c:formatCode>0%</c:formatCode>
                <c:ptCount val="12"/>
                <c:pt idx="0">
                  <c:v>0.08</c:v>
                </c:pt>
                <c:pt idx="1">
                  <c:v>0.06</c:v>
                </c:pt>
                <c:pt idx="2">
                  <c:v>0.09</c:v>
                </c:pt>
                <c:pt idx="3">
                  <c:v>0.1</c:v>
                </c:pt>
                <c:pt idx="4">
                  <c:v>0.08</c:v>
                </c:pt>
                <c:pt idx="5">
                  <c:v>7.0000000000000007E-2</c:v>
                </c:pt>
                <c:pt idx="6">
                  <c:v>0.09</c:v>
                </c:pt>
                <c:pt idx="7">
                  <c:v>7.0000000000000007E-2</c:v>
                </c:pt>
                <c:pt idx="8">
                  <c:v>0.11</c:v>
                </c:pt>
                <c:pt idx="9">
                  <c:v>7.0000000000000007E-2</c:v>
                </c:pt>
                <c:pt idx="10">
                  <c:v>0.1</c:v>
                </c:pt>
                <c:pt idx="11">
                  <c:v>0.03</c:v>
                </c:pt>
              </c:numCache>
            </c:numRef>
          </c:val>
          <c:extLst>
            <c:ext xmlns:c16="http://schemas.microsoft.com/office/drawing/2014/chart" uri="{C3380CC4-5D6E-409C-BE32-E72D297353CC}">
              <c16:uniqueId val="{00000001-57E3-4F1B-9599-DDDAB5CC8F62}"/>
            </c:ext>
          </c:extLst>
        </c:ser>
        <c:ser>
          <c:idx val="4"/>
          <c:order val="2"/>
          <c:tx>
            <c:strRef>
              <c:f>Sheet1!$A$17</c:f>
              <c:strCache>
                <c:ptCount val="1"/>
                <c:pt idx="0">
                  <c:v>Disagree</c:v>
                </c:pt>
              </c:strCache>
            </c:strRef>
          </c:tx>
          <c:spPr>
            <a:solidFill>
              <a:srgbClr val="F36080"/>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Sheet1!$B$17:$M$17</c:f>
              <c:numCache>
                <c:formatCode>0%</c:formatCode>
                <c:ptCount val="12"/>
                <c:pt idx="0">
                  <c:v>-0.42</c:v>
                </c:pt>
                <c:pt idx="1">
                  <c:v>-0.43</c:v>
                </c:pt>
                <c:pt idx="2">
                  <c:v>-0.42</c:v>
                </c:pt>
                <c:pt idx="3">
                  <c:v>-0.39</c:v>
                </c:pt>
                <c:pt idx="4">
                  <c:v>-0.45</c:v>
                </c:pt>
                <c:pt idx="5">
                  <c:v>-0.43</c:v>
                </c:pt>
                <c:pt idx="6">
                  <c:v>-0.42</c:v>
                </c:pt>
                <c:pt idx="7">
                  <c:v>-0.44</c:v>
                </c:pt>
                <c:pt idx="8">
                  <c:v>-0.38</c:v>
                </c:pt>
                <c:pt idx="9">
                  <c:v>-0.44</c:v>
                </c:pt>
                <c:pt idx="10">
                  <c:v>-0.42</c:v>
                </c:pt>
                <c:pt idx="11">
                  <c:v>-0.43</c:v>
                </c:pt>
              </c:numCache>
            </c:numRef>
          </c:val>
          <c:extLst>
            <c:ext xmlns:c16="http://schemas.microsoft.com/office/drawing/2014/chart" uri="{C3380CC4-5D6E-409C-BE32-E72D297353CC}">
              <c16:uniqueId val="{00000002-57E3-4F1B-9599-DDDAB5CC8F62}"/>
            </c:ext>
          </c:extLst>
        </c:ser>
        <c:ser>
          <c:idx val="5"/>
          <c:order val="3"/>
          <c:tx>
            <c:strRef>
              <c:f>Sheet1!$A$18</c:f>
              <c:strCache>
                <c:ptCount val="1"/>
                <c:pt idx="0">
                  <c:v>Strongly disagree</c:v>
                </c:pt>
              </c:strCache>
            </c:strRef>
          </c:tx>
          <c:spPr>
            <a:solidFill>
              <a:schemeClr val="accent1"/>
            </a:solidFill>
            <a:ln>
              <a:solidFill>
                <a:schemeClr val="bg1"/>
              </a:solidFill>
            </a:ln>
            <a:effectLst/>
          </c:spPr>
          <c:invertIfNegative val="0"/>
          <c:dLbls>
            <c:numFmt formatCode="#,##0%;#,##0%" sourceLinked="0"/>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6350" cap="flat" cmpd="sng" algn="ctr">
                      <a:solidFill>
                        <a:schemeClr val="tx1"/>
                      </a:solidFill>
                      <a:prstDash val="solid"/>
                      <a:round/>
                    </a:ln>
                    <a:effectLst/>
                  </c:spPr>
                </c15:leaderLines>
              </c:ext>
            </c:extLst>
          </c:dLbls>
          <c:cat>
            <c:numRef>
              <c:f>Sheet1!$B$14:$M$14</c:f>
              <c:numCache>
                <c:formatCode>General</c:formatCode>
                <c:ptCount val="12"/>
                <c:pt idx="0">
                  <c:v>1</c:v>
                </c:pt>
                <c:pt idx="1">
                  <c:v>2</c:v>
                </c:pt>
                <c:pt idx="2">
                  <c:v>3</c:v>
                </c:pt>
                <c:pt idx="3">
                  <c:v>4</c:v>
                </c:pt>
                <c:pt idx="4">
                  <c:v>5</c:v>
                </c:pt>
                <c:pt idx="5">
                  <c:v>6</c:v>
                </c:pt>
                <c:pt idx="6">
                  <c:v>7</c:v>
                </c:pt>
                <c:pt idx="7">
                  <c:v>8</c:v>
                </c:pt>
                <c:pt idx="8">
                  <c:v>9</c:v>
                </c:pt>
                <c:pt idx="9">
                  <c:v>10</c:v>
                </c:pt>
                <c:pt idx="10">
                  <c:v>11</c:v>
                </c:pt>
                <c:pt idx="11">
                  <c:v>12</c:v>
                </c:pt>
              </c:numCache>
            </c:numRef>
          </c:cat>
          <c:val>
            <c:numRef>
              <c:f>Sheet1!$B$18:$M$18</c:f>
              <c:numCache>
                <c:formatCode>0%</c:formatCode>
                <c:ptCount val="12"/>
                <c:pt idx="0">
                  <c:v>-0.16</c:v>
                </c:pt>
                <c:pt idx="1">
                  <c:v>-0.19</c:v>
                </c:pt>
                <c:pt idx="2">
                  <c:v>-0.12</c:v>
                </c:pt>
                <c:pt idx="3">
                  <c:v>-0.09</c:v>
                </c:pt>
                <c:pt idx="4">
                  <c:v>-0.16</c:v>
                </c:pt>
                <c:pt idx="5">
                  <c:v>-0.21</c:v>
                </c:pt>
                <c:pt idx="6">
                  <c:v>-0.15</c:v>
                </c:pt>
                <c:pt idx="7">
                  <c:v>-0.15</c:v>
                </c:pt>
                <c:pt idx="8">
                  <c:v>-0.1</c:v>
                </c:pt>
                <c:pt idx="9">
                  <c:v>-0.18</c:v>
                </c:pt>
                <c:pt idx="10">
                  <c:v>-0.11</c:v>
                </c:pt>
                <c:pt idx="11">
                  <c:v>-0.3</c:v>
                </c:pt>
              </c:numCache>
            </c:numRef>
          </c:val>
          <c:extLst>
            <c:ext xmlns:c16="http://schemas.microsoft.com/office/drawing/2014/chart" uri="{C3380CC4-5D6E-409C-BE32-E72D297353CC}">
              <c16:uniqueId val="{00000003-57E3-4F1B-9599-DDDAB5CC8F62}"/>
            </c:ext>
          </c:extLst>
        </c:ser>
        <c:dLbls>
          <c:dLblPos val="inEnd"/>
          <c:showLegendKey val="0"/>
          <c:showVal val="1"/>
          <c:showCatName val="0"/>
          <c:showSerName val="0"/>
          <c:showPercent val="0"/>
          <c:showBubbleSize val="0"/>
        </c:dLbls>
        <c:gapWidth val="50"/>
        <c:overlap val="100"/>
        <c:axId val="1088381736"/>
        <c:axId val="1088382912"/>
      </c:barChart>
      <c:catAx>
        <c:axId val="1088381736"/>
        <c:scaling>
          <c:orientation val="minMax"/>
        </c:scaling>
        <c:delete val="0"/>
        <c:axPos val="b"/>
        <c:numFmt formatCode="General" sourceLinked="1"/>
        <c:majorTickMark val="none"/>
        <c:minorTickMark val="none"/>
        <c:tickLblPos val="none"/>
        <c:spPr>
          <a:noFill/>
          <a:ln w="6350" cap="flat" cmpd="sng" algn="ctr">
            <a:solidFill>
              <a:srgbClr val="D9D9D9"/>
            </a:solidFill>
            <a:prstDash val="solid"/>
            <a:round/>
          </a:ln>
          <a:effectLst/>
        </c:spPr>
        <c:txPr>
          <a:bodyPr rot="-6000000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crossAx val="1088382912"/>
        <c:crossesAt val="0"/>
        <c:auto val="1"/>
        <c:lblAlgn val="ctr"/>
        <c:lblOffset val="100"/>
        <c:noMultiLvlLbl val="0"/>
      </c:catAx>
      <c:valAx>
        <c:axId val="1088382912"/>
        <c:scaling>
          <c:orientation val="minMax"/>
          <c:max val="0.8"/>
          <c:min val="-1.2"/>
        </c:scaling>
        <c:delete val="1"/>
        <c:axPos val="l"/>
        <c:majorGridlines>
          <c:spPr>
            <a:ln w="9525" cap="flat" cmpd="sng" algn="ctr">
              <a:noFill/>
              <a:prstDash val="solid"/>
              <a:round/>
            </a:ln>
            <a:effectLst/>
          </c:spPr>
        </c:majorGridlines>
        <c:numFmt formatCode="0%" sourceLinked="0"/>
        <c:majorTickMark val="out"/>
        <c:minorTickMark val="none"/>
        <c:tickLblPos val="nextTo"/>
        <c:crossAx val="1088381736"/>
        <c:crosses val="autoZero"/>
        <c:crossBetween val="between"/>
      </c:valAx>
      <c:spPr>
        <a:noFill/>
        <a:ln>
          <a:noFill/>
        </a:ln>
        <a:effectLst/>
      </c:spPr>
    </c:plotArea>
    <c:plotVisOnly val="1"/>
    <c:dispBlanksAs val="gap"/>
    <c:showDLblsOverMax val="0"/>
  </c:chart>
  <c:spPr>
    <a:noFill/>
    <a:ln w="6350" cap="flat" cmpd="sng" algn="ctr">
      <a:noFill/>
      <a:prstDash val="solid"/>
      <a:miter lim="800000"/>
    </a:ln>
    <a:effectLst/>
  </c:spPr>
  <c:txPr>
    <a:bodyPr/>
    <a:lstStyle/>
    <a:p>
      <a:pPr>
        <a:defRPr sz="1400">
          <a:solidFill>
            <a:schemeClr val="tx1">
              <a:lumMod val="75000"/>
              <a:lumOff val="25000"/>
            </a:schemeClr>
          </a:solidFill>
        </a:defRPr>
      </a:pPr>
      <a:endParaRPr lang="en-US"/>
    </a:p>
  </c:txPr>
  <c:externalData r:id="rId3">
    <c:autoUpdate val="0"/>
  </c:externalData>
</c:chartSpace>
</file>

<file path=ppt/charts/chart1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Sheet1!$B$3:$M$3</c:f>
              <c:numCache>
                <c:formatCode>0%</c:formatCode>
                <c:ptCount val="12"/>
                <c:pt idx="0">
                  <c:v>0.14000000000000001</c:v>
                </c:pt>
                <c:pt idx="1">
                  <c:v>0.13</c:v>
                </c:pt>
                <c:pt idx="2">
                  <c:v>0.11</c:v>
                </c:pt>
                <c:pt idx="3">
                  <c:v>0.09</c:v>
                </c:pt>
                <c:pt idx="4">
                  <c:v>0.09</c:v>
                </c:pt>
                <c:pt idx="5">
                  <c:v>0.08</c:v>
                </c:pt>
                <c:pt idx="6">
                  <c:v>0.06</c:v>
                </c:pt>
                <c:pt idx="7">
                  <c:v>0.04</c:v>
                </c:pt>
                <c:pt idx="8">
                  <c:v>0.04</c:v>
                </c:pt>
                <c:pt idx="9">
                  <c:v>0.03</c:v>
                </c:pt>
                <c:pt idx="10">
                  <c:v>0.03</c:v>
                </c:pt>
                <c:pt idx="11">
                  <c:v>0.03</c:v>
                </c:pt>
              </c:numCache>
            </c:numRef>
          </c:val>
          <c:extLst>
            <c:ext xmlns:c16="http://schemas.microsoft.com/office/drawing/2014/chart" uri="{C3380CC4-5D6E-409C-BE32-E72D297353CC}">
              <c16:uniqueId val="{00000000-4A53-4C0F-81CA-5AEBEEE798B1}"/>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Sheet1!$B$4:$M$4</c:f>
              <c:numCache>
                <c:formatCode>0%</c:formatCode>
                <c:ptCount val="12"/>
                <c:pt idx="0">
                  <c:v>0.28000000000000003</c:v>
                </c:pt>
                <c:pt idx="1">
                  <c:v>0.21</c:v>
                </c:pt>
                <c:pt idx="2">
                  <c:v>0.21</c:v>
                </c:pt>
                <c:pt idx="3">
                  <c:v>0.17</c:v>
                </c:pt>
                <c:pt idx="4">
                  <c:v>0.16</c:v>
                </c:pt>
                <c:pt idx="5">
                  <c:v>0.13</c:v>
                </c:pt>
                <c:pt idx="6">
                  <c:v>0.13</c:v>
                </c:pt>
                <c:pt idx="7">
                  <c:v>0.09</c:v>
                </c:pt>
                <c:pt idx="8">
                  <c:v>0.09</c:v>
                </c:pt>
                <c:pt idx="9">
                  <c:v>7.0000000000000007E-2</c:v>
                </c:pt>
                <c:pt idx="10">
                  <c:v>0.06</c:v>
                </c:pt>
                <c:pt idx="11">
                  <c:v>0.05</c:v>
                </c:pt>
              </c:numCache>
            </c:numRef>
          </c:val>
          <c:extLst>
            <c:ext xmlns:c16="http://schemas.microsoft.com/office/drawing/2014/chart" uri="{C3380CC4-5D6E-409C-BE32-E72D297353CC}">
              <c16:uniqueId val="{00000001-4A53-4C0F-81CA-5AEBEEE798B1}"/>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Sheet1!$B$5:$M$5</c:f>
              <c:numCache>
                <c:formatCode>0%</c:formatCode>
                <c:ptCount val="12"/>
                <c:pt idx="0">
                  <c:v>0.4</c:v>
                </c:pt>
                <c:pt idx="1">
                  <c:v>0.43</c:v>
                </c:pt>
                <c:pt idx="2">
                  <c:v>0.41</c:v>
                </c:pt>
                <c:pt idx="3">
                  <c:v>0.4</c:v>
                </c:pt>
                <c:pt idx="4">
                  <c:v>0.35</c:v>
                </c:pt>
                <c:pt idx="5">
                  <c:v>0.35</c:v>
                </c:pt>
                <c:pt idx="6">
                  <c:v>0.33</c:v>
                </c:pt>
                <c:pt idx="7">
                  <c:v>0.32</c:v>
                </c:pt>
                <c:pt idx="8">
                  <c:v>0.21</c:v>
                </c:pt>
                <c:pt idx="9">
                  <c:v>0.16</c:v>
                </c:pt>
                <c:pt idx="10">
                  <c:v>0.15</c:v>
                </c:pt>
                <c:pt idx="11">
                  <c:v>0.12</c:v>
                </c:pt>
              </c:numCache>
            </c:numRef>
          </c:val>
          <c:extLst>
            <c:ext xmlns:c16="http://schemas.microsoft.com/office/drawing/2014/chart" uri="{C3380CC4-5D6E-409C-BE32-E72D297353CC}">
              <c16:uniqueId val="{00000002-4A53-4C0F-81CA-5AEBEEE798B1}"/>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Sheet1!$B$6:$M$6</c:f>
              <c:numCache>
                <c:formatCode>0%</c:formatCode>
                <c:ptCount val="12"/>
                <c:pt idx="0">
                  <c:v>0.09</c:v>
                </c:pt>
                <c:pt idx="1">
                  <c:v>0.1</c:v>
                </c:pt>
                <c:pt idx="2">
                  <c:v>0.11</c:v>
                </c:pt>
                <c:pt idx="3">
                  <c:v>0.12</c:v>
                </c:pt>
                <c:pt idx="4">
                  <c:v>0.15</c:v>
                </c:pt>
                <c:pt idx="5">
                  <c:v>0.14000000000000001</c:v>
                </c:pt>
                <c:pt idx="6">
                  <c:v>0.14000000000000001</c:v>
                </c:pt>
                <c:pt idx="7">
                  <c:v>0.17</c:v>
                </c:pt>
                <c:pt idx="8">
                  <c:v>0.17</c:v>
                </c:pt>
                <c:pt idx="9">
                  <c:v>0.18</c:v>
                </c:pt>
                <c:pt idx="10">
                  <c:v>0.13</c:v>
                </c:pt>
                <c:pt idx="11">
                  <c:v>0.15</c:v>
                </c:pt>
              </c:numCache>
            </c:numRef>
          </c:val>
          <c:extLst>
            <c:ext xmlns:c16="http://schemas.microsoft.com/office/drawing/2014/chart" uri="{C3380CC4-5D6E-409C-BE32-E72D297353CC}">
              <c16:uniqueId val="{00000003-4A53-4C0F-81CA-5AEBEEE798B1}"/>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Sheet1!$B$7:$M$7</c:f>
              <c:numCache>
                <c:formatCode>0%</c:formatCode>
                <c:ptCount val="12"/>
                <c:pt idx="0">
                  <c:v>0.05</c:v>
                </c:pt>
                <c:pt idx="1">
                  <c:v>0.08</c:v>
                </c:pt>
                <c:pt idx="2">
                  <c:v>0.1</c:v>
                </c:pt>
                <c:pt idx="3">
                  <c:v>0.13</c:v>
                </c:pt>
                <c:pt idx="4">
                  <c:v>0.15</c:v>
                </c:pt>
                <c:pt idx="5">
                  <c:v>0.2</c:v>
                </c:pt>
                <c:pt idx="6">
                  <c:v>0.2</c:v>
                </c:pt>
                <c:pt idx="7">
                  <c:v>0.19</c:v>
                </c:pt>
                <c:pt idx="8">
                  <c:v>0.24</c:v>
                </c:pt>
                <c:pt idx="9">
                  <c:v>0.28999999999999998</c:v>
                </c:pt>
                <c:pt idx="10">
                  <c:v>0.22</c:v>
                </c:pt>
                <c:pt idx="11">
                  <c:v>0.24</c:v>
                </c:pt>
              </c:numCache>
            </c:numRef>
          </c:val>
          <c:extLst>
            <c:ext xmlns:c16="http://schemas.microsoft.com/office/drawing/2014/chart" uri="{C3380CC4-5D6E-409C-BE32-E72D297353CC}">
              <c16:uniqueId val="{00000004-4A53-4C0F-81CA-5AEBEEE798B1}"/>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Sheet1!$B$8:$M$8</c:f>
              <c:numCache>
                <c:formatCode>0%</c:formatCode>
                <c:ptCount val="12"/>
                <c:pt idx="0">
                  <c:v>0.02</c:v>
                </c:pt>
                <c:pt idx="1">
                  <c:v>0.03</c:v>
                </c:pt>
                <c:pt idx="2">
                  <c:v>0.03</c:v>
                </c:pt>
                <c:pt idx="3">
                  <c:v>0.05</c:v>
                </c:pt>
                <c:pt idx="4">
                  <c:v>0.05</c:v>
                </c:pt>
                <c:pt idx="5">
                  <c:v>0.06</c:v>
                </c:pt>
                <c:pt idx="6">
                  <c:v>7.0000000000000007E-2</c:v>
                </c:pt>
                <c:pt idx="7">
                  <c:v>0.1</c:v>
                </c:pt>
                <c:pt idx="8">
                  <c:v>0.13</c:v>
                </c:pt>
                <c:pt idx="9">
                  <c:v>0.13</c:v>
                </c:pt>
                <c:pt idx="10">
                  <c:v>0.17</c:v>
                </c:pt>
                <c:pt idx="11">
                  <c:v>0.16</c:v>
                </c:pt>
              </c:numCache>
            </c:numRef>
          </c:val>
          <c:extLst>
            <c:ext xmlns:c16="http://schemas.microsoft.com/office/drawing/2014/chart" uri="{C3380CC4-5D6E-409C-BE32-E72D297353CC}">
              <c16:uniqueId val="{00000005-4A53-4C0F-81CA-5AEBEEE798B1}"/>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Sheet1!$B$9:$M$9</c:f>
              <c:numCache>
                <c:formatCode>0%</c:formatCode>
                <c:ptCount val="12"/>
                <c:pt idx="0">
                  <c:v>0.02</c:v>
                </c:pt>
                <c:pt idx="1">
                  <c:v>0.03</c:v>
                </c:pt>
                <c:pt idx="2">
                  <c:v>0.03</c:v>
                </c:pt>
                <c:pt idx="3">
                  <c:v>0.04</c:v>
                </c:pt>
                <c:pt idx="4">
                  <c:v>0.04</c:v>
                </c:pt>
                <c:pt idx="5">
                  <c:v>0.04</c:v>
                </c:pt>
                <c:pt idx="6">
                  <c:v>0.08</c:v>
                </c:pt>
                <c:pt idx="7">
                  <c:v>0.08</c:v>
                </c:pt>
                <c:pt idx="8">
                  <c:v>0.13</c:v>
                </c:pt>
                <c:pt idx="9">
                  <c:v>0.14000000000000001</c:v>
                </c:pt>
                <c:pt idx="10">
                  <c:v>0.25</c:v>
                </c:pt>
                <c:pt idx="11">
                  <c:v>0.25</c:v>
                </c:pt>
              </c:numCache>
            </c:numRef>
          </c:val>
          <c:extLst>
            <c:ext xmlns:c16="http://schemas.microsoft.com/office/drawing/2014/chart" uri="{C3380CC4-5D6E-409C-BE32-E72D297353CC}">
              <c16:uniqueId val="{00000006-4A53-4C0F-81CA-5AEBEEE798B1}"/>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0.13</c:v>
                </c:pt>
                <c:pt idx="1">
                  <c:v>0.15</c:v>
                </c:pt>
                <c:pt idx="2">
                  <c:v>0.11</c:v>
                </c:pt>
                <c:pt idx="3">
                  <c:v>0.13</c:v>
                </c:pt>
                <c:pt idx="4">
                  <c:v>0.12</c:v>
                </c:pt>
                <c:pt idx="5">
                  <c:v>0.14000000000000001</c:v>
                </c:pt>
                <c:pt idx="6">
                  <c:v>0.12</c:v>
                </c:pt>
                <c:pt idx="7">
                  <c:v>0.13</c:v>
                </c:pt>
                <c:pt idx="8">
                  <c:v>0.14000000000000001</c:v>
                </c:pt>
                <c:pt idx="9">
                  <c:v>0.09</c:v>
                </c:pt>
                <c:pt idx="10">
                  <c:v>0.19</c:v>
                </c:pt>
                <c:pt idx="11">
                  <c:v>0.09</c:v>
                </c:pt>
              </c:numCache>
            </c:numRef>
          </c:val>
          <c:extLst>
            <c:ext xmlns:c16="http://schemas.microsoft.com/office/drawing/2014/chart" uri="{C3380CC4-5D6E-409C-BE32-E72D297353CC}">
              <c16:uniqueId val="{00000000-EEFB-4693-A187-FE7133256F47}"/>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0.21</c:v>
                </c:pt>
                <c:pt idx="1">
                  <c:v>0.21</c:v>
                </c:pt>
                <c:pt idx="2">
                  <c:v>0.21</c:v>
                </c:pt>
                <c:pt idx="3">
                  <c:v>0.21</c:v>
                </c:pt>
                <c:pt idx="4">
                  <c:v>0.2</c:v>
                </c:pt>
                <c:pt idx="5">
                  <c:v>0.22</c:v>
                </c:pt>
                <c:pt idx="6">
                  <c:v>0.24</c:v>
                </c:pt>
                <c:pt idx="7">
                  <c:v>0.2</c:v>
                </c:pt>
                <c:pt idx="8">
                  <c:v>0.18</c:v>
                </c:pt>
                <c:pt idx="9">
                  <c:v>0.21</c:v>
                </c:pt>
                <c:pt idx="10">
                  <c:v>0.23</c:v>
                </c:pt>
                <c:pt idx="11">
                  <c:v>0.23</c:v>
                </c:pt>
              </c:numCache>
            </c:numRef>
          </c:val>
          <c:extLst>
            <c:ext xmlns:c16="http://schemas.microsoft.com/office/drawing/2014/chart" uri="{C3380CC4-5D6E-409C-BE32-E72D297353CC}">
              <c16:uniqueId val="{00000001-EEFB-4693-A187-FE7133256F47}"/>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0.43</c:v>
                </c:pt>
                <c:pt idx="1">
                  <c:v>0.43</c:v>
                </c:pt>
                <c:pt idx="2">
                  <c:v>0.43</c:v>
                </c:pt>
                <c:pt idx="3">
                  <c:v>0.4</c:v>
                </c:pt>
                <c:pt idx="4">
                  <c:v>0.45</c:v>
                </c:pt>
                <c:pt idx="5">
                  <c:v>0.43</c:v>
                </c:pt>
                <c:pt idx="6">
                  <c:v>0.44</c:v>
                </c:pt>
                <c:pt idx="7">
                  <c:v>0.42</c:v>
                </c:pt>
                <c:pt idx="8">
                  <c:v>0.45</c:v>
                </c:pt>
                <c:pt idx="9">
                  <c:v>0.46</c:v>
                </c:pt>
                <c:pt idx="10">
                  <c:v>0.4</c:v>
                </c:pt>
                <c:pt idx="11">
                  <c:v>0.39</c:v>
                </c:pt>
              </c:numCache>
            </c:numRef>
          </c:val>
          <c:extLst>
            <c:ext xmlns:c16="http://schemas.microsoft.com/office/drawing/2014/chart" uri="{C3380CC4-5D6E-409C-BE32-E72D297353CC}">
              <c16:uniqueId val="{00000002-EEFB-4693-A187-FE7133256F47}"/>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c:v>
                </c:pt>
                <c:pt idx="1">
                  <c:v>0.1</c:v>
                </c:pt>
                <c:pt idx="2">
                  <c:v>0.1</c:v>
                </c:pt>
                <c:pt idx="3">
                  <c:v>0.08</c:v>
                </c:pt>
                <c:pt idx="4">
                  <c:v>0.12</c:v>
                </c:pt>
                <c:pt idx="5">
                  <c:v>0.08</c:v>
                </c:pt>
                <c:pt idx="6">
                  <c:v>7.0000000000000007E-2</c:v>
                </c:pt>
                <c:pt idx="7">
                  <c:v>0.11</c:v>
                </c:pt>
                <c:pt idx="8">
                  <c:v>0.09</c:v>
                </c:pt>
                <c:pt idx="9">
                  <c:v>0.08</c:v>
                </c:pt>
                <c:pt idx="10">
                  <c:v>0.09</c:v>
                </c:pt>
                <c:pt idx="11">
                  <c:v>0.15</c:v>
                </c:pt>
              </c:numCache>
            </c:numRef>
          </c:val>
          <c:extLst>
            <c:ext xmlns:c16="http://schemas.microsoft.com/office/drawing/2014/chart" uri="{C3380CC4-5D6E-409C-BE32-E72D297353CC}">
              <c16:uniqueId val="{00000003-EEFB-4693-A187-FE7133256F47}"/>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0.08</c:v>
                </c:pt>
                <c:pt idx="1">
                  <c:v>0.08</c:v>
                </c:pt>
                <c:pt idx="2">
                  <c:v>0.08</c:v>
                </c:pt>
                <c:pt idx="3">
                  <c:v>0.1</c:v>
                </c:pt>
                <c:pt idx="4">
                  <c:v>7.0000000000000007E-2</c:v>
                </c:pt>
                <c:pt idx="5">
                  <c:v>7.0000000000000007E-2</c:v>
                </c:pt>
                <c:pt idx="6">
                  <c:v>7.0000000000000007E-2</c:v>
                </c:pt>
                <c:pt idx="7">
                  <c:v>0.08</c:v>
                </c:pt>
                <c:pt idx="8">
                  <c:v>0.08</c:v>
                </c:pt>
                <c:pt idx="9">
                  <c:v>0.11</c:v>
                </c:pt>
                <c:pt idx="10">
                  <c:v>0.04</c:v>
                </c:pt>
                <c:pt idx="11">
                  <c:v>0.08</c:v>
                </c:pt>
              </c:numCache>
            </c:numRef>
          </c:val>
          <c:extLst>
            <c:ext xmlns:c16="http://schemas.microsoft.com/office/drawing/2014/chart" uri="{C3380CC4-5D6E-409C-BE32-E72D297353CC}">
              <c16:uniqueId val="{00000004-EEFB-4693-A187-FE7133256F47}"/>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0.03</c:v>
                </c:pt>
                <c:pt idx="1">
                  <c:v>0.02</c:v>
                </c:pt>
                <c:pt idx="2">
                  <c:v>0.03</c:v>
                </c:pt>
                <c:pt idx="3">
                  <c:v>0.04</c:v>
                </c:pt>
                <c:pt idx="4">
                  <c:v>0.02</c:v>
                </c:pt>
                <c:pt idx="5">
                  <c:v>0.03</c:v>
                </c:pt>
                <c:pt idx="6">
                  <c:v>0.03</c:v>
                </c:pt>
                <c:pt idx="7">
                  <c:v>0.03</c:v>
                </c:pt>
                <c:pt idx="8">
                  <c:v>0.04</c:v>
                </c:pt>
                <c:pt idx="9">
                  <c:v>0.03</c:v>
                </c:pt>
                <c:pt idx="10">
                  <c:v>0.02</c:v>
                </c:pt>
                <c:pt idx="11">
                  <c:v>0.02</c:v>
                </c:pt>
              </c:numCache>
            </c:numRef>
          </c:val>
          <c:extLst>
            <c:ext xmlns:c16="http://schemas.microsoft.com/office/drawing/2014/chart" uri="{C3380CC4-5D6E-409C-BE32-E72D297353CC}">
              <c16:uniqueId val="{00000005-EEFB-4693-A187-FE7133256F47}"/>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0.03</c:v>
                </c:pt>
                <c:pt idx="1">
                  <c:v>0.02</c:v>
                </c:pt>
                <c:pt idx="2">
                  <c:v>0.04</c:v>
                </c:pt>
                <c:pt idx="3">
                  <c:v>0.04</c:v>
                </c:pt>
                <c:pt idx="4">
                  <c:v>0.02</c:v>
                </c:pt>
                <c:pt idx="5">
                  <c:v>0.02</c:v>
                </c:pt>
                <c:pt idx="6">
                  <c:v>0.03</c:v>
                </c:pt>
                <c:pt idx="7">
                  <c:v>0.03</c:v>
                </c:pt>
                <c:pt idx="8">
                  <c:v>0.02</c:v>
                </c:pt>
                <c:pt idx="9">
                  <c:v>0.03</c:v>
                </c:pt>
                <c:pt idx="10">
                  <c:v>0.02</c:v>
                </c:pt>
                <c:pt idx="11">
                  <c:v>0.05</c:v>
                </c:pt>
              </c:numCache>
            </c:numRef>
          </c:val>
          <c:extLst>
            <c:ext xmlns:c16="http://schemas.microsoft.com/office/drawing/2014/chart" uri="{C3380CC4-5D6E-409C-BE32-E72D297353CC}">
              <c16:uniqueId val="{00000006-EEFB-4693-A187-FE7133256F47}"/>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0.09</c:v>
                </c:pt>
                <c:pt idx="1">
                  <c:v>0.11</c:v>
                </c:pt>
                <c:pt idx="2">
                  <c:v>0.06</c:v>
                </c:pt>
                <c:pt idx="3">
                  <c:v>0.08</c:v>
                </c:pt>
                <c:pt idx="4">
                  <c:v>0.08</c:v>
                </c:pt>
                <c:pt idx="5">
                  <c:v>0.1</c:v>
                </c:pt>
                <c:pt idx="6">
                  <c:v>0.1</c:v>
                </c:pt>
                <c:pt idx="7">
                  <c:v>7.0000000000000007E-2</c:v>
                </c:pt>
                <c:pt idx="8">
                  <c:v>0.12</c:v>
                </c:pt>
                <c:pt idx="9">
                  <c:v>0.05</c:v>
                </c:pt>
                <c:pt idx="10">
                  <c:v>0.13</c:v>
                </c:pt>
                <c:pt idx="11">
                  <c:v>0.02</c:v>
                </c:pt>
              </c:numCache>
            </c:numRef>
          </c:val>
          <c:extLst>
            <c:ext xmlns:c16="http://schemas.microsoft.com/office/drawing/2014/chart" uri="{C3380CC4-5D6E-409C-BE32-E72D297353CC}">
              <c16:uniqueId val="{00000000-E828-4B8C-9023-7346B3F4A319}"/>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0.17</c:v>
                </c:pt>
                <c:pt idx="1">
                  <c:v>0.15</c:v>
                </c:pt>
                <c:pt idx="2">
                  <c:v>0.18</c:v>
                </c:pt>
                <c:pt idx="3">
                  <c:v>0.16</c:v>
                </c:pt>
                <c:pt idx="4">
                  <c:v>0.15</c:v>
                </c:pt>
                <c:pt idx="5">
                  <c:v>0.19</c:v>
                </c:pt>
                <c:pt idx="6">
                  <c:v>0.16</c:v>
                </c:pt>
                <c:pt idx="7">
                  <c:v>0.17</c:v>
                </c:pt>
                <c:pt idx="8">
                  <c:v>0.18</c:v>
                </c:pt>
                <c:pt idx="9">
                  <c:v>0.15</c:v>
                </c:pt>
                <c:pt idx="10">
                  <c:v>0.19</c:v>
                </c:pt>
                <c:pt idx="11">
                  <c:v>0.16</c:v>
                </c:pt>
              </c:numCache>
            </c:numRef>
          </c:val>
          <c:extLst>
            <c:ext xmlns:c16="http://schemas.microsoft.com/office/drawing/2014/chart" uri="{C3380CC4-5D6E-409C-BE32-E72D297353CC}">
              <c16:uniqueId val="{00000001-E828-4B8C-9023-7346B3F4A319}"/>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0.4</c:v>
                </c:pt>
                <c:pt idx="1">
                  <c:v>0.38</c:v>
                </c:pt>
                <c:pt idx="2">
                  <c:v>0.42</c:v>
                </c:pt>
                <c:pt idx="3">
                  <c:v>0.33</c:v>
                </c:pt>
                <c:pt idx="4">
                  <c:v>0.44</c:v>
                </c:pt>
                <c:pt idx="5">
                  <c:v>0.42</c:v>
                </c:pt>
                <c:pt idx="6">
                  <c:v>0.42</c:v>
                </c:pt>
                <c:pt idx="7">
                  <c:v>0.4</c:v>
                </c:pt>
                <c:pt idx="8">
                  <c:v>0.36</c:v>
                </c:pt>
                <c:pt idx="9">
                  <c:v>0.44</c:v>
                </c:pt>
                <c:pt idx="10">
                  <c:v>0.4</c:v>
                </c:pt>
                <c:pt idx="11">
                  <c:v>0.41</c:v>
                </c:pt>
              </c:numCache>
            </c:numRef>
          </c:val>
          <c:extLst>
            <c:ext xmlns:c16="http://schemas.microsoft.com/office/drawing/2014/chart" uri="{C3380CC4-5D6E-409C-BE32-E72D297353CC}">
              <c16:uniqueId val="{00000002-E828-4B8C-9023-7346B3F4A319}"/>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0.12</c:v>
                </c:pt>
                <c:pt idx="1">
                  <c:v>0.14000000000000001</c:v>
                </c:pt>
                <c:pt idx="2">
                  <c:v>0.11</c:v>
                </c:pt>
                <c:pt idx="3">
                  <c:v>0.12</c:v>
                </c:pt>
                <c:pt idx="4">
                  <c:v>0.14000000000000001</c:v>
                </c:pt>
                <c:pt idx="5">
                  <c:v>0.11</c:v>
                </c:pt>
                <c:pt idx="6">
                  <c:v>0.11</c:v>
                </c:pt>
                <c:pt idx="7">
                  <c:v>0.15</c:v>
                </c:pt>
                <c:pt idx="8">
                  <c:v>0.12</c:v>
                </c:pt>
                <c:pt idx="9">
                  <c:v>0.12</c:v>
                </c:pt>
                <c:pt idx="10">
                  <c:v>0.09</c:v>
                </c:pt>
                <c:pt idx="11">
                  <c:v>0.21</c:v>
                </c:pt>
              </c:numCache>
            </c:numRef>
          </c:val>
          <c:extLst>
            <c:ext xmlns:c16="http://schemas.microsoft.com/office/drawing/2014/chart" uri="{C3380CC4-5D6E-409C-BE32-E72D297353CC}">
              <c16:uniqueId val="{00000003-E828-4B8C-9023-7346B3F4A319}"/>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0.13</c:v>
                </c:pt>
                <c:pt idx="1">
                  <c:v>0.13</c:v>
                </c:pt>
                <c:pt idx="2">
                  <c:v>0.13</c:v>
                </c:pt>
                <c:pt idx="3">
                  <c:v>0.18</c:v>
                </c:pt>
                <c:pt idx="4">
                  <c:v>0.11</c:v>
                </c:pt>
                <c:pt idx="5">
                  <c:v>0.11</c:v>
                </c:pt>
                <c:pt idx="6">
                  <c:v>0.13</c:v>
                </c:pt>
                <c:pt idx="7">
                  <c:v>0.12</c:v>
                </c:pt>
                <c:pt idx="8">
                  <c:v>0.14000000000000001</c:v>
                </c:pt>
                <c:pt idx="9">
                  <c:v>0.17</c:v>
                </c:pt>
                <c:pt idx="10">
                  <c:v>0.11</c:v>
                </c:pt>
                <c:pt idx="11">
                  <c:v>0.08</c:v>
                </c:pt>
              </c:numCache>
            </c:numRef>
          </c:val>
          <c:extLst>
            <c:ext xmlns:c16="http://schemas.microsoft.com/office/drawing/2014/chart" uri="{C3380CC4-5D6E-409C-BE32-E72D297353CC}">
              <c16:uniqueId val="{00000004-E828-4B8C-9023-7346B3F4A319}"/>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0.05</c:v>
                </c:pt>
                <c:pt idx="1">
                  <c:v>0.05</c:v>
                </c:pt>
                <c:pt idx="2">
                  <c:v>0.05</c:v>
                </c:pt>
                <c:pt idx="3">
                  <c:v>7.0000000000000007E-2</c:v>
                </c:pt>
                <c:pt idx="4">
                  <c:v>0.04</c:v>
                </c:pt>
                <c:pt idx="5">
                  <c:v>0.05</c:v>
                </c:pt>
                <c:pt idx="6">
                  <c:v>0.05</c:v>
                </c:pt>
                <c:pt idx="7">
                  <c:v>0.05</c:v>
                </c:pt>
                <c:pt idx="8">
                  <c:v>0.06</c:v>
                </c:pt>
                <c:pt idx="9">
                  <c:v>0.05</c:v>
                </c:pt>
                <c:pt idx="10">
                  <c:v>0.05</c:v>
                </c:pt>
                <c:pt idx="11">
                  <c:v>0.03</c:v>
                </c:pt>
              </c:numCache>
            </c:numRef>
          </c:val>
          <c:extLst>
            <c:ext xmlns:c16="http://schemas.microsoft.com/office/drawing/2014/chart" uri="{C3380CC4-5D6E-409C-BE32-E72D297353CC}">
              <c16:uniqueId val="{00000005-E828-4B8C-9023-7346B3F4A319}"/>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0.04</c:v>
                </c:pt>
                <c:pt idx="1">
                  <c:v>0.03</c:v>
                </c:pt>
                <c:pt idx="2">
                  <c:v>0.04</c:v>
                </c:pt>
                <c:pt idx="3">
                  <c:v>0.05</c:v>
                </c:pt>
                <c:pt idx="4">
                  <c:v>0.04</c:v>
                </c:pt>
                <c:pt idx="5">
                  <c:v>0.03</c:v>
                </c:pt>
                <c:pt idx="6">
                  <c:v>0.02</c:v>
                </c:pt>
                <c:pt idx="7">
                  <c:v>0.05</c:v>
                </c:pt>
                <c:pt idx="8">
                  <c:v>0.02</c:v>
                </c:pt>
                <c:pt idx="9">
                  <c:v>0.04</c:v>
                </c:pt>
                <c:pt idx="10">
                  <c:v>0.04</c:v>
                </c:pt>
                <c:pt idx="11">
                  <c:v>0.08</c:v>
                </c:pt>
              </c:numCache>
            </c:numRef>
          </c:val>
          <c:extLst>
            <c:ext xmlns:c16="http://schemas.microsoft.com/office/drawing/2014/chart" uri="{C3380CC4-5D6E-409C-BE32-E72D297353CC}">
              <c16:uniqueId val="{00000006-E828-4B8C-9023-7346B3F4A319}"/>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0.08</c:v>
                </c:pt>
                <c:pt idx="1">
                  <c:v>0.1</c:v>
                </c:pt>
                <c:pt idx="2">
                  <c:v>0.06</c:v>
                </c:pt>
                <c:pt idx="3">
                  <c:v>0.08</c:v>
                </c:pt>
                <c:pt idx="4">
                  <c:v>0.08</c:v>
                </c:pt>
                <c:pt idx="5">
                  <c:v>0.08</c:v>
                </c:pt>
                <c:pt idx="6">
                  <c:v>7.0000000000000007E-2</c:v>
                </c:pt>
                <c:pt idx="7">
                  <c:v>0.09</c:v>
                </c:pt>
                <c:pt idx="8">
                  <c:v>0.09</c:v>
                </c:pt>
                <c:pt idx="9">
                  <c:v>0.06</c:v>
                </c:pt>
                <c:pt idx="10">
                  <c:v>0.12</c:v>
                </c:pt>
                <c:pt idx="11">
                  <c:v>0.03</c:v>
                </c:pt>
              </c:numCache>
            </c:numRef>
          </c:val>
          <c:extLst>
            <c:ext xmlns:c16="http://schemas.microsoft.com/office/drawing/2014/chart" uri="{C3380CC4-5D6E-409C-BE32-E72D297353CC}">
              <c16:uniqueId val="{00000000-CA6E-4F9E-BD48-FFDCF924F860}"/>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0.13</c:v>
                </c:pt>
                <c:pt idx="1">
                  <c:v>0.13</c:v>
                </c:pt>
                <c:pt idx="2">
                  <c:v>0.12</c:v>
                </c:pt>
                <c:pt idx="3">
                  <c:v>0.13</c:v>
                </c:pt>
                <c:pt idx="4">
                  <c:v>0.11</c:v>
                </c:pt>
                <c:pt idx="5">
                  <c:v>0.14000000000000001</c:v>
                </c:pt>
                <c:pt idx="6">
                  <c:v>0.14000000000000001</c:v>
                </c:pt>
                <c:pt idx="7">
                  <c:v>0.12</c:v>
                </c:pt>
                <c:pt idx="8">
                  <c:v>0.14000000000000001</c:v>
                </c:pt>
                <c:pt idx="9">
                  <c:v>0.09</c:v>
                </c:pt>
                <c:pt idx="10">
                  <c:v>0.16</c:v>
                </c:pt>
                <c:pt idx="11">
                  <c:v>0.1</c:v>
                </c:pt>
              </c:numCache>
            </c:numRef>
          </c:val>
          <c:extLst>
            <c:ext xmlns:c16="http://schemas.microsoft.com/office/drawing/2014/chart" uri="{C3380CC4-5D6E-409C-BE32-E72D297353CC}">
              <c16:uniqueId val="{00000001-CA6E-4F9E-BD48-FFDCF924F860}"/>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0.35</c:v>
                </c:pt>
                <c:pt idx="1">
                  <c:v>0.38</c:v>
                </c:pt>
                <c:pt idx="2">
                  <c:v>0.32</c:v>
                </c:pt>
                <c:pt idx="3">
                  <c:v>0.31</c:v>
                </c:pt>
                <c:pt idx="4">
                  <c:v>0.34</c:v>
                </c:pt>
                <c:pt idx="5">
                  <c:v>0.39</c:v>
                </c:pt>
                <c:pt idx="6">
                  <c:v>0.34</c:v>
                </c:pt>
                <c:pt idx="7">
                  <c:v>0.36</c:v>
                </c:pt>
                <c:pt idx="8">
                  <c:v>0.33</c:v>
                </c:pt>
                <c:pt idx="9">
                  <c:v>0.31</c:v>
                </c:pt>
                <c:pt idx="10">
                  <c:v>0.35</c:v>
                </c:pt>
                <c:pt idx="11">
                  <c:v>0.42</c:v>
                </c:pt>
              </c:numCache>
            </c:numRef>
          </c:val>
          <c:extLst>
            <c:ext xmlns:c16="http://schemas.microsoft.com/office/drawing/2014/chart" uri="{C3380CC4-5D6E-409C-BE32-E72D297353CC}">
              <c16:uniqueId val="{00000002-CA6E-4F9E-BD48-FFDCF924F860}"/>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0.14000000000000001</c:v>
                </c:pt>
                <c:pt idx="1">
                  <c:v>0.15</c:v>
                </c:pt>
                <c:pt idx="2">
                  <c:v>0.13</c:v>
                </c:pt>
                <c:pt idx="3">
                  <c:v>0.13</c:v>
                </c:pt>
                <c:pt idx="4">
                  <c:v>0.17</c:v>
                </c:pt>
                <c:pt idx="5">
                  <c:v>0.12</c:v>
                </c:pt>
                <c:pt idx="6">
                  <c:v>0.13</c:v>
                </c:pt>
                <c:pt idx="7">
                  <c:v>0.15</c:v>
                </c:pt>
                <c:pt idx="8">
                  <c:v>0.13</c:v>
                </c:pt>
                <c:pt idx="9">
                  <c:v>0.13</c:v>
                </c:pt>
                <c:pt idx="10">
                  <c:v>0.13</c:v>
                </c:pt>
                <c:pt idx="11">
                  <c:v>0.19</c:v>
                </c:pt>
              </c:numCache>
            </c:numRef>
          </c:val>
          <c:extLst>
            <c:ext xmlns:c16="http://schemas.microsoft.com/office/drawing/2014/chart" uri="{C3380CC4-5D6E-409C-BE32-E72D297353CC}">
              <c16:uniqueId val="{00000003-CA6E-4F9E-BD48-FFDCF924F860}"/>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0.2</c:v>
                </c:pt>
                <c:pt idx="1">
                  <c:v>0.17</c:v>
                </c:pt>
                <c:pt idx="2">
                  <c:v>0.23</c:v>
                </c:pt>
                <c:pt idx="3">
                  <c:v>0.23</c:v>
                </c:pt>
                <c:pt idx="4">
                  <c:v>0.21</c:v>
                </c:pt>
                <c:pt idx="5">
                  <c:v>0.18</c:v>
                </c:pt>
                <c:pt idx="6">
                  <c:v>0.2</c:v>
                </c:pt>
                <c:pt idx="7">
                  <c:v>0.18</c:v>
                </c:pt>
                <c:pt idx="8">
                  <c:v>0.2</c:v>
                </c:pt>
                <c:pt idx="9">
                  <c:v>0.3</c:v>
                </c:pt>
                <c:pt idx="10">
                  <c:v>0.15</c:v>
                </c:pt>
                <c:pt idx="11">
                  <c:v>0.14000000000000001</c:v>
                </c:pt>
              </c:numCache>
            </c:numRef>
          </c:val>
          <c:extLst>
            <c:ext xmlns:c16="http://schemas.microsoft.com/office/drawing/2014/chart" uri="{C3380CC4-5D6E-409C-BE32-E72D297353CC}">
              <c16:uniqueId val="{00000004-CA6E-4F9E-BD48-FFDCF924F860}"/>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0.06</c:v>
                </c:pt>
                <c:pt idx="1">
                  <c:v>0.05</c:v>
                </c:pt>
                <c:pt idx="2">
                  <c:v>7.0000000000000007E-2</c:v>
                </c:pt>
                <c:pt idx="3">
                  <c:v>0.08</c:v>
                </c:pt>
                <c:pt idx="4">
                  <c:v>0.05</c:v>
                </c:pt>
                <c:pt idx="5">
                  <c:v>0.06</c:v>
                </c:pt>
                <c:pt idx="6">
                  <c:v>7.0000000000000007E-2</c:v>
                </c:pt>
                <c:pt idx="7">
                  <c:v>0.05</c:v>
                </c:pt>
                <c:pt idx="8">
                  <c:v>0.06</c:v>
                </c:pt>
                <c:pt idx="9">
                  <c:v>0.05</c:v>
                </c:pt>
                <c:pt idx="10">
                  <c:v>0.06</c:v>
                </c:pt>
                <c:pt idx="11">
                  <c:v>0.06</c:v>
                </c:pt>
              </c:numCache>
            </c:numRef>
          </c:val>
          <c:extLst>
            <c:ext xmlns:c16="http://schemas.microsoft.com/office/drawing/2014/chart" uri="{C3380CC4-5D6E-409C-BE32-E72D297353CC}">
              <c16:uniqueId val="{00000005-CA6E-4F9E-BD48-FFDCF924F860}"/>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0.04</c:v>
                </c:pt>
                <c:pt idx="1">
                  <c:v>0.03</c:v>
                </c:pt>
                <c:pt idx="2">
                  <c:v>0.06</c:v>
                </c:pt>
                <c:pt idx="3">
                  <c:v>0.05</c:v>
                </c:pt>
                <c:pt idx="4">
                  <c:v>0.04</c:v>
                </c:pt>
                <c:pt idx="5">
                  <c:v>0.04</c:v>
                </c:pt>
                <c:pt idx="6">
                  <c:v>0.05</c:v>
                </c:pt>
                <c:pt idx="7">
                  <c:v>0.04</c:v>
                </c:pt>
                <c:pt idx="8">
                  <c:v>0.04</c:v>
                </c:pt>
                <c:pt idx="9">
                  <c:v>0.06</c:v>
                </c:pt>
                <c:pt idx="10">
                  <c:v>0.02</c:v>
                </c:pt>
                <c:pt idx="11">
                  <c:v>0.06</c:v>
                </c:pt>
              </c:numCache>
            </c:numRef>
          </c:val>
          <c:extLst>
            <c:ext xmlns:c16="http://schemas.microsoft.com/office/drawing/2014/chart" uri="{C3380CC4-5D6E-409C-BE32-E72D297353CC}">
              <c16:uniqueId val="{00000006-CA6E-4F9E-BD48-FFDCF924F860}"/>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0.04</c:v>
                </c:pt>
                <c:pt idx="1">
                  <c:v>0.06</c:v>
                </c:pt>
                <c:pt idx="2">
                  <c:v>0.03</c:v>
                </c:pt>
                <c:pt idx="3">
                  <c:v>0.05</c:v>
                </c:pt>
                <c:pt idx="4">
                  <c:v>0.04</c:v>
                </c:pt>
                <c:pt idx="5">
                  <c:v>0.04</c:v>
                </c:pt>
                <c:pt idx="6">
                  <c:v>0.03</c:v>
                </c:pt>
                <c:pt idx="7">
                  <c:v>0.06</c:v>
                </c:pt>
                <c:pt idx="8">
                  <c:v>0.04</c:v>
                </c:pt>
                <c:pt idx="9">
                  <c:v>0.03</c:v>
                </c:pt>
                <c:pt idx="10">
                  <c:v>7.0000000000000007E-2</c:v>
                </c:pt>
                <c:pt idx="11">
                  <c:v>0.02</c:v>
                </c:pt>
              </c:numCache>
            </c:numRef>
          </c:val>
          <c:extLst>
            <c:ext xmlns:c16="http://schemas.microsoft.com/office/drawing/2014/chart" uri="{C3380CC4-5D6E-409C-BE32-E72D297353CC}">
              <c16:uniqueId val="{00000000-A74A-43B6-AF92-6DF30121F298}"/>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0.09</c:v>
                </c:pt>
                <c:pt idx="1">
                  <c:v>0.11</c:v>
                </c:pt>
                <c:pt idx="2">
                  <c:v>0.08</c:v>
                </c:pt>
                <c:pt idx="3">
                  <c:v>0.1</c:v>
                </c:pt>
                <c:pt idx="4">
                  <c:v>0.09</c:v>
                </c:pt>
                <c:pt idx="5">
                  <c:v>0.08</c:v>
                </c:pt>
                <c:pt idx="6">
                  <c:v>0.1</c:v>
                </c:pt>
                <c:pt idx="7">
                  <c:v>0.08</c:v>
                </c:pt>
                <c:pt idx="8">
                  <c:v>0.06</c:v>
                </c:pt>
                <c:pt idx="9">
                  <c:v>0.08</c:v>
                </c:pt>
                <c:pt idx="10">
                  <c:v>0.15</c:v>
                </c:pt>
                <c:pt idx="11">
                  <c:v>7.0000000000000007E-2</c:v>
                </c:pt>
              </c:numCache>
            </c:numRef>
          </c:val>
          <c:extLst>
            <c:ext xmlns:c16="http://schemas.microsoft.com/office/drawing/2014/chart" uri="{C3380CC4-5D6E-409C-BE32-E72D297353CC}">
              <c16:uniqueId val="{00000001-A74A-43B6-AF92-6DF30121F298}"/>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0.32</c:v>
                </c:pt>
                <c:pt idx="1">
                  <c:v>0.33</c:v>
                </c:pt>
                <c:pt idx="2">
                  <c:v>0.31</c:v>
                </c:pt>
                <c:pt idx="3">
                  <c:v>0.27</c:v>
                </c:pt>
                <c:pt idx="4">
                  <c:v>0.27</c:v>
                </c:pt>
                <c:pt idx="5">
                  <c:v>0.41</c:v>
                </c:pt>
                <c:pt idx="6">
                  <c:v>0.33</c:v>
                </c:pt>
                <c:pt idx="7">
                  <c:v>0.3</c:v>
                </c:pt>
                <c:pt idx="8">
                  <c:v>0.27</c:v>
                </c:pt>
                <c:pt idx="9">
                  <c:v>0.28000000000000003</c:v>
                </c:pt>
                <c:pt idx="10">
                  <c:v>0.36</c:v>
                </c:pt>
                <c:pt idx="11">
                  <c:v>0.4</c:v>
                </c:pt>
              </c:numCache>
            </c:numRef>
          </c:val>
          <c:extLst>
            <c:ext xmlns:c16="http://schemas.microsoft.com/office/drawing/2014/chart" uri="{C3380CC4-5D6E-409C-BE32-E72D297353CC}">
              <c16:uniqueId val="{00000002-A74A-43B6-AF92-6DF30121F298}"/>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0.17</c:v>
                </c:pt>
                <c:pt idx="1">
                  <c:v>0.18</c:v>
                </c:pt>
                <c:pt idx="2">
                  <c:v>0.17</c:v>
                </c:pt>
                <c:pt idx="3">
                  <c:v>0.13</c:v>
                </c:pt>
                <c:pt idx="4">
                  <c:v>0.21</c:v>
                </c:pt>
                <c:pt idx="5">
                  <c:v>0.16</c:v>
                </c:pt>
                <c:pt idx="6">
                  <c:v>0.16</c:v>
                </c:pt>
                <c:pt idx="7">
                  <c:v>0.18</c:v>
                </c:pt>
                <c:pt idx="8">
                  <c:v>0.19</c:v>
                </c:pt>
                <c:pt idx="9">
                  <c:v>0.17</c:v>
                </c:pt>
                <c:pt idx="10">
                  <c:v>0.12</c:v>
                </c:pt>
                <c:pt idx="11">
                  <c:v>0.24</c:v>
                </c:pt>
              </c:numCache>
            </c:numRef>
          </c:val>
          <c:extLst>
            <c:ext xmlns:c16="http://schemas.microsoft.com/office/drawing/2014/chart" uri="{C3380CC4-5D6E-409C-BE32-E72D297353CC}">
              <c16:uniqueId val="{00000003-A74A-43B6-AF92-6DF30121F298}"/>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0.19</c:v>
                </c:pt>
                <c:pt idx="1">
                  <c:v>0.19</c:v>
                </c:pt>
                <c:pt idx="2">
                  <c:v>0.2</c:v>
                </c:pt>
                <c:pt idx="3">
                  <c:v>0.23</c:v>
                </c:pt>
                <c:pt idx="4">
                  <c:v>0.18</c:v>
                </c:pt>
                <c:pt idx="5">
                  <c:v>0.18</c:v>
                </c:pt>
                <c:pt idx="6">
                  <c:v>0.21</c:v>
                </c:pt>
                <c:pt idx="7">
                  <c:v>0.19</c:v>
                </c:pt>
                <c:pt idx="8">
                  <c:v>0.25</c:v>
                </c:pt>
                <c:pt idx="9">
                  <c:v>0.24</c:v>
                </c:pt>
                <c:pt idx="10">
                  <c:v>0.13</c:v>
                </c:pt>
                <c:pt idx="11">
                  <c:v>0.12</c:v>
                </c:pt>
              </c:numCache>
            </c:numRef>
          </c:val>
          <c:extLst>
            <c:ext xmlns:c16="http://schemas.microsoft.com/office/drawing/2014/chart" uri="{C3380CC4-5D6E-409C-BE32-E72D297353CC}">
              <c16:uniqueId val="{00000004-A74A-43B6-AF92-6DF30121F298}"/>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0.1</c:v>
                </c:pt>
                <c:pt idx="1">
                  <c:v>0.08</c:v>
                </c:pt>
                <c:pt idx="2">
                  <c:v>0.12</c:v>
                </c:pt>
                <c:pt idx="3">
                  <c:v>0.14000000000000001</c:v>
                </c:pt>
                <c:pt idx="4">
                  <c:v>0.1</c:v>
                </c:pt>
                <c:pt idx="5">
                  <c:v>7.0000000000000007E-2</c:v>
                </c:pt>
                <c:pt idx="6">
                  <c:v>0.09</c:v>
                </c:pt>
                <c:pt idx="7">
                  <c:v>0.1</c:v>
                </c:pt>
                <c:pt idx="8">
                  <c:v>0.11</c:v>
                </c:pt>
                <c:pt idx="9">
                  <c:v>0.12</c:v>
                </c:pt>
                <c:pt idx="10">
                  <c:v>0.1</c:v>
                </c:pt>
                <c:pt idx="11">
                  <c:v>0.06</c:v>
                </c:pt>
              </c:numCache>
            </c:numRef>
          </c:val>
          <c:extLst>
            <c:ext xmlns:c16="http://schemas.microsoft.com/office/drawing/2014/chart" uri="{C3380CC4-5D6E-409C-BE32-E72D297353CC}">
              <c16:uniqueId val="{00000005-A74A-43B6-AF92-6DF30121F298}"/>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0.08</c:v>
                </c:pt>
                <c:pt idx="1">
                  <c:v>0.06</c:v>
                </c:pt>
                <c:pt idx="2">
                  <c:v>0.11</c:v>
                </c:pt>
                <c:pt idx="3">
                  <c:v>0.08</c:v>
                </c:pt>
                <c:pt idx="4">
                  <c:v>0.1</c:v>
                </c:pt>
                <c:pt idx="5">
                  <c:v>0.06</c:v>
                </c:pt>
                <c:pt idx="6">
                  <c:v>0.08</c:v>
                </c:pt>
                <c:pt idx="7">
                  <c:v>0.09</c:v>
                </c:pt>
                <c:pt idx="8">
                  <c:v>0.09</c:v>
                </c:pt>
                <c:pt idx="9">
                  <c:v>0.09</c:v>
                </c:pt>
                <c:pt idx="10">
                  <c:v>7.0000000000000007E-2</c:v>
                </c:pt>
                <c:pt idx="11">
                  <c:v>0.09</c:v>
                </c:pt>
              </c:numCache>
            </c:numRef>
          </c:val>
          <c:extLst>
            <c:ext xmlns:c16="http://schemas.microsoft.com/office/drawing/2014/chart" uri="{C3380CC4-5D6E-409C-BE32-E72D297353CC}">
              <c16:uniqueId val="{00000006-A74A-43B6-AF92-6DF30121F298}"/>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0.03</c:v>
                </c:pt>
                <c:pt idx="1">
                  <c:v>0.03</c:v>
                </c:pt>
                <c:pt idx="2">
                  <c:v>0.03</c:v>
                </c:pt>
                <c:pt idx="3">
                  <c:v>0.05</c:v>
                </c:pt>
                <c:pt idx="4">
                  <c:v>0.04</c:v>
                </c:pt>
                <c:pt idx="5">
                  <c:v>0.02</c:v>
                </c:pt>
                <c:pt idx="6">
                  <c:v>0.03</c:v>
                </c:pt>
                <c:pt idx="7">
                  <c:v>0.04</c:v>
                </c:pt>
                <c:pt idx="8">
                  <c:v>0.03</c:v>
                </c:pt>
                <c:pt idx="9">
                  <c:v>0.02</c:v>
                </c:pt>
                <c:pt idx="10">
                  <c:v>0.06</c:v>
                </c:pt>
                <c:pt idx="11">
                  <c:v>0.02</c:v>
                </c:pt>
              </c:numCache>
            </c:numRef>
          </c:val>
          <c:extLst>
            <c:ext xmlns:c16="http://schemas.microsoft.com/office/drawing/2014/chart" uri="{C3380CC4-5D6E-409C-BE32-E72D297353CC}">
              <c16:uniqueId val="{00000000-0112-4AC7-A648-E833D17851A2}"/>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7.0000000000000007E-2</c:v>
                </c:pt>
                <c:pt idx="1">
                  <c:v>0.09</c:v>
                </c:pt>
                <c:pt idx="2">
                  <c:v>0.05</c:v>
                </c:pt>
                <c:pt idx="3">
                  <c:v>0.09</c:v>
                </c:pt>
                <c:pt idx="4">
                  <c:v>0.06</c:v>
                </c:pt>
                <c:pt idx="5">
                  <c:v>0.06</c:v>
                </c:pt>
                <c:pt idx="6">
                  <c:v>7.0000000000000007E-2</c:v>
                </c:pt>
                <c:pt idx="7">
                  <c:v>0.06</c:v>
                </c:pt>
                <c:pt idx="8">
                  <c:v>0.09</c:v>
                </c:pt>
                <c:pt idx="9">
                  <c:v>0.06</c:v>
                </c:pt>
                <c:pt idx="10">
                  <c:v>0.08</c:v>
                </c:pt>
                <c:pt idx="11">
                  <c:v>0.02</c:v>
                </c:pt>
              </c:numCache>
            </c:numRef>
          </c:val>
          <c:extLst>
            <c:ext xmlns:c16="http://schemas.microsoft.com/office/drawing/2014/chart" uri="{C3380CC4-5D6E-409C-BE32-E72D297353CC}">
              <c16:uniqueId val="{00000001-0112-4AC7-A648-E833D17851A2}"/>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0.16</c:v>
                </c:pt>
                <c:pt idx="1">
                  <c:v>0.2</c:v>
                </c:pt>
                <c:pt idx="2">
                  <c:v>0.13</c:v>
                </c:pt>
                <c:pt idx="3">
                  <c:v>0.15</c:v>
                </c:pt>
                <c:pt idx="4">
                  <c:v>0.18</c:v>
                </c:pt>
                <c:pt idx="5">
                  <c:v>0.15</c:v>
                </c:pt>
                <c:pt idx="6">
                  <c:v>0.18</c:v>
                </c:pt>
                <c:pt idx="7">
                  <c:v>0.16</c:v>
                </c:pt>
                <c:pt idx="8">
                  <c:v>0.13</c:v>
                </c:pt>
                <c:pt idx="9">
                  <c:v>0.15</c:v>
                </c:pt>
                <c:pt idx="10">
                  <c:v>0.2</c:v>
                </c:pt>
                <c:pt idx="11">
                  <c:v>0.2</c:v>
                </c:pt>
              </c:numCache>
            </c:numRef>
          </c:val>
          <c:extLst>
            <c:ext xmlns:c16="http://schemas.microsoft.com/office/drawing/2014/chart" uri="{C3380CC4-5D6E-409C-BE32-E72D297353CC}">
              <c16:uniqueId val="{00000002-0112-4AC7-A648-E833D17851A2}"/>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0.18</c:v>
                </c:pt>
                <c:pt idx="1">
                  <c:v>0.18</c:v>
                </c:pt>
                <c:pt idx="2">
                  <c:v>0.18</c:v>
                </c:pt>
                <c:pt idx="3">
                  <c:v>0.16</c:v>
                </c:pt>
                <c:pt idx="4">
                  <c:v>0.19</c:v>
                </c:pt>
                <c:pt idx="5">
                  <c:v>0.19</c:v>
                </c:pt>
                <c:pt idx="6">
                  <c:v>0.15</c:v>
                </c:pt>
                <c:pt idx="7">
                  <c:v>0.2</c:v>
                </c:pt>
                <c:pt idx="8">
                  <c:v>0.18</c:v>
                </c:pt>
                <c:pt idx="9">
                  <c:v>0.15</c:v>
                </c:pt>
                <c:pt idx="10">
                  <c:v>0.18</c:v>
                </c:pt>
                <c:pt idx="11">
                  <c:v>0.24</c:v>
                </c:pt>
              </c:numCache>
            </c:numRef>
          </c:val>
          <c:extLst>
            <c:ext xmlns:c16="http://schemas.microsoft.com/office/drawing/2014/chart" uri="{C3380CC4-5D6E-409C-BE32-E72D297353CC}">
              <c16:uniqueId val="{00000003-0112-4AC7-A648-E833D17851A2}"/>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0.28999999999999998</c:v>
                </c:pt>
                <c:pt idx="1">
                  <c:v>0.28000000000000003</c:v>
                </c:pt>
                <c:pt idx="2">
                  <c:v>0.28999999999999998</c:v>
                </c:pt>
                <c:pt idx="3">
                  <c:v>0.28999999999999998</c:v>
                </c:pt>
                <c:pt idx="4">
                  <c:v>0.27</c:v>
                </c:pt>
                <c:pt idx="5">
                  <c:v>0.28999999999999998</c:v>
                </c:pt>
                <c:pt idx="6">
                  <c:v>0.3</c:v>
                </c:pt>
                <c:pt idx="7">
                  <c:v>0.26</c:v>
                </c:pt>
                <c:pt idx="8">
                  <c:v>0.32</c:v>
                </c:pt>
                <c:pt idx="9">
                  <c:v>0.32</c:v>
                </c:pt>
                <c:pt idx="10">
                  <c:v>0.26</c:v>
                </c:pt>
                <c:pt idx="11">
                  <c:v>0.23</c:v>
                </c:pt>
              </c:numCache>
            </c:numRef>
          </c:val>
          <c:extLst>
            <c:ext xmlns:c16="http://schemas.microsoft.com/office/drawing/2014/chart" uri="{C3380CC4-5D6E-409C-BE32-E72D297353CC}">
              <c16:uniqueId val="{00000004-0112-4AC7-A648-E833D17851A2}"/>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0.13</c:v>
                </c:pt>
                <c:pt idx="1">
                  <c:v>0.11</c:v>
                </c:pt>
                <c:pt idx="2">
                  <c:v>0.15</c:v>
                </c:pt>
                <c:pt idx="3">
                  <c:v>0.13</c:v>
                </c:pt>
                <c:pt idx="4">
                  <c:v>0.13</c:v>
                </c:pt>
                <c:pt idx="5">
                  <c:v>0.13</c:v>
                </c:pt>
                <c:pt idx="6">
                  <c:v>0.15</c:v>
                </c:pt>
                <c:pt idx="7">
                  <c:v>0.13</c:v>
                </c:pt>
                <c:pt idx="8">
                  <c:v>0.15</c:v>
                </c:pt>
                <c:pt idx="9">
                  <c:v>0.14000000000000001</c:v>
                </c:pt>
                <c:pt idx="10">
                  <c:v>0.12</c:v>
                </c:pt>
                <c:pt idx="11">
                  <c:v>0.09</c:v>
                </c:pt>
              </c:numCache>
            </c:numRef>
          </c:val>
          <c:extLst>
            <c:ext xmlns:c16="http://schemas.microsoft.com/office/drawing/2014/chart" uri="{C3380CC4-5D6E-409C-BE32-E72D297353CC}">
              <c16:uniqueId val="{00000005-0112-4AC7-A648-E833D17851A2}"/>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0.14000000000000001</c:v>
                </c:pt>
                <c:pt idx="1">
                  <c:v>0.1</c:v>
                </c:pt>
                <c:pt idx="2">
                  <c:v>0.17</c:v>
                </c:pt>
                <c:pt idx="3">
                  <c:v>0.12</c:v>
                </c:pt>
                <c:pt idx="4">
                  <c:v>0.13</c:v>
                </c:pt>
                <c:pt idx="5">
                  <c:v>0.15</c:v>
                </c:pt>
                <c:pt idx="6">
                  <c:v>0.11</c:v>
                </c:pt>
                <c:pt idx="7">
                  <c:v>0.15</c:v>
                </c:pt>
                <c:pt idx="8">
                  <c:v>0.1</c:v>
                </c:pt>
                <c:pt idx="9">
                  <c:v>0.17</c:v>
                </c:pt>
                <c:pt idx="10">
                  <c:v>0.11</c:v>
                </c:pt>
                <c:pt idx="11">
                  <c:v>0.19</c:v>
                </c:pt>
              </c:numCache>
            </c:numRef>
          </c:val>
          <c:extLst>
            <c:ext xmlns:c16="http://schemas.microsoft.com/office/drawing/2014/chart" uri="{C3380CC4-5D6E-409C-BE32-E72D297353CC}">
              <c16:uniqueId val="{00000006-0112-4AC7-A648-E833D17851A2}"/>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Extremely familiar (7)</c:v>
                </c:pt>
              </c:strCache>
            </c:strRef>
          </c:tx>
          <c:spPr>
            <a:solidFill>
              <a:schemeClr val="accent3">
                <a:shade val="47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0.03</c:v>
                </c:pt>
                <c:pt idx="1">
                  <c:v>0.04</c:v>
                </c:pt>
                <c:pt idx="2">
                  <c:v>0.02</c:v>
                </c:pt>
                <c:pt idx="3">
                  <c:v>0.02</c:v>
                </c:pt>
                <c:pt idx="4">
                  <c:v>0.04</c:v>
                </c:pt>
                <c:pt idx="5">
                  <c:v>0.02</c:v>
                </c:pt>
                <c:pt idx="6">
                  <c:v>0.03</c:v>
                </c:pt>
                <c:pt idx="7">
                  <c:v>0.03</c:v>
                </c:pt>
                <c:pt idx="8">
                  <c:v>0.02</c:v>
                </c:pt>
                <c:pt idx="9">
                  <c:v>0.02</c:v>
                </c:pt>
                <c:pt idx="10">
                  <c:v>0.05</c:v>
                </c:pt>
                <c:pt idx="11">
                  <c:v>0.02</c:v>
                </c:pt>
              </c:numCache>
            </c:numRef>
          </c:val>
          <c:extLst>
            <c:ext xmlns:c16="http://schemas.microsoft.com/office/drawing/2014/chart" uri="{C3380CC4-5D6E-409C-BE32-E72D297353CC}">
              <c16:uniqueId val="{00000000-C980-4B56-9137-6537D2A155A4}"/>
            </c:ext>
          </c:extLst>
        </c:ser>
        <c:ser>
          <c:idx val="1"/>
          <c:order val="1"/>
          <c:tx>
            <c:strRef>
              <c:f>Sheet1!$A$4</c:f>
              <c:strCache>
                <c:ptCount val="1"/>
                <c:pt idx="0">
                  <c:v>Very familiar (6)</c:v>
                </c:pt>
              </c:strCache>
            </c:strRef>
          </c:tx>
          <c:spPr>
            <a:solidFill>
              <a:schemeClr val="accent3">
                <a:shade val="6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0.05</c:v>
                </c:pt>
                <c:pt idx="1">
                  <c:v>0.06</c:v>
                </c:pt>
                <c:pt idx="2">
                  <c:v>0.03</c:v>
                </c:pt>
                <c:pt idx="3">
                  <c:v>0.05</c:v>
                </c:pt>
                <c:pt idx="4">
                  <c:v>0.05</c:v>
                </c:pt>
                <c:pt idx="5">
                  <c:v>0.05</c:v>
                </c:pt>
                <c:pt idx="6">
                  <c:v>7.0000000000000007E-2</c:v>
                </c:pt>
                <c:pt idx="7">
                  <c:v>0.03</c:v>
                </c:pt>
                <c:pt idx="8">
                  <c:v>0.05</c:v>
                </c:pt>
                <c:pt idx="9">
                  <c:v>0.03</c:v>
                </c:pt>
                <c:pt idx="10">
                  <c:v>0.08</c:v>
                </c:pt>
                <c:pt idx="11">
                  <c:v>0.02</c:v>
                </c:pt>
              </c:numCache>
            </c:numRef>
          </c:val>
          <c:extLst>
            <c:ext xmlns:c16="http://schemas.microsoft.com/office/drawing/2014/chart" uri="{C3380CC4-5D6E-409C-BE32-E72D297353CC}">
              <c16:uniqueId val="{00000001-C980-4B56-9137-6537D2A155A4}"/>
            </c:ext>
          </c:extLst>
        </c:ser>
        <c:ser>
          <c:idx val="2"/>
          <c:order val="2"/>
          <c:tx>
            <c:strRef>
              <c:f>Sheet1!$A$5</c:f>
              <c:strCache>
                <c:ptCount val="1"/>
                <c:pt idx="0">
                  <c:v>Quite familiar (5)</c:v>
                </c:pt>
              </c:strCache>
            </c:strRef>
          </c:tx>
          <c:spPr>
            <a:solidFill>
              <a:schemeClr val="accent3">
                <a:shade val="82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0.12</c:v>
                </c:pt>
                <c:pt idx="1">
                  <c:v>0.17</c:v>
                </c:pt>
                <c:pt idx="2">
                  <c:v>0.08</c:v>
                </c:pt>
                <c:pt idx="3">
                  <c:v>0.12</c:v>
                </c:pt>
                <c:pt idx="4">
                  <c:v>0.13</c:v>
                </c:pt>
                <c:pt idx="5">
                  <c:v>0.11</c:v>
                </c:pt>
                <c:pt idx="6">
                  <c:v>0.13</c:v>
                </c:pt>
                <c:pt idx="7">
                  <c:v>0.12</c:v>
                </c:pt>
                <c:pt idx="8">
                  <c:v>0.13</c:v>
                </c:pt>
                <c:pt idx="9">
                  <c:v>0.11</c:v>
                </c:pt>
                <c:pt idx="10">
                  <c:v>0.1</c:v>
                </c:pt>
                <c:pt idx="11">
                  <c:v>0.16</c:v>
                </c:pt>
              </c:numCache>
            </c:numRef>
          </c:val>
          <c:extLst>
            <c:ext xmlns:c16="http://schemas.microsoft.com/office/drawing/2014/chart" uri="{C3380CC4-5D6E-409C-BE32-E72D297353CC}">
              <c16:uniqueId val="{00000002-C980-4B56-9137-6537D2A155A4}"/>
            </c:ext>
          </c:extLst>
        </c:ser>
        <c:ser>
          <c:idx val="3"/>
          <c:order val="3"/>
          <c:tx>
            <c:strRef>
              <c:f>Sheet1!$A$6</c:f>
              <c:strCache>
                <c:ptCount val="1"/>
                <c:pt idx="0">
                  <c:v>Neither (4)</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0.15</c:v>
                </c:pt>
                <c:pt idx="1">
                  <c:v>0.18</c:v>
                </c:pt>
                <c:pt idx="2">
                  <c:v>0.13</c:v>
                </c:pt>
                <c:pt idx="3">
                  <c:v>0.13</c:v>
                </c:pt>
                <c:pt idx="4">
                  <c:v>0.17</c:v>
                </c:pt>
                <c:pt idx="5">
                  <c:v>0.15</c:v>
                </c:pt>
                <c:pt idx="6">
                  <c:v>0.14000000000000001</c:v>
                </c:pt>
                <c:pt idx="7">
                  <c:v>0.16</c:v>
                </c:pt>
                <c:pt idx="8">
                  <c:v>0.14000000000000001</c:v>
                </c:pt>
                <c:pt idx="9">
                  <c:v>0.13</c:v>
                </c:pt>
                <c:pt idx="10">
                  <c:v>0.14000000000000001</c:v>
                </c:pt>
                <c:pt idx="11">
                  <c:v>0.22</c:v>
                </c:pt>
              </c:numCache>
            </c:numRef>
          </c:val>
          <c:extLst>
            <c:ext xmlns:c16="http://schemas.microsoft.com/office/drawing/2014/chart" uri="{C3380CC4-5D6E-409C-BE32-E72D297353CC}">
              <c16:uniqueId val="{00000003-C980-4B56-9137-6537D2A155A4}"/>
            </c:ext>
          </c:extLst>
        </c:ser>
        <c:ser>
          <c:idx val="4"/>
          <c:order val="4"/>
          <c:tx>
            <c:strRef>
              <c:f>Sheet1!$A$7</c:f>
              <c:strCache>
                <c:ptCount val="1"/>
                <c:pt idx="0">
                  <c:v>Quite unfamiliar (3)</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0.24</c:v>
                </c:pt>
                <c:pt idx="1">
                  <c:v>0.24</c:v>
                </c:pt>
                <c:pt idx="2">
                  <c:v>0.25</c:v>
                </c:pt>
                <c:pt idx="3">
                  <c:v>0.28999999999999998</c:v>
                </c:pt>
                <c:pt idx="4">
                  <c:v>0.21</c:v>
                </c:pt>
                <c:pt idx="5">
                  <c:v>0.25</c:v>
                </c:pt>
                <c:pt idx="6">
                  <c:v>0.24</c:v>
                </c:pt>
                <c:pt idx="7">
                  <c:v>0.24</c:v>
                </c:pt>
                <c:pt idx="8">
                  <c:v>0.26</c:v>
                </c:pt>
                <c:pt idx="9">
                  <c:v>0.25</c:v>
                </c:pt>
                <c:pt idx="10">
                  <c:v>0.23</c:v>
                </c:pt>
                <c:pt idx="11">
                  <c:v>0.23</c:v>
                </c:pt>
              </c:numCache>
            </c:numRef>
          </c:val>
          <c:extLst>
            <c:ext xmlns:c16="http://schemas.microsoft.com/office/drawing/2014/chart" uri="{C3380CC4-5D6E-409C-BE32-E72D297353CC}">
              <c16:uniqueId val="{00000004-C980-4B56-9137-6537D2A155A4}"/>
            </c:ext>
          </c:extLst>
        </c:ser>
        <c:ser>
          <c:idx val="5"/>
          <c:order val="5"/>
          <c:tx>
            <c:strRef>
              <c:f>Sheet1!$A$8</c:f>
              <c:strCache>
                <c:ptCount val="1"/>
                <c:pt idx="0">
                  <c:v>Very unfamiliar (2)</c:v>
                </c:pt>
              </c:strCache>
            </c:strRef>
          </c:tx>
          <c:spPr>
            <a:solidFill>
              <a:srgbClr val="F36080"/>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0.16</c:v>
                </c:pt>
                <c:pt idx="1">
                  <c:v>0.13</c:v>
                </c:pt>
                <c:pt idx="2">
                  <c:v>0.18</c:v>
                </c:pt>
                <c:pt idx="3">
                  <c:v>0.16</c:v>
                </c:pt>
                <c:pt idx="4">
                  <c:v>0.17</c:v>
                </c:pt>
                <c:pt idx="5">
                  <c:v>0.14000000000000001</c:v>
                </c:pt>
                <c:pt idx="6">
                  <c:v>0.17</c:v>
                </c:pt>
                <c:pt idx="7">
                  <c:v>0.14000000000000001</c:v>
                </c:pt>
                <c:pt idx="8">
                  <c:v>0.14000000000000001</c:v>
                </c:pt>
                <c:pt idx="9">
                  <c:v>0.18</c:v>
                </c:pt>
                <c:pt idx="10">
                  <c:v>0.18</c:v>
                </c:pt>
                <c:pt idx="11">
                  <c:v>0.1</c:v>
                </c:pt>
              </c:numCache>
            </c:numRef>
          </c:val>
          <c:extLst>
            <c:ext xmlns:c16="http://schemas.microsoft.com/office/drawing/2014/chart" uri="{C3380CC4-5D6E-409C-BE32-E72D297353CC}">
              <c16:uniqueId val="{00000005-C980-4B56-9137-6537D2A155A4}"/>
            </c:ext>
          </c:extLst>
        </c:ser>
        <c:ser>
          <c:idx val="6"/>
          <c:order val="6"/>
          <c:tx>
            <c:strRef>
              <c:f>Sheet1!$A$9</c:f>
              <c:strCache>
                <c:ptCount val="1"/>
                <c:pt idx="0">
                  <c:v>Extremely unfamiliar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2"/>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Sheet1!$B$9:$M$9</c:f>
              <c:numCache>
                <c:formatCode>0%</c:formatCode>
                <c:ptCount val="12"/>
                <c:pt idx="0">
                  <c:v>0.25</c:v>
                </c:pt>
                <c:pt idx="1">
                  <c:v>0.19</c:v>
                </c:pt>
                <c:pt idx="2">
                  <c:v>0.31</c:v>
                </c:pt>
                <c:pt idx="3">
                  <c:v>0.23</c:v>
                </c:pt>
                <c:pt idx="4">
                  <c:v>0.23</c:v>
                </c:pt>
                <c:pt idx="5">
                  <c:v>0.28999999999999998</c:v>
                </c:pt>
                <c:pt idx="6">
                  <c:v>0.23</c:v>
                </c:pt>
                <c:pt idx="7">
                  <c:v>0.27</c:v>
                </c:pt>
                <c:pt idx="8">
                  <c:v>0.25</c:v>
                </c:pt>
                <c:pt idx="9">
                  <c:v>0.28000000000000003</c:v>
                </c:pt>
                <c:pt idx="10">
                  <c:v>0.21</c:v>
                </c:pt>
                <c:pt idx="11">
                  <c:v>0.26</c:v>
                </c:pt>
              </c:numCache>
            </c:numRef>
          </c:val>
          <c:extLst>
            <c:ext xmlns:c16="http://schemas.microsoft.com/office/drawing/2014/chart" uri="{C3380CC4-5D6E-409C-BE32-E72D297353CC}">
              <c16:uniqueId val="{00000006-C980-4B56-9137-6537D2A155A4}"/>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1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Industry</c:v>
                </c:pt>
              </c:strCache>
            </c:strRef>
          </c:tx>
          <c:spPr>
            <a:solidFill>
              <a:srgbClr val="3095B4"/>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Sheet1!$B$3:$E$3</c:f>
              <c:numCache>
                <c:formatCode>0%</c:formatCode>
                <c:ptCount val="4"/>
                <c:pt idx="0">
                  <c:v>0.34</c:v>
                </c:pt>
                <c:pt idx="1">
                  <c:v>0.37</c:v>
                </c:pt>
                <c:pt idx="2">
                  <c:v>0.26</c:v>
                </c:pt>
                <c:pt idx="3">
                  <c:v>0.33</c:v>
                </c:pt>
              </c:numCache>
            </c:numRef>
          </c:val>
          <c:extLst>
            <c:ext xmlns:c16="http://schemas.microsoft.com/office/drawing/2014/chart" uri="{C3380CC4-5D6E-409C-BE32-E72D297353CC}">
              <c16:uniqueId val="{00000000-24BE-4E5A-BAED-17A330F8C188}"/>
            </c:ext>
          </c:extLst>
        </c:ser>
        <c:ser>
          <c:idx val="1"/>
          <c:order val="1"/>
          <c:tx>
            <c:strRef>
              <c:f>Sheet1!$A$4</c:f>
              <c:strCache>
                <c:ptCount val="1"/>
                <c:pt idx="0">
                  <c:v>Home heating by stoves/ fires</c:v>
                </c:pt>
              </c:strCache>
            </c:strRef>
          </c:tx>
          <c:spPr>
            <a:solidFill>
              <a:schemeClr val="accent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Sheet1!$B$4:$E$4</c:f>
              <c:numCache>
                <c:formatCode>0%</c:formatCode>
                <c:ptCount val="4"/>
                <c:pt idx="0">
                  <c:v>7.0000000000000007E-2</c:v>
                </c:pt>
                <c:pt idx="1">
                  <c:v>0.08</c:v>
                </c:pt>
                <c:pt idx="2">
                  <c:v>7.0000000000000007E-2</c:v>
                </c:pt>
                <c:pt idx="3">
                  <c:v>0.05</c:v>
                </c:pt>
              </c:numCache>
            </c:numRef>
          </c:val>
          <c:extLst>
            <c:ext xmlns:c16="http://schemas.microsoft.com/office/drawing/2014/chart" uri="{C3380CC4-5D6E-409C-BE32-E72D297353CC}">
              <c16:uniqueId val="{00000001-24BE-4E5A-BAED-17A330F8C188}"/>
            </c:ext>
          </c:extLst>
        </c:ser>
        <c:ser>
          <c:idx val="2"/>
          <c:order val="2"/>
          <c:tx>
            <c:strRef>
              <c:f>Sheet1!$A$5</c:f>
              <c:strCache>
                <c:ptCount val="1"/>
                <c:pt idx="0">
                  <c:v>Petrol cars/vans</c:v>
                </c:pt>
              </c:strCache>
            </c:strRef>
          </c:tx>
          <c:spPr>
            <a:solidFill>
              <a:schemeClr val="accent5">
                <a:lumMod val="60000"/>
                <a:lumOff val="40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Sheet1!$B$5:$E$5</c:f>
              <c:numCache>
                <c:formatCode>0%</c:formatCode>
                <c:ptCount val="4"/>
                <c:pt idx="0">
                  <c:v>7.0000000000000007E-2</c:v>
                </c:pt>
                <c:pt idx="1">
                  <c:v>7.0000000000000007E-2</c:v>
                </c:pt>
                <c:pt idx="2">
                  <c:v>0.11</c:v>
                </c:pt>
                <c:pt idx="3">
                  <c:v>0.08</c:v>
                </c:pt>
              </c:numCache>
            </c:numRef>
          </c:val>
          <c:extLst>
            <c:ext xmlns:c16="http://schemas.microsoft.com/office/drawing/2014/chart" uri="{C3380CC4-5D6E-409C-BE32-E72D297353CC}">
              <c16:uniqueId val="{00000002-24BE-4E5A-BAED-17A330F8C188}"/>
            </c:ext>
          </c:extLst>
        </c:ser>
        <c:ser>
          <c:idx val="3"/>
          <c:order val="3"/>
          <c:tx>
            <c:strRef>
              <c:f>Sheet1!$A$6</c:f>
              <c:strCache>
                <c:ptCount val="1"/>
                <c:pt idx="0">
                  <c:v>Diesel cars/truck/buses</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Sheet1!$B$6:$E$6</c:f>
              <c:numCache>
                <c:formatCode>0%</c:formatCode>
                <c:ptCount val="4"/>
                <c:pt idx="0">
                  <c:v>0.24</c:v>
                </c:pt>
                <c:pt idx="1">
                  <c:v>0.21</c:v>
                </c:pt>
                <c:pt idx="2">
                  <c:v>0.2</c:v>
                </c:pt>
                <c:pt idx="3">
                  <c:v>0.18</c:v>
                </c:pt>
              </c:numCache>
            </c:numRef>
          </c:val>
          <c:extLst>
            <c:ext xmlns:c16="http://schemas.microsoft.com/office/drawing/2014/chart" uri="{C3380CC4-5D6E-409C-BE32-E72D297353CC}">
              <c16:uniqueId val="{00000003-24BE-4E5A-BAED-17A330F8C188}"/>
            </c:ext>
          </c:extLst>
        </c:ser>
        <c:ser>
          <c:idx val="4"/>
          <c:order val="4"/>
          <c:tx>
            <c:strRef>
              <c:f>Sheet1!$A$7</c:f>
              <c:strCache>
                <c:ptCount val="1"/>
                <c:pt idx="0">
                  <c:v>Something else</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Sheet1!$B$7:$E$7</c:f>
              <c:numCache>
                <c:formatCode>0%</c:formatCode>
                <c:ptCount val="4"/>
                <c:pt idx="0">
                  <c:v>0.01</c:v>
                </c:pt>
                <c:pt idx="1">
                  <c:v>0.02</c:v>
                </c:pt>
                <c:pt idx="2">
                  <c:v>0.01</c:v>
                </c:pt>
                <c:pt idx="3">
                  <c:v>0.02</c:v>
                </c:pt>
              </c:numCache>
            </c:numRef>
          </c:val>
          <c:extLst>
            <c:ext xmlns:c16="http://schemas.microsoft.com/office/drawing/2014/chart" uri="{C3380CC4-5D6E-409C-BE32-E72D297353CC}">
              <c16:uniqueId val="{00000004-24BE-4E5A-BAED-17A330F8C188}"/>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Sheet1!$B$2:$E$2</c:f>
              <c:numCache>
                <c:formatCode>General</c:formatCode>
                <c:ptCount val="4"/>
                <c:pt idx="0">
                  <c:v>2021</c:v>
                </c:pt>
                <c:pt idx="1">
                  <c:v>2024</c:v>
                </c:pt>
                <c:pt idx="2">
                  <c:v>2021</c:v>
                </c:pt>
                <c:pt idx="3">
                  <c:v>2024</c:v>
                </c:pt>
              </c:numCache>
            </c:numRef>
          </c:cat>
          <c:val>
            <c:numRef>
              <c:f>Sheet1!$B$8:$E$8</c:f>
              <c:numCache>
                <c:formatCode>0%</c:formatCode>
                <c:ptCount val="4"/>
                <c:pt idx="0">
                  <c:v>0.27</c:v>
                </c:pt>
                <c:pt idx="1">
                  <c:v>0.26</c:v>
                </c:pt>
                <c:pt idx="2">
                  <c:v>0.35</c:v>
                </c:pt>
                <c:pt idx="3">
                  <c:v>0.34</c:v>
                </c:pt>
              </c:numCache>
            </c:numRef>
          </c:val>
          <c:extLst>
            <c:ext xmlns:c16="http://schemas.microsoft.com/office/drawing/2014/chart" uri="{C3380CC4-5D6E-409C-BE32-E72D297353CC}">
              <c16:uniqueId val="{00000005-24BE-4E5A-BAED-17A330F8C188}"/>
            </c:ext>
          </c:extLst>
        </c:ser>
        <c:dLbls>
          <c:dLblPos val="ctr"/>
          <c:showLegendKey val="0"/>
          <c:showVal val="1"/>
          <c:showCatName val="0"/>
          <c:showSerName val="0"/>
          <c:showPercent val="0"/>
          <c:showBubbleSize val="0"/>
        </c:dLbls>
        <c:gapWidth val="20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Industry</c:v>
                </c:pt>
              </c:strCache>
            </c:strRef>
          </c:tx>
          <c:spPr>
            <a:solidFill>
              <a:srgbClr val="3095B4"/>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0.37</c:v>
                </c:pt>
                <c:pt idx="1">
                  <c:v>0.37</c:v>
                </c:pt>
                <c:pt idx="2">
                  <c:v>0.36</c:v>
                </c:pt>
                <c:pt idx="3">
                  <c:v>0.37</c:v>
                </c:pt>
                <c:pt idx="4">
                  <c:v>0.39</c:v>
                </c:pt>
                <c:pt idx="5">
                  <c:v>0.33</c:v>
                </c:pt>
                <c:pt idx="6">
                  <c:v>0.39</c:v>
                </c:pt>
                <c:pt idx="7">
                  <c:v>0.35</c:v>
                </c:pt>
                <c:pt idx="8">
                  <c:v>0.33</c:v>
                </c:pt>
                <c:pt idx="9">
                  <c:v>0.38</c:v>
                </c:pt>
                <c:pt idx="10">
                  <c:v>0.39</c:v>
                </c:pt>
                <c:pt idx="11">
                  <c:v>0.35</c:v>
                </c:pt>
              </c:numCache>
            </c:numRef>
          </c:val>
          <c:extLst>
            <c:ext xmlns:c16="http://schemas.microsoft.com/office/drawing/2014/chart" uri="{C3380CC4-5D6E-409C-BE32-E72D297353CC}">
              <c16:uniqueId val="{00000000-83F5-4CE1-9476-E2ACED37A1DB}"/>
            </c:ext>
          </c:extLst>
        </c:ser>
        <c:ser>
          <c:idx val="1"/>
          <c:order val="1"/>
          <c:tx>
            <c:strRef>
              <c:f>Sheet1!$A$4</c:f>
              <c:strCache>
                <c:ptCount val="1"/>
                <c:pt idx="0">
                  <c:v>Home heating by stoves/ fires</c:v>
                </c:pt>
              </c:strCache>
            </c:strRef>
          </c:tx>
          <c:spPr>
            <a:solidFill>
              <a:schemeClr val="accent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0.08</c:v>
                </c:pt>
                <c:pt idx="1">
                  <c:v>7.0000000000000007E-2</c:v>
                </c:pt>
                <c:pt idx="2">
                  <c:v>0.09</c:v>
                </c:pt>
                <c:pt idx="3">
                  <c:v>7.0000000000000007E-2</c:v>
                </c:pt>
                <c:pt idx="4">
                  <c:v>0.09</c:v>
                </c:pt>
                <c:pt idx="5">
                  <c:v>7.0000000000000007E-2</c:v>
                </c:pt>
                <c:pt idx="6">
                  <c:v>0.09</c:v>
                </c:pt>
                <c:pt idx="7">
                  <c:v>0.08</c:v>
                </c:pt>
                <c:pt idx="8">
                  <c:v>0.08</c:v>
                </c:pt>
                <c:pt idx="9">
                  <c:v>0.09</c:v>
                </c:pt>
                <c:pt idx="10">
                  <c:v>7.0000000000000007E-2</c:v>
                </c:pt>
                <c:pt idx="11">
                  <c:v>7.0000000000000007E-2</c:v>
                </c:pt>
              </c:numCache>
            </c:numRef>
          </c:val>
          <c:extLst>
            <c:ext xmlns:c16="http://schemas.microsoft.com/office/drawing/2014/chart" uri="{C3380CC4-5D6E-409C-BE32-E72D297353CC}">
              <c16:uniqueId val="{00000001-83F5-4CE1-9476-E2ACED37A1DB}"/>
            </c:ext>
          </c:extLst>
        </c:ser>
        <c:ser>
          <c:idx val="2"/>
          <c:order val="2"/>
          <c:tx>
            <c:strRef>
              <c:f>Sheet1!$A$5</c:f>
              <c:strCache>
                <c:ptCount val="1"/>
                <c:pt idx="0">
                  <c:v>Petrol cars/vans</c:v>
                </c:pt>
              </c:strCache>
            </c:strRef>
          </c:tx>
          <c:spPr>
            <a:solidFill>
              <a:schemeClr val="accent5">
                <a:lumMod val="60000"/>
                <a:lumOff val="40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7.0000000000000007E-2</c:v>
                </c:pt>
                <c:pt idx="1">
                  <c:v>0.09</c:v>
                </c:pt>
                <c:pt idx="2">
                  <c:v>0.06</c:v>
                </c:pt>
                <c:pt idx="3">
                  <c:v>0.12</c:v>
                </c:pt>
                <c:pt idx="4">
                  <c:v>0.05</c:v>
                </c:pt>
                <c:pt idx="5">
                  <c:v>0.06</c:v>
                </c:pt>
                <c:pt idx="6">
                  <c:v>0.08</c:v>
                </c:pt>
                <c:pt idx="7">
                  <c:v>0.08</c:v>
                </c:pt>
                <c:pt idx="8">
                  <c:v>0.09</c:v>
                </c:pt>
                <c:pt idx="9">
                  <c:v>0.05</c:v>
                </c:pt>
                <c:pt idx="10">
                  <c:v>0.09</c:v>
                </c:pt>
                <c:pt idx="11">
                  <c:v>0.05</c:v>
                </c:pt>
              </c:numCache>
            </c:numRef>
          </c:val>
          <c:extLst>
            <c:ext xmlns:c16="http://schemas.microsoft.com/office/drawing/2014/chart" uri="{C3380CC4-5D6E-409C-BE32-E72D297353CC}">
              <c16:uniqueId val="{00000002-83F5-4CE1-9476-E2ACED37A1DB}"/>
            </c:ext>
          </c:extLst>
        </c:ser>
        <c:ser>
          <c:idx val="3"/>
          <c:order val="3"/>
          <c:tx>
            <c:strRef>
              <c:f>Sheet1!$A$6</c:f>
              <c:strCache>
                <c:ptCount val="1"/>
                <c:pt idx="0">
                  <c:v>Diesel cars/truck/buses</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0.21</c:v>
                </c:pt>
                <c:pt idx="1">
                  <c:v>0.25</c:v>
                </c:pt>
                <c:pt idx="2">
                  <c:v>0.16</c:v>
                </c:pt>
                <c:pt idx="3">
                  <c:v>0.16</c:v>
                </c:pt>
                <c:pt idx="4">
                  <c:v>0.18</c:v>
                </c:pt>
                <c:pt idx="5">
                  <c:v>0.27</c:v>
                </c:pt>
                <c:pt idx="6">
                  <c:v>0.21</c:v>
                </c:pt>
                <c:pt idx="7">
                  <c:v>0.2</c:v>
                </c:pt>
                <c:pt idx="8">
                  <c:v>0.24</c:v>
                </c:pt>
                <c:pt idx="9">
                  <c:v>0.2</c:v>
                </c:pt>
                <c:pt idx="10">
                  <c:v>0.17</c:v>
                </c:pt>
                <c:pt idx="11">
                  <c:v>0.23</c:v>
                </c:pt>
              </c:numCache>
            </c:numRef>
          </c:val>
          <c:extLst>
            <c:ext xmlns:c16="http://schemas.microsoft.com/office/drawing/2014/chart" uri="{C3380CC4-5D6E-409C-BE32-E72D297353CC}">
              <c16:uniqueId val="{00000003-83F5-4CE1-9476-E2ACED37A1DB}"/>
            </c:ext>
          </c:extLst>
        </c:ser>
        <c:ser>
          <c:idx val="4"/>
          <c:order val="4"/>
          <c:tx>
            <c:strRef>
              <c:f>Sheet1!$A$7</c:f>
              <c:strCache>
                <c:ptCount val="1"/>
                <c:pt idx="0">
                  <c:v>Something else</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0.02</c:v>
                </c:pt>
                <c:pt idx="2">
                  <c:v>0.02</c:v>
                </c:pt>
                <c:pt idx="3">
                  <c:v>0.01</c:v>
                </c:pt>
                <c:pt idx="4">
                  <c:v>0.01</c:v>
                </c:pt>
                <c:pt idx="5">
                  <c:v>0.03</c:v>
                </c:pt>
                <c:pt idx="6">
                  <c:v>0.01</c:v>
                </c:pt>
                <c:pt idx="7">
                  <c:v>0.02</c:v>
                </c:pt>
                <c:pt idx="8">
                  <c:v>0.01</c:v>
                </c:pt>
                <c:pt idx="9">
                  <c:v>0.01</c:v>
                </c:pt>
                <c:pt idx="10">
                  <c:v>0.03</c:v>
                </c:pt>
                <c:pt idx="11">
                  <c:v>0.02</c:v>
                </c:pt>
              </c:numCache>
            </c:numRef>
          </c:val>
          <c:extLst>
            <c:ext xmlns:c16="http://schemas.microsoft.com/office/drawing/2014/chart" uri="{C3380CC4-5D6E-409C-BE32-E72D297353CC}">
              <c16:uniqueId val="{00000004-83F5-4CE1-9476-E2ACED37A1DB}"/>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0.26</c:v>
                </c:pt>
                <c:pt idx="1">
                  <c:v>0.2</c:v>
                </c:pt>
                <c:pt idx="2">
                  <c:v>0.31</c:v>
                </c:pt>
                <c:pt idx="3">
                  <c:v>0.28999999999999998</c:v>
                </c:pt>
                <c:pt idx="4">
                  <c:v>0.27</c:v>
                </c:pt>
                <c:pt idx="5">
                  <c:v>0.23</c:v>
                </c:pt>
                <c:pt idx="6">
                  <c:v>0.23</c:v>
                </c:pt>
                <c:pt idx="7">
                  <c:v>0.26</c:v>
                </c:pt>
                <c:pt idx="8">
                  <c:v>0.24</c:v>
                </c:pt>
                <c:pt idx="9">
                  <c:v>0.27</c:v>
                </c:pt>
                <c:pt idx="10">
                  <c:v>0.25</c:v>
                </c:pt>
                <c:pt idx="11">
                  <c:v>0.28000000000000003</c:v>
                </c:pt>
              </c:numCache>
            </c:numRef>
          </c:val>
          <c:extLst>
            <c:ext xmlns:c16="http://schemas.microsoft.com/office/drawing/2014/chart" uri="{C3380CC4-5D6E-409C-BE32-E72D297353CC}">
              <c16:uniqueId val="{00000005-83F5-4CE1-9476-E2ACED37A1DB}"/>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Industry</c:v>
                </c:pt>
              </c:strCache>
            </c:strRef>
          </c:tx>
          <c:spPr>
            <a:solidFill>
              <a:srgbClr val="3095B4"/>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0.33</c:v>
                </c:pt>
                <c:pt idx="1">
                  <c:v>0.37</c:v>
                </c:pt>
                <c:pt idx="2">
                  <c:v>0.28999999999999998</c:v>
                </c:pt>
                <c:pt idx="3">
                  <c:v>0.35</c:v>
                </c:pt>
                <c:pt idx="4">
                  <c:v>0.36</c:v>
                </c:pt>
                <c:pt idx="5">
                  <c:v>0.28000000000000003</c:v>
                </c:pt>
                <c:pt idx="6">
                  <c:v>0.35</c:v>
                </c:pt>
                <c:pt idx="7">
                  <c:v>0.33</c:v>
                </c:pt>
                <c:pt idx="8">
                  <c:v>0.32</c:v>
                </c:pt>
                <c:pt idx="9">
                  <c:v>0.35</c:v>
                </c:pt>
                <c:pt idx="10">
                  <c:v>0.34</c:v>
                </c:pt>
                <c:pt idx="11">
                  <c:v>0.28000000000000003</c:v>
                </c:pt>
              </c:numCache>
            </c:numRef>
          </c:val>
          <c:extLst>
            <c:ext xmlns:c16="http://schemas.microsoft.com/office/drawing/2014/chart" uri="{C3380CC4-5D6E-409C-BE32-E72D297353CC}">
              <c16:uniqueId val="{00000000-24BE-4E5A-BAED-17A330F8C188}"/>
            </c:ext>
          </c:extLst>
        </c:ser>
        <c:ser>
          <c:idx val="1"/>
          <c:order val="1"/>
          <c:tx>
            <c:strRef>
              <c:f>Sheet1!$A$4</c:f>
              <c:strCache>
                <c:ptCount val="1"/>
                <c:pt idx="0">
                  <c:v>Home heating by stoves/ fires</c:v>
                </c:pt>
              </c:strCache>
            </c:strRef>
          </c:tx>
          <c:spPr>
            <a:solidFill>
              <a:schemeClr val="accent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0.05</c:v>
                </c:pt>
                <c:pt idx="1">
                  <c:v>0.04</c:v>
                </c:pt>
                <c:pt idx="2">
                  <c:v>0.06</c:v>
                </c:pt>
                <c:pt idx="3">
                  <c:v>0.05</c:v>
                </c:pt>
                <c:pt idx="4">
                  <c:v>0.05</c:v>
                </c:pt>
                <c:pt idx="5">
                  <c:v>0.05</c:v>
                </c:pt>
                <c:pt idx="6">
                  <c:v>0.05</c:v>
                </c:pt>
                <c:pt idx="7">
                  <c:v>0.05</c:v>
                </c:pt>
                <c:pt idx="8">
                  <c:v>0.05</c:v>
                </c:pt>
                <c:pt idx="9">
                  <c:v>0.04</c:v>
                </c:pt>
                <c:pt idx="10">
                  <c:v>0.05</c:v>
                </c:pt>
                <c:pt idx="11">
                  <c:v>0.05</c:v>
                </c:pt>
              </c:numCache>
            </c:numRef>
          </c:val>
          <c:extLst>
            <c:ext xmlns:c16="http://schemas.microsoft.com/office/drawing/2014/chart" uri="{C3380CC4-5D6E-409C-BE32-E72D297353CC}">
              <c16:uniqueId val="{00000001-24BE-4E5A-BAED-17A330F8C188}"/>
            </c:ext>
          </c:extLst>
        </c:ser>
        <c:ser>
          <c:idx val="2"/>
          <c:order val="2"/>
          <c:tx>
            <c:strRef>
              <c:f>Sheet1!$A$5</c:f>
              <c:strCache>
                <c:ptCount val="1"/>
                <c:pt idx="0">
                  <c:v>Petrol cars/vans</c:v>
                </c:pt>
              </c:strCache>
            </c:strRef>
          </c:tx>
          <c:spPr>
            <a:solidFill>
              <a:schemeClr val="accent5">
                <a:lumMod val="60000"/>
                <a:lumOff val="40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0.08</c:v>
                </c:pt>
                <c:pt idx="1">
                  <c:v>0.1</c:v>
                </c:pt>
                <c:pt idx="2">
                  <c:v>7.0000000000000007E-2</c:v>
                </c:pt>
                <c:pt idx="3">
                  <c:v>0.13</c:v>
                </c:pt>
                <c:pt idx="4">
                  <c:v>0.05</c:v>
                </c:pt>
                <c:pt idx="5">
                  <c:v>0.08</c:v>
                </c:pt>
                <c:pt idx="6">
                  <c:v>0.08</c:v>
                </c:pt>
                <c:pt idx="7">
                  <c:v>0.09</c:v>
                </c:pt>
                <c:pt idx="8">
                  <c:v>0.09</c:v>
                </c:pt>
                <c:pt idx="9">
                  <c:v>7.0000000000000007E-2</c:v>
                </c:pt>
                <c:pt idx="10">
                  <c:v>0.1</c:v>
                </c:pt>
                <c:pt idx="11">
                  <c:v>7.0000000000000007E-2</c:v>
                </c:pt>
              </c:numCache>
            </c:numRef>
          </c:val>
          <c:extLst>
            <c:ext xmlns:c16="http://schemas.microsoft.com/office/drawing/2014/chart" uri="{C3380CC4-5D6E-409C-BE32-E72D297353CC}">
              <c16:uniqueId val="{00000002-24BE-4E5A-BAED-17A330F8C188}"/>
            </c:ext>
          </c:extLst>
        </c:ser>
        <c:ser>
          <c:idx val="3"/>
          <c:order val="3"/>
          <c:tx>
            <c:strRef>
              <c:f>Sheet1!$A$6</c:f>
              <c:strCache>
                <c:ptCount val="1"/>
                <c:pt idx="0">
                  <c:v>Diesel cars/truck/buses</c:v>
                </c:pt>
              </c:strCache>
            </c:strRef>
          </c:tx>
          <c:spPr>
            <a:solidFill>
              <a:schemeClr val="accent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0.18</c:v>
                </c:pt>
                <c:pt idx="1">
                  <c:v>0.21</c:v>
                </c:pt>
                <c:pt idx="2">
                  <c:v>0.16</c:v>
                </c:pt>
                <c:pt idx="3">
                  <c:v>0.12</c:v>
                </c:pt>
                <c:pt idx="4">
                  <c:v>0.2</c:v>
                </c:pt>
                <c:pt idx="5">
                  <c:v>0.21</c:v>
                </c:pt>
                <c:pt idx="6">
                  <c:v>0.19</c:v>
                </c:pt>
                <c:pt idx="7">
                  <c:v>0.18</c:v>
                </c:pt>
                <c:pt idx="8">
                  <c:v>0.18</c:v>
                </c:pt>
                <c:pt idx="9">
                  <c:v>0.19</c:v>
                </c:pt>
                <c:pt idx="10">
                  <c:v>0.19</c:v>
                </c:pt>
                <c:pt idx="11">
                  <c:v>0.17</c:v>
                </c:pt>
              </c:numCache>
            </c:numRef>
          </c:val>
          <c:extLst>
            <c:ext xmlns:c16="http://schemas.microsoft.com/office/drawing/2014/chart" uri="{C3380CC4-5D6E-409C-BE32-E72D297353CC}">
              <c16:uniqueId val="{00000003-24BE-4E5A-BAED-17A330F8C188}"/>
            </c:ext>
          </c:extLst>
        </c:ser>
        <c:ser>
          <c:idx val="4"/>
          <c:order val="4"/>
          <c:tx>
            <c:strRef>
              <c:f>Sheet1!$A$7</c:f>
              <c:strCache>
                <c:ptCount val="1"/>
                <c:pt idx="0">
                  <c:v>Something else</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0.02</c:v>
                </c:pt>
                <c:pt idx="2">
                  <c:v>0.02</c:v>
                </c:pt>
                <c:pt idx="3" formatCode="General">
                  <c:v>0</c:v>
                </c:pt>
                <c:pt idx="4">
                  <c:v>0.02</c:v>
                </c:pt>
                <c:pt idx="5">
                  <c:v>0.03</c:v>
                </c:pt>
                <c:pt idx="6">
                  <c:v>0.01</c:v>
                </c:pt>
                <c:pt idx="7">
                  <c:v>0.02</c:v>
                </c:pt>
                <c:pt idx="8">
                  <c:v>0.01</c:v>
                </c:pt>
                <c:pt idx="9">
                  <c:v>0.02</c:v>
                </c:pt>
                <c:pt idx="10">
                  <c:v>0.02</c:v>
                </c:pt>
                <c:pt idx="11">
                  <c:v>0.01</c:v>
                </c:pt>
              </c:numCache>
            </c:numRef>
          </c:val>
          <c:extLst>
            <c:ext xmlns:c16="http://schemas.microsoft.com/office/drawing/2014/chart" uri="{C3380CC4-5D6E-409C-BE32-E72D297353CC}">
              <c16:uniqueId val="{00000004-24BE-4E5A-BAED-17A330F8C188}"/>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0.34</c:v>
                </c:pt>
                <c:pt idx="1">
                  <c:v>0.26</c:v>
                </c:pt>
                <c:pt idx="2">
                  <c:v>0.4</c:v>
                </c:pt>
                <c:pt idx="3">
                  <c:v>0.35</c:v>
                </c:pt>
                <c:pt idx="4">
                  <c:v>0.32</c:v>
                </c:pt>
                <c:pt idx="5">
                  <c:v>0.34</c:v>
                </c:pt>
                <c:pt idx="6">
                  <c:v>0.31</c:v>
                </c:pt>
                <c:pt idx="7">
                  <c:v>0.33</c:v>
                </c:pt>
                <c:pt idx="8">
                  <c:v>0.34</c:v>
                </c:pt>
                <c:pt idx="9">
                  <c:v>0.33</c:v>
                </c:pt>
                <c:pt idx="10">
                  <c:v>0.3</c:v>
                </c:pt>
                <c:pt idx="11">
                  <c:v>0.42</c:v>
                </c:pt>
              </c:numCache>
            </c:numRef>
          </c:val>
          <c:extLst>
            <c:ext xmlns:c16="http://schemas.microsoft.com/office/drawing/2014/chart" uri="{C3380CC4-5D6E-409C-BE32-E72D297353CC}">
              <c16:uniqueId val="{00000005-24BE-4E5A-BAED-17A330F8C188}"/>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Total</c:v>
                </c:pt>
              </c:strCache>
            </c:strRef>
          </c:tx>
          <c:spPr>
            <a:solidFill>
              <a:schemeClr val="accent5"/>
            </a:solidFill>
            <a:ln>
              <a:solidFill>
                <a:schemeClr val="bg2"/>
              </a:solidFill>
            </a:ln>
            <a:effectLst/>
          </c:spPr>
          <c:invertIfNegative val="0"/>
          <c:dPt>
            <c:idx val="7"/>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0-D9E6-4AE7-A616-F02D6BA89A63}"/>
              </c:ext>
            </c:extLst>
          </c:dPt>
          <c:dLbls>
            <c:spPr>
              <a:noFill/>
              <a:ln>
                <a:noFill/>
              </a:ln>
              <a:effectLst/>
            </c:spPr>
            <c:txPr>
              <a:bodyPr rot="0" spcFirstLastPara="1" vertOverflow="ellipsis" vert="horz" wrap="square" lIns="38100" tIns="19050" rIns="38100" bIns="19050" anchor="ctr" anchorCtr="1">
                <a:spAutoFit/>
              </a:bodyPr>
              <a:lstStyle/>
              <a:p>
                <a:pPr>
                  <a:defRPr lang="en-IE" sz="1200" b="0" i="0" u="none" strike="noStrike" kern="1200" baseline="0">
                    <a:solidFill>
                      <a:schemeClr val="tx1">
                        <a:lumMod val="75000"/>
                        <a:lumOff val="25000"/>
                      </a:schemeClr>
                    </a:solidFill>
                    <a:effectLst/>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Sheet1!$A$2:$A$9</c:f>
              <c:numCache>
                <c:formatCode>General</c:formatCode>
                <c:ptCount val="8"/>
              </c:numCache>
            </c:numRef>
          </c:cat>
          <c:val>
            <c:numRef>
              <c:f>Sheet1!$B$2:$B$9</c:f>
              <c:numCache>
                <c:formatCode>0%</c:formatCode>
                <c:ptCount val="8"/>
                <c:pt idx="0">
                  <c:v>0.16</c:v>
                </c:pt>
                <c:pt idx="1">
                  <c:v>0.1</c:v>
                </c:pt>
                <c:pt idx="2">
                  <c:v>0.06</c:v>
                </c:pt>
                <c:pt idx="3">
                  <c:v>0.03</c:v>
                </c:pt>
                <c:pt idx="4">
                  <c:v>0.03</c:v>
                </c:pt>
                <c:pt idx="5">
                  <c:v>0.01</c:v>
                </c:pt>
                <c:pt idx="6">
                  <c:v>0.01</c:v>
                </c:pt>
                <c:pt idx="7">
                  <c:v>0.05</c:v>
                </c:pt>
              </c:numCache>
            </c:numRef>
          </c:val>
          <c:extLst>
            <c:ext xmlns:c16="http://schemas.microsoft.com/office/drawing/2014/chart" uri="{C3380CC4-5D6E-409C-BE32-E72D297353CC}">
              <c16:uniqueId val="{00000000-0EB6-4F95-9C5D-40FE7E416D17}"/>
            </c:ext>
          </c:extLst>
        </c:ser>
        <c:dLbls>
          <c:dLblPos val="outEnd"/>
          <c:showLegendKey val="0"/>
          <c:showVal val="1"/>
          <c:showCatName val="0"/>
          <c:showSerName val="0"/>
          <c:showPercent val="0"/>
          <c:showBubbleSize val="0"/>
        </c:dLbls>
        <c:gapWidth val="30"/>
        <c:axId val="685509288"/>
        <c:axId val="685513208"/>
      </c:barChart>
      <c:catAx>
        <c:axId val="685509288"/>
        <c:scaling>
          <c:orientation val="maxMin"/>
        </c:scaling>
        <c:delete val="1"/>
        <c:axPos val="l"/>
        <c:numFmt formatCode="General" sourceLinked="1"/>
        <c:majorTickMark val="none"/>
        <c:minorTickMark val="none"/>
        <c:tickLblPos val="nextTo"/>
        <c:crossAx val="685513208"/>
        <c:crosses val="autoZero"/>
        <c:auto val="1"/>
        <c:lblAlgn val="ctr"/>
        <c:lblOffset val="100"/>
        <c:noMultiLvlLbl val="0"/>
      </c:catAx>
      <c:valAx>
        <c:axId val="685513208"/>
        <c:scaling>
          <c:orientation val="minMax"/>
        </c:scaling>
        <c:delete val="1"/>
        <c:axPos val="t"/>
        <c:numFmt formatCode="0%" sourceLinked="1"/>
        <c:majorTickMark val="none"/>
        <c:minorTickMark val="none"/>
        <c:tickLblPos val="nextTo"/>
        <c:crossAx val="685509288"/>
        <c:crosses val="autoZero"/>
        <c:crossBetween val="between"/>
      </c:valAx>
      <c:spPr>
        <a:noFill/>
        <a:ln>
          <a:noFill/>
        </a:ln>
        <a:effectLst/>
      </c:spPr>
    </c:plotArea>
    <c:plotVisOnly val="1"/>
    <c:dispBlanksAs val="gap"/>
    <c:showDLblsOverMax val="0"/>
  </c:chart>
  <c:spPr>
    <a:noFill/>
    <a:ln>
      <a:noFill/>
    </a:ln>
    <a:effectLst/>
  </c:spPr>
  <c:txPr>
    <a:bodyPr/>
    <a:lstStyle/>
    <a:p>
      <a:pPr>
        <a:defRPr lang="en-IE" sz="1200" u="none" strike="noStrike" kern="1200">
          <a:solidFill>
            <a:schemeClr val="accent2"/>
          </a:solidFill>
          <a:effectLst/>
          <a:latin typeface="+mn-lt"/>
          <a:ea typeface="+mn-ea"/>
          <a:cs typeface="+mn-cs"/>
        </a:defRPr>
      </a:pPr>
      <a:endParaRPr lang="en-US"/>
    </a:p>
  </c:txPr>
  <c:externalData r:id="rId3">
    <c:autoUpdate val="0"/>
  </c:externalData>
</c:chartSpace>
</file>

<file path=ppt/charts/chart2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Total</c:v>
                </c:pt>
              </c:strCache>
            </c:strRef>
          </c:tx>
          <c:spPr>
            <a:solidFill>
              <a:schemeClr val="accent3"/>
            </a:solidFill>
            <a:ln>
              <a:solidFill>
                <a:schemeClr val="bg2"/>
              </a:solidFill>
            </a:ln>
            <a:effectLst/>
          </c:spPr>
          <c:invertIfNegative val="0"/>
          <c:dPt>
            <c:idx val="7"/>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0-D9E6-4AE7-A616-F02D6BA89A63}"/>
              </c:ext>
            </c:extLst>
          </c:dPt>
          <c:dLbls>
            <c:spPr>
              <a:noFill/>
              <a:ln>
                <a:noFill/>
              </a:ln>
              <a:effectLst/>
            </c:spPr>
            <c:txPr>
              <a:bodyPr rot="0" spcFirstLastPara="1" vertOverflow="ellipsis" vert="horz" wrap="square" lIns="38100" tIns="19050" rIns="38100" bIns="19050" anchor="ctr" anchorCtr="1">
                <a:spAutoFit/>
              </a:bodyPr>
              <a:lstStyle/>
              <a:p>
                <a:pPr>
                  <a:defRPr lang="en-IE" sz="1200" b="0" i="0" u="none" strike="noStrike" kern="1200" baseline="0">
                    <a:solidFill>
                      <a:schemeClr val="tx1">
                        <a:lumMod val="75000"/>
                        <a:lumOff val="25000"/>
                      </a:schemeClr>
                    </a:solidFill>
                    <a:effectLst/>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Sheet1!$A$2:$A$9</c:f>
              <c:strCache>
                <c:ptCount val="8"/>
                <c:pt idx="0">
                  <c:v>Environmental Protection Agency</c:v>
                </c:pt>
                <c:pt idx="1">
                  <c:v>Met Eireann</c:v>
                </c:pt>
                <c:pt idx="2">
                  <c:v>Your local authority / County Council</c:v>
                </c:pt>
                <c:pt idx="3">
                  <c:v>TV / Radio / Newspaper</c:v>
                </c:pt>
                <c:pt idx="4">
                  <c:v>Social media (Facebook, Twitter / Snapchat etc)</c:v>
                </c:pt>
                <c:pt idx="5">
                  <c:v>Airquality.ie</c:v>
                </c:pt>
                <c:pt idx="6">
                  <c:v>Somewhere else</c:v>
                </c:pt>
                <c:pt idx="7">
                  <c:v>None of these</c:v>
                </c:pt>
              </c:strCache>
            </c:strRef>
          </c:cat>
          <c:val>
            <c:numRef>
              <c:f>Sheet1!$B$2:$B$9</c:f>
              <c:numCache>
                <c:formatCode>0%</c:formatCode>
                <c:ptCount val="8"/>
                <c:pt idx="0">
                  <c:v>0.48</c:v>
                </c:pt>
                <c:pt idx="1">
                  <c:v>0.42</c:v>
                </c:pt>
                <c:pt idx="2">
                  <c:v>0.35</c:v>
                </c:pt>
                <c:pt idx="3">
                  <c:v>0.23</c:v>
                </c:pt>
                <c:pt idx="4">
                  <c:v>0.15</c:v>
                </c:pt>
                <c:pt idx="5">
                  <c:v>0.12</c:v>
                </c:pt>
                <c:pt idx="6">
                  <c:v>0.02</c:v>
                </c:pt>
                <c:pt idx="7">
                  <c:v>0.21</c:v>
                </c:pt>
              </c:numCache>
            </c:numRef>
          </c:val>
          <c:extLst>
            <c:ext xmlns:c16="http://schemas.microsoft.com/office/drawing/2014/chart" uri="{C3380CC4-5D6E-409C-BE32-E72D297353CC}">
              <c16:uniqueId val="{00000000-0EB6-4F95-9C5D-40FE7E416D17}"/>
            </c:ext>
          </c:extLst>
        </c:ser>
        <c:dLbls>
          <c:dLblPos val="outEnd"/>
          <c:showLegendKey val="0"/>
          <c:showVal val="1"/>
          <c:showCatName val="0"/>
          <c:showSerName val="0"/>
          <c:showPercent val="0"/>
          <c:showBubbleSize val="0"/>
        </c:dLbls>
        <c:gapWidth val="30"/>
        <c:axId val="685509288"/>
        <c:axId val="685513208"/>
      </c:barChart>
      <c:catAx>
        <c:axId val="685509288"/>
        <c:scaling>
          <c:orientation val="maxMin"/>
        </c:scaling>
        <c:delete val="1"/>
        <c:axPos val="l"/>
        <c:numFmt formatCode="General" sourceLinked="1"/>
        <c:majorTickMark val="none"/>
        <c:minorTickMark val="none"/>
        <c:tickLblPos val="nextTo"/>
        <c:crossAx val="685513208"/>
        <c:crosses val="autoZero"/>
        <c:auto val="1"/>
        <c:lblAlgn val="ctr"/>
        <c:lblOffset val="100"/>
        <c:noMultiLvlLbl val="0"/>
      </c:catAx>
      <c:valAx>
        <c:axId val="685513208"/>
        <c:scaling>
          <c:orientation val="minMax"/>
        </c:scaling>
        <c:delete val="1"/>
        <c:axPos val="t"/>
        <c:numFmt formatCode="0%" sourceLinked="1"/>
        <c:majorTickMark val="none"/>
        <c:minorTickMark val="none"/>
        <c:tickLblPos val="nextTo"/>
        <c:crossAx val="685509288"/>
        <c:crosses val="autoZero"/>
        <c:crossBetween val="between"/>
      </c:valAx>
      <c:spPr>
        <a:noFill/>
        <a:ln>
          <a:noFill/>
        </a:ln>
        <a:effectLst/>
      </c:spPr>
    </c:plotArea>
    <c:plotVisOnly val="1"/>
    <c:dispBlanksAs val="gap"/>
    <c:showDLblsOverMax val="0"/>
  </c:chart>
  <c:spPr>
    <a:noFill/>
    <a:ln>
      <a:noFill/>
    </a:ln>
    <a:effectLst/>
  </c:spPr>
  <c:txPr>
    <a:bodyPr/>
    <a:lstStyle/>
    <a:p>
      <a:pPr>
        <a:defRPr lang="en-IE" sz="1200" u="none" strike="noStrike" kern="1200">
          <a:solidFill>
            <a:schemeClr val="accent2"/>
          </a:solidFill>
          <a:effectLst/>
          <a:latin typeface="+mn-lt"/>
          <a:ea typeface="+mn-ea"/>
          <a:cs typeface="+mn-cs"/>
        </a:defRPr>
      </a:pPr>
      <a:endParaRPr lang="en-US"/>
    </a:p>
  </c:txPr>
  <c:externalData r:id="rId3">
    <c:autoUpdate val="0"/>
  </c:externalData>
</c:chartSpace>
</file>

<file path=ppt/charts/chart2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Industry</c:v>
                </c:pt>
              </c:strCache>
            </c:strRef>
          </c:tx>
          <c:spPr>
            <a:solidFill>
              <a:srgbClr val="50C9B5"/>
            </a:solidFill>
            <a:ln>
              <a:solidFill>
                <a:schemeClr val="bg2"/>
              </a:solidFill>
            </a:ln>
            <a:effectLst/>
          </c:spPr>
          <c:invertIfNegative val="0"/>
          <c:dPt>
            <c:idx val="6"/>
            <c:invertIfNegative val="0"/>
            <c:bubble3D val="0"/>
            <c:spPr>
              <a:solidFill>
                <a:schemeClr val="accent1"/>
              </a:solidFill>
              <a:ln>
                <a:solidFill>
                  <a:schemeClr val="bg2"/>
                </a:solidFill>
              </a:ln>
              <a:effectLst/>
            </c:spPr>
            <c:extLst>
              <c:ext xmlns:c16="http://schemas.microsoft.com/office/drawing/2014/chart" uri="{C3380CC4-5D6E-409C-BE32-E72D297353CC}">
                <c16:uniqueId val="{00000000-E603-48DC-B94C-60721058FCCA}"/>
              </c:ext>
            </c:extLst>
          </c:dPt>
          <c:dPt>
            <c:idx val="7"/>
            <c:invertIfNegative val="0"/>
            <c:bubble3D val="0"/>
            <c:spPr>
              <a:solidFill>
                <a:schemeClr val="accent1"/>
              </a:solidFill>
              <a:ln>
                <a:solidFill>
                  <a:schemeClr val="bg2"/>
                </a:solidFill>
              </a:ln>
              <a:effectLst/>
            </c:spPr>
            <c:extLst>
              <c:ext xmlns:c16="http://schemas.microsoft.com/office/drawing/2014/chart" uri="{C3380CC4-5D6E-409C-BE32-E72D297353CC}">
                <c16:uniqueId val="{00000001-E603-48DC-B94C-60721058FCCA}"/>
              </c:ext>
            </c:extLst>
          </c:dPt>
          <c:dPt>
            <c:idx val="14"/>
            <c:invertIfNegative val="0"/>
            <c:bubble3D val="0"/>
            <c:spPr>
              <a:solidFill>
                <a:schemeClr val="accent1"/>
              </a:solidFill>
              <a:ln>
                <a:solidFill>
                  <a:schemeClr val="bg2"/>
                </a:solidFill>
              </a:ln>
              <a:effectLst/>
            </c:spPr>
            <c:extLst>
              <c:ext xmlns:c16="http://schemas.microsoft.com/office/drawing/2014/chart" uri="{C3380CC4-5D6E-409C-BE32-E72D297353CC}">
                <c16:uniqueId val="{00000003-E603-48DC-B94C-60721058FCCA}"/>
              </c:ext>
            </c:extLst>
          </c:dPt>
          <c:dPt>
            <c:idx val="15"/>
            <c:invertIfNegative val="0"/>
            <c:bubble3D val="0"/>
            <c:spPr>
              <a:solidFill>
                <a:schemeClr val="accent1"/>
              </a:solidFill>
              <a:ln>
                <a:solidFill>
                  <a:schemeClr val="bg2"/>
                </a:solidFill>
              </a:ln>
              <a:effectLst/>
            </c:spPr>
            <c:extLst>
              <c:ext xmlns:c16="http://schemas.microsoft.com/office/drawing/2014/chart" uri="{C3380CC4-5D6E-409C-BE32-E72D297353CC}">
                <c16:uniqueId val="{00000002-E603-48DC-B94C-60721058FCCA}"/>
              </c:ext>
            </c:extLst>
          </c:dPt>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Sheet1!$B$3:$Q$3</c:f>
              <c:numCache>
                <c:formatCode>0%</c:formatCode>
                <c:ptCount val="16"/>
                <c:pt idx="0">
                  <c:v>0.39</c:v>
                </c:pt>
                <c:pt idx="1">
                  <c:v>0.35</c:v>
                </c:pt>
                <c:pt idx="2">
                  <c:v>0.24</c:v>
                </c:pt>
                <c:pt idx="3">
                  <c:v>0.23</c:v>
                </c:pt>
                <c:pt idx="4">
                  <c:v>0.2</c:v>
                </c:pt>
                <c:pt idx="5">
                  <c:v>0.21</c:v>
                </c:pt>
                <c:pt idx="6">
                  <c:v>0.21</c:v>
                </c:pt>
                <c:pt idx="7">
                  <c:v>0.2</c:v>
                </c:pt>
                <c:pt idx="8">
                  <c:v>0.2</c:v>
                </c:pt>
                <c:pt idx="9">
                  <c:v>0.19</c:v>
                </c:pt>
                <c:pt idx="10">
                  <c:v>0.1</c:v>
                </c:pt>
                <c:pt idx="11">
                  <c:v>0.1</c:v>
                </c:pt>
                <c:pt idx="12">
                  <c:v>0.09</c:v>
                </c:pt>
                <c:pt idx="13">
                  <c:v>0.1</c:v>
                </c:pt>
                <c:pt idx="14">
                  <c:v>0.05</c:v>
                </c:pt>
                <c:pt idx="15">
                  <c:v>0.09</c:v>
                </c:pt>
              </c:numCache>
            </c:numRef>
          </c:val>
          <c:extLst>
            <c:ext xmlns:c16="http://schemas.microsoft.com/office/drawing/2014/chart" uri="{C3380CC4-5D6E-409C-BE32-E72D297353CC}">
              <c16:uniqueId val="{00000000-52F4-4D45-BBA4-A31AD8D40433}"/>
            </c:ext>
          </c:extLst>
        </c:ser>
        <c:ser>
          <c:idx val="1"/>
          <c:order val="1"/>
          <c:tx>
            <c:strRef>
              <c:f>Sheet1!$A$4</c:f>
              <c:strCache>
                <c:ptCount val="1"/>
                <c:pt idx="0">
                  <c:v>Home heating by stoves/ fires</c:v>
                </c:pt>
              </c:strCache>
            </c:strRef>
          </c:tx>
          <c:spPr>
            <a:solidFill>
              <a:srgbClr val="96DFD3"/>
            </a:solidFill>
            <a:ln>
              <a:solidFill>
                <a:schemeClr val="bg2"/>
              </a:solidFill>
            </a:ln>
            <a:effectLst/>
          </c:spPr>
          <c:invertIfNegative val="0"/>
          <c:dPt>
            <c:idx val="6"/>
            <c:invertIfNegative val="0"/>
            <c:bubble3D val="0"/>
            <c:spPr>
              <a:solidFill>
                <a:srgbClr val="F36080"/>
              </a:solidFill>
              <a:ln>
                <a:solidFill>
                  <a:schemeClr val="bg2"/>
                </a:solidFill>
              </a:ln>
              <a:effectLst/>
            </c:spPr>
            <c:extLst>
              <c:ext xmlns:c16="http://schemas.microsoft.com/office/drawing/2014/chart" uri="{C3380CC4-5D6E-409C-BE32-E72D297353CC}">
                <c16:uniqueId val="{00000004-E603-48DC-B94C-60721058FCCA}"/>
              </c:ext>
            </c:extLst>
          </c:dPt>
          <c:dPt>
            <c:idx val="7"/>
            <c:invertIfNegative val="0"/>
            <c:bubble3D val="0"/>
            <c:spPr>
              <a:solidFill>
                <a:srgbClr val="F36080"/>
              </a:solidFill>
              <a:ln>
                <a:solidFill>
                  <a:schemeClr val="bg2"/>
                </a:solidFill>
              </a:ln>
              <a:effectLst/>
            </c:spPr>
            <c:extLst>
              <c:ext xmlns:c16="http://schemas.microsoft.com/office/drawing/2014/chart" uri="{C3380CC4-5D6E-409C-BE32-E72D297353CC}">
                <c16:uniqueId val="{00000005-E603-48DC-B94C-60721058FCCA}"/>
              </c:ext>
            </c:extLst>
          </c:dPt>
          <c:dPt>
            <c:idx val="14"/>
            <c:invertIfNegative val="0"/>
            <c:bubble3D val="0"/>
            <c:spPr>
              <a:solidFill>
                <a:srgbClr val="F36080"/>
              </a:solidFill>
              <a:ln>
                <a:solidFill>
                  <a:schemeClr val="bg2"/>
                </a:solidFill>
              </a:ln>
              <a:effectLst/>
            </c:spPr>
            <c:extLst>
              <c:ext xmlns:c16="http://schemas.microsoft.com/office/drawing/2014/chart" uri="{C3380CC4-5D6E-409C-BE32-E72D297353CC}">
                <c16:uniqueId val="{00000006-E603-48DC-B94C-60721058FCCA}"/>
              </c:ext>
            </c:extLst>
          </c:dPt>
          <c:dPt>
            <c:idx val="15"/>
            <c:invertIfNegative val="0"/>
            <c:bubble3D val="0"/>
            <c:spPr>
              <a:solidFill>
                <a:srgbClr val="F36080"/>
              </a:solidFill>
              <a:ln>
                <a:solidFill>
                  <a:schemeClr val="bg2"/>
                </a:solidFill>
              </a:ln>
              <a:effectLst/>
            </c:spPr>
            <c:extLst>
              <c:ext xmlns:c16="http://schemas.microsoft.com/office/drawing/2014/chart" uri="{C3380CC4-5D6E-409C-BE32-E72D297353CC}">
                <c16:uniqueId val="{00000007-E603-48DC-B94C-60721058FCCA}"/>
              </c:ext>
            </c:extLst>
          </c:dPt>
          <c:dLbls>
            <c:dLbl>
              <c:idx val="6"/>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extLst>
                <c:ext xmlns:c16="http://schemas.microsoft.com/office/drawing/2014/chart" uri="{C3380CC4-5D6E-409C-BE32-E72D297353CC}">
                  <c16:uniqueId val="{00000004-E603-48DC-B94C-60721058FCCA}"/>
                </c:ext>
              </c:extLst>
            </c:dLbl>
            <c:dLbl>
              <c:idx val="7"/>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extLst>
                <c:ext xmlns:c16="http://schemas.microsoft.com/office/drawing/2014/chart" uri="{C3380CC4-5D6E-409C-BE32-E72D297353CC}">
                  <c16:uniqueId val="{00000005-E603-48DC-B94C-60721058FCCA}"/>
                </c:ext>
              </c:extLst>
            </c:dLbl>
            <c:dLbl>
              <c:idx val="14"/>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extLst>
                <c:ext xmlns:c16="http://schemas.microsoft.com/office/drawing/2014/chart" uri="{C3380CC4-5D6E-409C-BE32-E72D297353CC}">
                  <c16:uniqueId val="{00000006-E603-48DC-B94C-60721058FCCA}"/>
                </c:ext>
              </c:extLst>
            </c:dLbl>
            <c:dLbl>
              <c:idx val="15"/>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extLst>
                <c:ext xmlns:c16="http://schemas.microsoft.com/office/drawing/2014/chart" uri="{C3380CC4-5D6E-409C-BE32-E72D297353CC}">
                  <c16:uniqueId val="{00000007-E603-48DC-B94C-60721058FCCA}"/>
                </c:ext>
              </c:extLst>
            </c:dLbl>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Sheet1!$B$4:$Q$4</c:f>
              <c:numCache>
                <c:formatCode>0%</c:formatCode>
                <c:ptCount val="16"/>
                <c:pt idx="0">
                  <c:v>0.41</c:v>
                </c:pt>
                <c:pt idx="1">
                  <c:v>0.4</c:v>
                </c:pt>
                <c:pt idx="2">
                  <c:v>0.31</c:v>
                </c:pt>
                <c:pt idx="3">
                  <c:v>0.31</c:v>
                </c:pt>
                <c:pt idx="4">
                  <c:v>0.3</c:v>
                </c:pt>
                <c:pt idx="5">
                  <c:v>0.28999999999999998</c:v>
                </c:pt>
                <c:pt idx="6">
                  <c:v>0.3</c:v>
                </c:pt>
                <c:pt idx="7">
                  <c:v>0.28999999999999998</c:v>
                </c:pt>
                <c:pt idx="8">
                  <c:v>0.28999999999999998</c:v>
                </c:pt>
                <c:pt idx="9">
                  <c:v>0.31</c:v>
                </c:pt>
                <c:pt idx="10">
                  <c:v>0.22</c:v>
                </c:pt>
                <c:pt idx="11">
                  <c:v>0.23</c:v>
                </c:pt>
                <c:pt idx="12">
                  <c:v>0.24</c:v>
                </c:pt>
                <c:pt idx="13">
                  <c:v>0.21</c:v>
                </c:pt>
                <c:pt idx="14">
                  <c:v>0.26</c:v>
                </c:pt>
                <c:pt idx="15">
                  <c:v>0.27</c:v>
                </c:pt>
              </c:numCache>
            </c:numRef>
          </c:val>
          <c:extLst>
            <c:ext xmlns:c16="http://schemas.microsoft.com/office/drawing/2014/chart" uri="{C3380CC4-5D6E-409C-BE32-E72D297353CC}">
              <c16:uniqueId val="{00000001-52F4-4D45-BBA4-A31AD8D40433}"/>
            </c:ext>
          </c:extLst>
        </c:ser>
        <c:ser>
          <c:idx val="2"/>
          <c:order val="2"/>
          <c:tx>
            <c:strRef>
              <c:f>Sheet1!$A$5</c:f>
              <c:strCache>
                <c:ptCount val="1"/>
                <c:pt idx="0">
                  <c:v>Petrol cars/vans</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Sheet1!$B$5:$Q$5</c:f>
              <c:numCache>
                <c:formatCode>0%</c:formatCode>
                <c:ptCount val="16"/>
                <c:pt idx="0">
                  <c:v>0.09</c:v>
                </c:pt>
                <c:pt idx="1">
                  <c:v>0.12</c:v>
                </c:pt>
                <c:pt idx="2">
                  <c:v>0.11</c:v>
                </c:pt>
                <c:pt idx="3">
                  <c:v>0.12</c:v>
                </c:pt>
                <c:pt idx="4">
                  <c:v>0.12</c:v>
                </c:pt>
                <c:pt idx="5">
                  <c:v>0.13</c:v>
                </c:pt>
                <c:pt idx="6">
                  <c:v>0.14000000000000001</c:v>
                </c:pt>
                <c:pt idx="7">
                  <c:v>0.15</c:v>
                </c:pt>
                <c:pt idx="8">
                  <c:v>0.13</c:v>
                </c:pt>
                <c:pt idx="9">
                  <c:v>0.14000000000000001</c:v>
                </c:pt>
                <c:pt idx="10">
                  <c:v>0.17</c:v>
                </c:pt>
                <c:pt idx="11">
                  <c:v>0.17</c:v>
                </c:pt>
                <c:pt idx="12">
                  <c:v>0.17</c:v>
                </c:pt>
                <c:pt idx="13">
                  <c:v>0.17</c:v>
                </c:pt>
                <c:pt idx="14">
                  <c:v>0.16</c:v>
                </c:pt>
                <c:pt idx="15">
                  <c:v>0.16</c:v>
                </c:pt>
              </c:numCache>
            </c:numRef>
          </c:val>
          <c:extLst>
            <c:ext xmlns:c16="http://schemas.microsoft.com/office/drawing/2014/chart" uri="{C3380CC4-5D6E-409C-BE32-E72D297353CC}">
              <c16:uniqueId val="{00000002-52F4-4D45-BBA4-A31AD8D40433}"/>
            </c:ext>
          </c:extLst>
        </c:ser>
        <c:ser>
          <c:idx val="3"/>
          <c:order val="3"/>
          <c:tx>
            <c:strRef>
              <c:f>Sheet1!$A$6</c:f>
              <c:strCache>
                <c:ptCount val="1"/>
                <c:pt idx="0">
                  <c:v>Diesel cars/truck/buses</c:v>
                </c:pt>
              </c:strCache>
            </c:strRef>
          </c:tx>
          <c:spPr>
            <a:solidFill>
              <a:srgbClr val="F795AA"/>
            </a:solidFill>
            <a:ln>
              <a:solidFill>
                <a:schemeClr val="bg2"/>
              </a:solidFill>
            </a:ln>
            <a:effectLst/>
          </c:spPr>
          <c:invertIfNegative val="0"/>
          <c:dPt>
            <c:idx val="6"/>
            <c:invertIfNegative val="0"/>
            <c:bubble3D val="0"/>
            <c:spPr>
              <a:solidFill>
                <a:srgbClr val="96DFD3"/>
              </a:solidFill>
              <a:ln>
                <a:solidFill>
                  <a:schemeClr val="bg2"/>
                </a:solidFill>
              </a:ln>
              <a:effectLst/>
            </c:spPr>
            <c:extLst>
              <c:ext xmlns:c16="http://schemas.microsoft.com/office/drawing/2014/chart" uri="{C3380CC4-5D6E-409C-BE32-E72D297353CC}">
                <c16:uniqueId val="{0000000F-E603-48DC-B94C-60721058FCCA}"/>
              </c:ext>
            </c:extLst>
          </c:dPt>
          <c:dPt>
            <c:idx val="7"/>
            <c:invertIfNegative val="0"/>
            <c:bubble3D val="0"/>
            <c:spPr>
              <a:solidFill>
                <a:srgbClr val="96DFD3"/>
              </a:solidFill>
              <a:ln>
                <a:solidFill>
                  <a:schemeClr val="bg2"/>
                </a:solidFill>
              </a:ln>
              <a:effectLst/>
            </c:spPr>
            <c:extLst>
              <c:ext xmlns:c16="http://schemas.microsoft.com/office/drawing/2014/chart" uri="{C3380CC4-5D6E-409C-BE32-E72D297353CC}">
                <c16:uniqueId val="{0000000E-E603-48DC-B94C-60721058FCCA}"/>
              </c:ext>
            </c:extLst>
          </c:dPt>
          <c:dPt>
            <c:idx val="14"/>
            <c:invertIfNegative val="0"/>
            <c:bubble3D val="0"/>
            <c:spPr>
              <a:solidFill>
                <a:srgbClr val="96DFD3"/>
              </a:solidFill>
              <a:ln>
                <a:solidFill>
                  <a:schemeClr val="bg2"/>
                </a:solidFill>
              </a:ln>
              <a:effectLst/>
            </c:spPr>
            <c:extLst>
              <c:ext xmlns:c16="http://schemas.microsoft.com/office/drawing/2014/chart" uri="{C3380CC4-5D6E-409C-BE32-E72D297353CC}">
                <c16:uniqueId val="{00000008-E603-48DC-B94C-60721058FCCA}"/>
              </c:ext>
            </c:extLst>
          </c:dPt>
          <c:dPt>
            <c:idx val="15"/>
            <c:invertIfNegative val="0"/>
            <c:bubble3D val="0"/>
            <c:spPr>
              <a:solidFill>
                <a:srgbClr val="96DFD3"/>
              </a:solidFill>
              <a:ln>
                <a:solidFill>
                  <a:schemeClr val="bg2"/>
                </a:solidFill>
              </a:ln>
              <a:effectLst/>
            </c:spPr>
            <c:extLst>
              <c:ext xmlns:c16="http://schemas.microsoft.com/office/drawing/2014/chart" uri="{C3380CC4-5D6E-409C-BE32-E72D297353CC}">
                <c16:uniqueId val="{00000009-E603-48DC-B94C-60721058FCCA}"/>
              </c:ext>
            </c:extLst>
          </c:dPt>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Sheet1!$B$6:$Q$6</c:f>
              <c:numCache>
                <c:formatCode>0%</c:formatCode>
                <c:ptCount val="16"/>
                <c:pt idx="0">
                  <c:v>0.03</c:v>
                </c:pt>
                <c:pt idx="1">
                  <c:v>0.03</c:v>
                </c:pt>
                <c:pt idx="2">
                  <c:v>0.01</c:v>
                </c:pt>
                <c:pt idx="3">
                  <c:v>0.01</c:v>
                </c:pt>
                <c:pt idx="4">
                  <c:v>0</c:v>
                </c:pt>
                <c:pt idx="5">
                  <c:v>0.01</c:v>
                </c:pt>
                <c:pt idx="6">
                  <c:v>0.03</c:v>
                </c:pt>
                <c:pt idx="7">
                  <c:v>0.02</c:v>
                </c:pt>
                <c:pt idx="8">
                  <c:v>0.02</c:v>
                </c:pt>
                <c:pt idx="9">
                  <c:v>0.02</c:v>
                </c:pt>
                <c:pt idx="10">
                  <c:v>0.02</c:v>
                </c:pt>
                <c:pt idx="11">
                  <c:v>0.02</c:v>
                </c:pt>
                <c:pt idx="12">
                  <c:v>0.01</c:v>
                </c:pt>
                <c:pt idx="13">
                  <c:v>0.01</c:v>
                </c:pt>
                <c:pt idx="14">
                  <c:v>0.28000000000000003</c:v>
                </c:pt>
                <c:pt idx="15">
                  <c:v>0.23</c:v>
                </c:pt>
              </c:numCache>
            </c:numRef>
          </c:val>
          <c:extLst>
            <c:ext xmlns:c16="http://schemas.microsoft.com/office/drawing/2014/chart" uri="{C3380CC4-5D6E-409C-BE32-E72D297353CC}">
              <c16:uniqueId val="{00000003-52F4-4D45-BBA4-A31AD8D40433}"/>
            </c:ext>
          </c:extLst>
        </c:ser>
        <c:ser>
          <c:idx val="4"/>
          <c:order val="4"/>
          <c:tx>
            <c:strRef>
              <c:f>Sheet1!$A$7</c:f>
              <c:strCache>
                <c:ptCount val="1"/>
                <c:pt idx="0">
                  <c:v>Something else</c:v>
                </c:pt>
              </c:strCache>
            </c:strRef>
          </c:tx>
          <c:spPr>
            <a:solidFill>
              <a:schemeClr val="accent1"/>
            </a:solidFill>
            <a:ln>
              <a:solidFill>
                <a:schemeClr val="bg2"/>
              </a:solidFill>
            </a:ln>
            <a:effectLst/>
          </c:spPr>
          <c:invertIfNegative val="0"/>
          <c:dPt>
            <c:idx val="6"/>
            <c:invertIfNegative val="0"/>
            <c:bubble3D val="0"/>
            <c:spPr>
              <a:solidFill>
                <a:srgbClr val="50C9B5"/>
              </a:solidFill>
              <a:ln>
                <a:solidFill>
                  <a:schemeClr val="bg2"/>
                </a:solidFill>
              </a:ln>
              <a:effectLst/>
            </c:spPr>
            <c:extLst>
              <c:ext xmlns:c16="http://schemas.microsoft.com/office/drawing/2014/chart" uri="{C3380CC4-5D6E-409C-BE32-E72D297353CC}">
                <c16:uniqueId val="{0000000C-E603-48DC-B94C-60721058FCCA}"/>
              </c:ext>
            </c:extLst>
          </c:dPt>
          <c:dPt>
            <c:idx val="7"/>
            <c:invertIfNegative val="0"/>
            <c:bubble3D val="0"/>
            <c:spPr>
              <a:solidFill>
                <a:srgbClr val="50C9B5"/>
              </a:solidFill>
              <a:ln>
                <a:solidFill>
                  <a:schemeClr val="bg2"/>
                </a:solidFill>
              </a:ln>
              <a:effectLst/>
            </c:spPr>
            <c:extLst>
              <c:ext xmlns:c16="http://schemas.microsoft.com/office/drawing/2014/chart" uri="{C3380CC4-5D6E-409C-BE32-E72D297353CC}">
                <c16:uniqueId val="{0000000D-E603-48DC-B94C-60721058FCCA}"/>
              </c:ext>
            </c:extLst>
          </c:dPt>
          <c:dPt>
            <c:idx val="14"/>
            <c:invertIfNegative val="0"/>
            <c:bubble3D val="0"/>
            <c:spPr>
              <a:solidFill>
                <a:srgbClr val="50C9B5"/>
              </a:solidFill>
              <a:ln>
                <a:solidFill>
                  <a:schemeClr val="bg2"/>
                </a:solidFill>
              </a:ln>
              <a:effectLst/>
            </c:spPr>
            <c:extLst>
              <c:ext xmlns:c16="http://schemas.microsoft.com/office/drawing/2014/chart" uri="{C3380CC4-5D6E-409C-BE32-E72D297353CC}">
                <c16:uniqueId val="{0000000A-E603-48DC-B94C-60721058FCCA}"/>
              </c:ext>
            </c:extLst>
          </c:dPt>
          <c:dPt>
            <c:idx val="15"/>
            <c:invertIfNegative val="0"/>
            <c:bubble3D val="0"/>
            <c:spPr>
              <a:solidFill>
                <a:srgbClr val="50C9B5"/>
              </a:solidFill>
              <a:ln>
                <a:solidFill>
                  <a:schemeClr val="bg2"/>
                </a:solidFill>
              </a:ln>
              <a:effectLst/>
            </c:spPr>
            <c:extLst>
              <c:ext xmlns:c16="http://schemas.microsoft.com/office/drawing/2014/chart" uri="{C3380CC4-5D6E-409C-BE32-E72D297353CC}">
                <c16:uniqueId val="{0000000B-E603-48DC-B94C-60721058FCCA}"/>
              </c:ext>
            </c:extLst>
          </c:dPt>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Sheet1!$B$7:$Q$7</c:f>
              <c:numCache>
                <c:formatCode>0%</c:formatCode>
                <c:ptCount val="16"/>
                <c:pt idx="0">
                  <c:v>0.01</c:v>
                </c:pt>
                <c:pt idx="1">
                  <c:v>0.02</c:v>
                </c:pt>
                <c:pt idx="2">
                  <c:v>0.01</c:v>
                </c:pt>
                <c:pt idx="3">
                  <c:v>0.01</c:v>
                </c:pt>
                <c:pt idx="4">
                  <c:v>0.01</c:v>
                </c:pt>
                <c:pt idx="5">
                  <c:v>0.01</c:v>
                </c:pt>
                <c:pt idx="6">
                  <c:v>0.01</c:v>
                </c:pt>
                <c:pt idx="7">
                  <c:v>0.02</c:v>
                </c:pt>
                <c:pt idx="8">
                  <c:v>0.01</c:v>
                </c:pt>
                <c:pt idx="9">
                  <c:v>0.01</c:v>
                </c:pt>
                <c:pt idx="10">
                  <c:v>0.01</c:v>
                </c:pt>
                <c:pt idx="11">
                  <c:v>0.02</c:v>
                </c:pt>
                <c:pt idx="12">
                  <c:v>0.01</c:v>
                </c:pt>
                <c:pt idx="13">
                  <c:v>0.02</c:v>
                </c:pt>
                <c:pt idx="14">
                  <c:v>0.18</c:v>
                </c:pt>
                <c:pt idx="15">
                  <c:v>0.15</c:v>
                </c:pt>
              </c:numCache>
            </c:numRef>
          </c:val>
          <c:extLst>
            <c:ext xmlns:c16="http://schemas.microsoft.com/office/drawing/2014/chart" uri="{C3380CC4-5D6E-409C-BE32-E72D297353CC}">
              <c16:uniqueId val="{00000004-52F4-4D45-BBA4-A31AD8D40433}"/>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Sheet1!$B$2:$Q$2</c:f>
              <c:numCache>
                <c:formatCode>General</c:formatCode>
                <c:ptCount val="16"/>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pt idx="14">
                  <c:v>2021</c:v>
                </c:pt>
                <c:pt idx="15">
                  <c:v>2024</c:v>
                </c:pt>
              </c:numCache>
            </c:numRef>
          </c:cat>
          <c:val>
            <c:numRef>
              <c:f>Sheet1!$B$8:$Q$8</c:f>
              <c:numCache>
                <c:formatCode>0%</c:formatCode>
                <c:ptCount val="16"/>
                <c:pt idx="0">
                  <c:v>0.08</c:v>
                </c:pt>
                <c:pt idx="1">
                  <c:v>0.08</c:v>
                </c:pt>
                <c:pt idx="2">
                  <c:v>0.33</c:v>
                </c:pt>
                <c:pt idx="3">
                  <c:v>0.32</c:v>
                </c:pt>
                <c:pt idx="4">
                  <c:v>0.37</c:v>
                </c:pt>
                <c:pt idx="5">
                  <c:v>0.35</c:v>
                </c:pt>
                <c:pt idx="6">
                  <c:v>0.31</c:v>
                </c:pt>
                <c:pt idx="7">
                  <c:v>0.33</c:v>
                </c:pt>
                <c:pt idx="8">
                  <c:v>0.35</c:v>
                </c:pt>
                <c:pt idx="9">
                  <c:v>0.34</c:v>
                </c:pt>
                <c:pt idx="10">
                  <c:v>0.49</c:v>
                </c:pt>
                <c:pt idx="11">
                  <c:v>0.48</c:v>
                </c:pt>
                <c:pt idx="12">
                  <c:v>0.49</c:v>
                </c:pt>
                <c:pt idx="13">
                  <c:v>0.5</c:v>
                </c:pt>
                <c:pt idx="14">
                  <c:v>0.09</c:v>
                </c:pt>
                <c:pt idx="15">
                  <c:v>0.1</c:v>
                </c:pt>
              </c:numCache>
            </c:numRef>
          </c:val>
          <c:extLst>
            <c:ext xmlns:c16="http://schemas.microsoft.com/office/drawing/2014/chart" uri="{C3380CC4-5D6E-409C-BE32-E72D297353CC}">
              <c16:uniqueId val="{00000005-52F4-4D45-BBA4-A31AD8D40433}"/>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doughnutChart>
        <c:varyColors val="1"/>
        <c:ser>
          <c:idx val="0"/>
          <c:order val="0"/>
          <c:tx>
            <c:strRef>
              <c:f>Sheet1!$B$1</c:f>
              <c:strCache>
                <c:ptCount val="1"/>
                <c:pt idx="0">
                  <c:v>Sales</c:v>
                </c:pt>
              </c:strCache>
            </c:strRef>
          </c:tx>
          <c:dPt>
            <c:idx val="0"/>
            <c:bubble3D val="0"/>
            <c:spPr>
              <a:solidFill>
                <a:schemeClr val="accent3">
                  <a:lumMod val="75000"/>
                </a:schemeClr>
              </a:solidFill>
              <a:ln w="19050">
                <a:solidFill>
                  <a:schemeClr val="lt1"/>
                </a:solidFill>
              </a:ln>
              <a:effectLst/>
            </c:spPr>
            <c:extLst>
              <c:ext xmlns:c16="http://schemas.microsoft.com/office/drawing/2014/chart" uri="{C3380CC4-5D6E-409C-BE32-E72D297353CC}">
                <c16:uniqueId val="{00000001-62BE-4947-9E95-EA8476407C03}"/>
              </c:ext>
            </c:extLst>
          </c:dPt>
          <c:dPt>
            <c:idx val="1"/>
            <c:bubble3D val="0"/>
            <c:spPr>
              <a:solidFill>
                <a:schemeClr val="accent3"/>
              </a:solidFill>
              <a:ln w="19050">
                <a:solidFill>
                  <a:schemeClr val="lt1"/>
                </a:solidFill>
              </a:ln>
              <a:effectLst/>
            </c:spPr>
            <c:extLst>
              <c:ext xmlns:c16="http://schemas.microsoft.com/office/drawing/2014/chart" uri="{C3380CC4-5D6E-409C-BE32-E72D297353CC}">
                <c16:uniqueId val="{00000003-62BE-4947-9E95-EA8476407C03}"/>
              </c:ext>
            </c:extLst>
          </c:dPt>
          <c:dPt>
            <c:idx val="2"/>
            <c:bubble3D val="0"/>
            <c:spPr>
              <a:solidFill>
                <a:schemeClr val="bg1">
                  <a:lumMod val="75000"/>
                </a:schemeClr>
              </a:solidFill>
              <a:ln w="19050">
                <a:solidFill>
                  <a:schemeClr val="lt1"/>
                </a:solidFill>
              </a:ln>
              <a:effectLst/>
            </c:spPr>
            <c:extLst>
              <c:ext xmlns:c16="http://schemas.microsoft.com/office/drawing/2014/chart" uri="{C3380CC4-5D6E-409C-BE32-E72D297353CC}">
                <c16:uniqueId val="{00000005-62BE-4947-9E95-EA8476407C03}"/>
              </c:ext>
            </c:extLst>
          </c:dPt>
          <c:cat>
            <c:strRef>
              <c:f>Sheet1!$A$2:$A$4</c:f>
              <c:strCache>
                <c:ptCount val="3"/>
                <c:pt idx="0">
                  <c:v>Definitely</c:v>
                </c:pt>
                <c:pt idx="1">
                  <c:v>Probably</c:v>
                </c:pt>
                <c:pt idx="2">
                  <c:v>Other</c:v>
                </c:pt>
              </c:strCache>
            </c:strRef>
          </c:cat>
          <c:val>
            <c:numRef>
              <c:f>Sheet1!$B$2:$B$4</c:f>
              <c:numCache>
                <c:formatCode>General</c:formatCode>
                <c:ptCount val="3"/>
                <c:pt idx="0">
                  <c:v>2</c:v>
                </c:pt>
                <c:pt idx="1">
                  <c:v>0</c:v>
                </c:pt>
                <c:pt idx="2">
                  <c:v>-98</c:v>
                </c:pt>
              </c:numCache>
            </c:numRef>
          </c:val>
          <c:extLst>
            <c:ext xmlns:c16="http://schemas.microsoft.com/office/drawing/2014/chart" uri="{C3380CC4-5D6E-409C-BE32-E72D297353CC}">
              <c16:uniqueId val="{00000006-62BE-4947-9E95-EA8476407C03}"/>
            </c:ext>
          </c:extLst>
        </c:ser>
        <c:dLbls>
          <c:showLegendKey val="0"/>
          <c:showVal val="0"/>
          <c:showCatName val="0"/>
          <c:showSerName val="0"/>
          <c:showPercent val="0"/>
          <c:showBubbleSize val="0"/>
          <c:showLeaderLines val="1"/>
        </c:dLbls>
        <c:firstSliceAng val="0"/>
        <c:holeSize val="58"/>
      </c:doughnutChart>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2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Industry</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Sheet1!$B$3:$O$3</c:f>
              <c:numCache>
                <c:formatCode>0%</c:formatCode>
                <c:ptCount val="14"/>
                <c:pt idx="0">
                  <c:v>0.5</c:v>
                </c:pt>
                <c:pt idx="1">
                  <c:v>0.52</c:v>
                </c:pt>
                <c:pt idx="2">
                  <c:v>0.4</c:v>
                </c:pt>
                <c:pt idx="3">
                  <c:v>0.36</c:v>
                </c:pt>
                <c:pt idx="4">
                  <c:v>0.42</c:v>
                </c:pt>
                <c:pt idx="5">
                  <c:v>0.33</c:v>
                </c:pt>
                <c:pt idx="6">
                  <c:v>0.51</c:v>
                </c:pt>
                <c:pt idx="7">
                  <c:v>0.35</c:v>
                </c:pt>
                <c:pt idx="8">
                  <c:v>0.38</c:v>
                </c:pt>
                <c:pt idx="9">
                  <c:v>0.26</c:v>
                </c:pt>
                <c:pt idx="10">
                  <c:v>0.24</c:v>
                </c:pt>
                <c:pt idx="11">
                  <c:v>0.16</c:v>
                </c:pt>
                <c:pt idx="12">
                  <c:v>0.24</c:v>
                </c:pt>
                <c:pt idx="13">
                  <c:v>0.13</c:v>
                </c:pt>
              </c:numCache>
            </c:numRef>
          </c:val>
          <c:extLst>
            <c:ext xmlns:c16="http://schemas.microsoft.com/office/drawing/2014/chart" uri="{C3380CC4-5D6E-409C-BE32-E72D297353CC}">
              <c16:uniqueId val="{00000000-C617-4F02-8D4E-CD77FE4AFECC}"/>
            </c:ext>
          </c:extLst>
        </c:ser>
        <c:ser>
          <c:idx val="1"/>
          <c:order val="1"/>
          <c:tx>
            <c:strRef>
              <c:f>Sheet1!$A$4</c:f>
              <c:strCache>
                <c:ptCount val="1"/>
                <c:pt idx="0">
                  <c:v>Home heating by stoves/ fires</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Sheet1!$B$4:$O$4</c:f>
              <c:numCache>
                <c:formatCode>0%</c:formatCode>
                <c:ptCount val="14"/>
                <c:pt idx="0">
                  <c:v>0.32</c:v>
                </c:pt>
                <c:pt idx="1">
                  <c:v>0.3</c:v>
                </c:pt>
                <c:pt idx="2">
                  <c:v>0.38</c:v>
                </c:pt>
                <c:pt idx="3">
                  <c:v>0.36</c:v>
                </c:pt>
                <c:pt idx="4">
                  <c:v>0.32</c:v>
                </c:pt>
                <c:pt idx="5">
                  <c:v>0.32</c:v>
                </c:pt>
                <c:pt idx="6">
                  <c:v>0.28000000000000003</c:v>
                </c:pt>
                <c:pt idx="7">
                  <c:v>0.3</c:v>
                </c:pt>
                <c:pt idx="8">
                  <c:v>0.35</c:v>
                </c:pt>
                <c:pt idx="9">
                  <c:v>0.35</c:v>
                </c:pt>
                <c:pt idx="10">
                  <c:v>0.3</c:v>
                </c:pt>
                <c:pt idx="11">
                  <c:v>0.28000000000000003</c:v>
                </c:pt>
                <c:pt idx="12">
                  <c:v>0.21</c:v>
                </c:pt>
                <c:pt idx="13">
                  <c:v>0.22</c:v>
                </c:pt>
              </c:numCache>
            </c:numRef>
          </c:val>
          <c:extLst>
            <c:ext xmlns:c16="http://schemas.microsoft.com/office/drawing/2014/chart" uri="{C3380CC4-5D6E-409C-BE32-E72D297353CC}">
              <c16:uniqueId val="{00000001-C617-4F02-8D4E-CD77FE4AFECC}"/>
            </c:ext>
          </c:extLst>
        </c:ser>
        <c:ser>
          <c:idx val="2"/>
          <c:order val="2"/>
          <c:tx>
            <c:strRef>
              <c:f>Sheet1!$A$5</c:f>
              <c:strCache>
                <c:ptCount val="1"/>
                <c:pt idx="0">
                  <c:v>Petrol cars/vans</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Sheet1!$B$5:$O$5</c:f>
              <c:numCache>
                <c:formatCode>0%</c:formatCode>
                <c:ptCount val="14"/>
                <c:pt idx="0">
                  <c:v>0.1</c:v>
                </c:pt>
                <c:pt idx="1">
                  <c:v>0.11</c:v>
                </c:pt>
                <c:pt idx="2">
                  <c:v>0.12</c:v>
                </c:pt>
                <c:pt idx="3">
                  <c:v>0.17</c:v>
                </c:pt>
                <c:pt idx="4">
                  <c:v>0.14000000000000001</c:v>
                </c:pt>
                <c:pt idx="5">
                  <c:v>0.16</c:v>
                </c:pt>
                <c:pt idx="6">
                  <c:v>0.1</c:v>
                </c:pt>
                <c:pt idx="7">
                  <c:v>0.15</c:v>
                </c:pt>
                <c:pt idx="8">
                  <c:v>0.12</c:v>
                </c:pt>
                <c:pt idx="9">
                  <c:v>0.18</c:v>
                </c:pt>
                <c:pt idx="10">
                  <c:v>0.16</c:v>
                </c:pt>
                <c:pt idx="11">
                  <c:v>0.17</c:v>
                </c:pt>
                <c:pt idx="12">
                  <c:v>0.18</c:v>
                </c:pt>
                <c:pt idx="13">
                  <c:v>0.17</c:v>
                </c:pt>
              </c:numCache>
            </c:numRef>
          </c:val>
          <c:extLst>
            <c:ext xmlns:c16="http://schemas.microsoft.com/office/drawing/2014/chart" uri="{C3380CC4-5D6E-409C-BE32-E72D297353CC}">
              <c16:uniqueId val="{00000002-C617-4F02-8D4E-CD77FE4AFECC}"/>
            </c:ext>
          </c:extLst>
        </c:ser>
        <c:ser>
          <c:idx val="3"/>
          <c:order val="3"/>
          <c:tx>
            <c:strRef>
              <c:f>Sheet1!$A$6</c:f>
              <c:strCache>
                <c:ptCount val="1"/>
                <c:pt idx="0">
                  <c:v>Diesel cars/truck/buses</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Sheet1!$B$6:$O$6</c:f>
              <c:numCache>
                <c:formatCode>0%</c:formatCode>
                <c:ptCount val="14"/>
                <c:pt idx="0">
                  <c:v>0.02</c:v>
                </c:pt>
                <c:pt idx="1">
                  <c:v>0.02</c:v>
                </c:pt>
                <c:pt idx="2">
                  <c:v>0.03</c:v>
                </c:pt>
                <c:pt idx="3">
                  <c:v>0.03</c:v>
                </c:pt>
                <c:pt idx="4">
                  <c:v>0.05</c:v>
                </c:pt>
                <c:pt idx="5">
                  <c:v>7.0000000000000007E-2</c:v>
                </c:pt>
                <c:pt idx="6">
                  <c:v>0.02</c:v>
                </c:pt>
                <c:pt idx="7">
                  <c:v>0.06</c:v>
                </c:pt>
                <c:pt idx="8">
                  <c:v>0.05</c:v>
                </c:pt>
                <c:pt idx="9">
                  <c:v>0.06</c:v>
                </c:pt>
                <c:pt idx="10">
                  <c:v>0.1</c:v>
                </c:pt>
                <c:pt idx="11">
                  <c:v>0.13</c:v>
                </c:pt>
                <c:pt idx="12">
                  <c:v>0.13</c:v>
                </c:pt>
                <c:pt idx="13">
                  <c:v>0.16</c:v>
                </c:pt>
              </c:numCache>
            </c:numRef>
          </c:val>
          <c:extLst>
            <c:ext xmlns:c16="http://schemas.microsoft.com/office/drawing/2014/chart" uri="{C3380CC4-5D6E-409C-BE32-E72D297353CC}">
              <c16:uniqueId val="{00000003-C617-4F02-8D4E-CD77FE4AFECC}"/>
            </c:ext>
          </c:extLst>
        </c:ser>
        <c:ser>
          <c:idx val="4"/>
          <c:order val="4"/>
          <c:tx>
            <c:strRef>
              <c:f>Sheet1!$A$7</c:f>
              <c:strCache>
                <c:ptCount val="1"/>
                <c:pt idx="0">
                  <c:v>Something else</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Sheet1!$B$7:$O$7</c:f>
              <c:numCache>
                <c:formatCode>0%</c:formatCode>
                <c:ptCount val="14"/>
                <c:pt idx="0">
                  <c:v>0.01</c:v>
                </c:pt>
                <c:pt idx="1">
                  <c:v>0.02</c:v>
                </c:pt>
                <c:pt idx="2">
                  <c:v>0.02</c:v>
                </c:pt>
                <c:pt idx="3">
                  <c:v>0.04</c:v>
                </c:pt>
                <c:pt idx="4">
                  <c:v>0.05</c:v>
                </c:pt>
                <c:pt idx="5">
                  <c:v>7.0000000000000007E-2</c:v>
                </c:pt>
                <c:pt idx="6">
                  <c:v>0.04</c:v>
                </c:pt>
                <c:pt idx="7">
                  <c:v>0.08</c:v>
                </c:pt>
                <c:pt idx="8">
                  <c:v>0.04</c:v>
                </c:pt>
                <c:pt idx="9">
                  <c:v>0.08</c:v>
                </c:pt>
                <c:pt idx="10">
                  <c:v>0.15</c:v>
                </c:pt>
                <c:pt idx="11">
                  <c:v>0.18</c:v>
                </c:pt>
                <c:pt idx="12">
                  <c:v>0.18</c:v>
                </c:pt>
                <c:pt idx="13">
                  <c:v>0.25</c:v>
                </c:pt>
              </c:numCache>
            </c:numRef>
          </c:val>
          <c:extLst>
            <c:ext xmlns:c16="http://schemas.microsoft.com/office/drawing/2014/chart" uri="{C3380CC4-5D6E-409C-BE32-E72D297353CC}">
              <c16:uniqueId val="{00000004-C617-4F02-8D4E-CD77FE4AFECC}"/>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Sheet1!$B$2:$O$2</c:f>
              <c:numCache>
                <c:formatCode>General</c:formatCode>
                <c:ptCount val="14"/>
                <c:pt idx="0">
                  <c:v>2021</c:v>
                </c:pt>
                <c:pt idx="1">
                  <c:v>2024</c:v>
                </c:pt>
                <c:pt idx="2">
                  <c:v>2021</c:v>
                </c:pt>
                <c:pt idx="3">
                  <c:v>2024</c:v>
                </c:pt>
                <c:pt idx="4">
                  <c:v>2021</c:v>
                </c:pt>
                <c:pt idx="5">
                  <c:v>2024</c:v>
                </c:pt>
                <c:pt idx="6">
                  <c:v>2021</c:v>
                </c:pt>
                <c:pt idx="7">
                  <c:v>2024</c:v>
                </c:pt>
                <c:pt idx="8">
                  <c:v>2021</c:v>
                </c:pt>
                <c:pt idx="9">
                  <c:v>2024</c:v>
                </c:pt>
                <c:pt idx="10">
                  <c:v>2021</c:v>
                </c:pt>
                <c:pt idx="11">
                  <c:v>2024</c:v>
                </c:pt>
                <c:pt idx="12">
                  <c:v>2021</c:v>
                </c:pt>
                <c:pt idx="13">
                  <c:v>2024</c:v>
                </c:pt>
              </c:numCache>
            </c:numRef>
          </c:cat>
          <c:val>
            <c:numRef>
              <c:f>Sheet1!$B$8:$O$8</c:f>
              <c:numCache>
                <c:formatCode>0%</c:formatCode>
                <c:ptCount val="14"/>
                <c:pt idx="0">
                  <c:v>0.04</c:v>
                </c:pt>
                <c:pt idx="1">
                  <c:v>0.04</c:v>
                </c:pt>
                <c:pt idx="2">
                  <c:v>0.04</c:v>
                </c:pt>
                <c:pt idx="3">
                  <c:v>0.04</c:v>
                </c:pt>
                <c:pt idx="4">
                  <c:v>0.04</c:v>
                </c:pt>
                <c:pt idx="5">
                  <c:v>0.05</c:v>
                </c:pt>
                <c:pt idx="6">
                  <c:v>0.05</c:v>
                </c:pt>
                <c:pt idx="7">
                  <c:v>7.0000000000000007E-2</c:v>
                </c:pt>
                <c:pt idx="8">
                  <c:v>0.06</c:v>
                </c:pt>
                <c:pt idx="9">
                  <c:v>7.0000000000000007E-2</c:v>
                </c:pt>
                <c:pt idx="10">
                  <c:v>0.05</c:v>
                </c:pt>
                <c:pt idx="11">
                  <c:v>7.0000000000000007E-2</c:v>
                </c:pt>
                <c:pt idx="12">
                  <c:v>7.0000000000000007E-2</c:v>
                </c:pt>
                <c:pt idx="13">
                  <c:v>7.0000000000000007E-2</c:v>
                </c:pt>
              </c:numCache>
            </c:numRef>
          </c:val>
          <c:extLst>
            <c:ext xmlns:c16="http://schemas.microsoft.com/office/drawing/2014/chart" uri="{C3380CC4-5D6E-409C-BE32-E72D297353CC}">
              <c16:uniqueId val="{00000005-C617-4F02-8D4E-CD77FE4AFECC}"/>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Sheet1!$B$3:$M$3</c:f>
              <c:numCache>
                <c:formatCode>0%</c:formatCode>
                <c:ptCount val="12"/>
                <c:pt idx="0">
                  <c:v>0.56999999999999995</c:v>
                </c:pt>
                <c:pt idx="1">
                  <c:v>0.52</c:v>
                </c:pt>
                <c:pt idx="2">
                  <c:v>0.51</c:v>
                </c:pt>
                <c:pt idx="3">
                  <c:v>0.44</c:v>
                </c:pt>
                <c:pt idx="4">
                  <c:v>0.47</c:v>
                </c:pt>
                <c:pt idx="5">
                  <c:v>0.39</c:v>
                </c:pt>
                <c:pt idx="6">
                  <c:v>0.4</c:v>
                </c:pt>
                <c:pt idx="7">
                  <c:v>0.33</c:v>
                </c:pt>
                <c:pt idx="8">
                  <c:v>0.4</c:v>
                </c:pt>
                <c:pt idx="9">
                  <c:v>0.36</c:v>
                </c:pt>
                <c:pt idx="10">
                  <c:v>0.34</c:v>
                </c:pt>
                <c:pt idx="11">
                  <c:v>0.27</c:v>
                </c:pt>
              </c:numCache>
            </c:numRef>
          </c:val>
          <c:extLst>
            <c:ext xmlns:c16="http://schemas.microsoft.com/office/drawing/2014/chart" uri="{C3380CC4-5D6E-409C-BE32-E72D297353CC}">
              <c16:uniqueId val="{00000000-0FD8-4D76-BFF4-65E9A7DD40C6}"/>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Sheet1!$B$4:$M$4</c:f>
              <c:numCache>
                <c:formatCode>0%</c:formatCode>
                <c:ptCount val="12"/>
                <c:pt idx="0">
                  <c:v>0.28999999999999998</c:v>
                </c:pt>
                <c:pt idx="1">
                  <c:v>0.3</c:v>
                </c:pt>
                <c:pt idx="2">
                  <c:v>0.32</c:v>
                </c:pt>
                <c:pt idx="3">
                  <c:v>0.36</c:v>
                </c:pt>
                <c:pt idx="4">
                  <c:v>0.33</c:v>
                </c:pt>
                <c:pt idx="5">
                  <c:v>0.34</c:v>
                </c:pt>
                <c:pt idx="6">
                  <c:v>0.37</c:v>
                </c:pt>
                <c:pt idx="7">
                  <c:v>0.36</c:v>
                </c:pt>
                <c:pt idx="8">
                  <c:v>0.33</c:v>
                </c:pt>
                <c:pt idx="9">
                  <c:v>0.3</c:v>
                </c:pt>
                <c:pt idx="10">
                  <c:v>0.27</c:v>
                </c:pt>
                <c:pt idx="11">
                  <c:v>0.25</c:v>
                </c:pt>
              </c:numCache>
            </c:numRef>
          </c:val>
          <c:extLst>
            <c:ext xmlns:c16="http://schemas.microsoft.com/office/drawing/2014/chart" uri="{C3380CC4-5D6E-409C-BE32-E72D297353CC}">
              <c16:uniqueId val="{00000001-0FD8-4D76-BFF4-65E9A7DD40C6}"/>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Sheet1!$B$5:$M$5</c:f>
              <c:numCache>
                <c:formatCode>0%</c:formatCode>
                <c:ptCount val="12"/>
                <c:pt idx="0">
                  <c:v>0.08</c:v>
                </c:pt>
                <c:pt idx="1">
                  <c:v>0.1</c:v>
                </c:pt>
                <c:pt idx="2">
                  <c:v>0.12</c:v>
                </c:pt>
                <c:pt idx="3">
                  <c:v>0.13</c:v>
                </c:pt>
                <c:pt idx="4">
                  <c:v>0.12</c:v>
                </c:pt>
                <c:pt idx="5">
                  <c:v>0.16</c:v>
                </c:pt>
                <c:pt idx="6">
                  <c:v>0.12</c:v>
                </c:pt>
                <c:pt idx="7">
                  <c:v>0.17</c:v>
                </c:pt>
                <c:pt idx="8">
                  <c:v>0.16</c:v>
                </c:pt>
                <c:pt idx="9">
                  <c:v>0.21</c:v>
                </c:pt>
                <c:pt idx="10">
                  <c:v>0.15</c:v>
                </c:pt>
                <c:pt idx="11">
                  <c:v>0.19</c:v>
                </c:pt>
              </c:numCache>
            </c:numRef>
          </c:val>
          <c:extLst>
            <c:ext xmlns:c16="http://schemas.microsoft.com/office/drawing/2014/chart" uri="{C3380CC4-5D6E-409C-BE32-E72D297353CC}">
              <c16:uniqueId val="{00000002-0FD8-4D76-BFF4-65E9A7DD40C6}"/>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Sheet1!$B$6:$M$6</c:f>
              <c:numCache>
                <c:formatCode>0%</c:formatCode>
                <c:ptCount val="12"/>
                <c:pt idx="0">
                  <c:v>0.01</c:v>
                </c:pt>
                <c:pt idx="1">
                  <c:v>0.01</c:v>
                </c:pt>
                <c:pt idx="2">
                  <c:v>0.01</c:v>
                </c:pt>
                <c:pt idx="3">
                  <c:v>0.01</c:v>
                </c:pt>
                <c:pt idx="4">
                  <c:v>0.01</c:v>
                </c:pt>
                <c:pt idx="5">
                  <c:v>0.02</c:v>
                </c:pt>
                <c:pt idx="6">
                  <c:v>0.02</c:v>
                </c:pt>
                <c:pt idx="7">
                  <c:v>0.05</c:v>
                </c:pt>
                <c:pt idx="8">
                  <c:v>0.03</c:v>
                </c:pt>
                <c:pt idx="9">
                  <c:v>0.04</c:v>
                </c:pt>
                <c:pt idx="10">
                  <c:v>0.1</c:v>
                </c:pt>
                <c:pt idx="11">
                  <c:v>0.1</c:v>
                </c:pt>
              </c:numCache>
            </c:numRef>
          </c:val>
          <c:extLst>
            <c:ext xmlns:c16="http://schemas.microsoft.com/office/drawing/2014/chart" uri="{C3380CC4-5D6E-409C-BE32-E72D297353CC}">
              <c16:uniqueId val="{00000003-0FD8-4D76-BFF4-65E9A7DD40C6}"/>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Sheet1!$B$7:$M$7</c:f>
              <c:numCache>
                <c:formatCode>0%</c:formatCode>
                <c:ptCount val="12"/>
                <c:pt idx="0">
                  <c:v>0.01</c:v>
                </c:pt>
                <c:pt idx="1">
                  <c:v>0.02</c:v>
                </c:pt>
                <c:pt idx="2">
                  <c:v>0.01</c:v>
                </c:pt>
                <c:pt idx="3">
                  <c:v>0.01</c:v>
                </c:pt>
                <c:pt idx="4">
                  <c:v>0.02</c:v>
                </c:pt>
                <c:pt idx="5">
                  <c:v>0.02</c:v>
                </c:pt>
                <c:pt idx="6">
                  <c:v>0.02</c:v>
                </c:pt>
                <c:pt idx="7">
                  <c:v>0.03</c:v>
                </c:pt>
                <c:pt idx="8">
                  <c:v>0.03</c:v>
                </c:pt>
                <c:pt idx="9">
                  <c:v>0.03</c:v>
                </c:pt>
                <c:pt idx="10">
                  <c:v>0.1</c:v>
                </c:pt>
                <c:pt idx="11">
                  <c:v>0.12</c:v>
                </c:pt>
              </c:numCache>
            </c:numRef>
          </c:val>
          <c:extLst>
            <c:ext xmlns:c16="http://schemas.microsoft.com/office/drawing/2014/chart" uri="{C3380CC4-5D6E-409C-BE32-E72D297353CC}">
              <c16:uniqueId val="{00000004-0FD8-4D76-BFF4-65E9A7DD40C6}"/>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dLbl>
              <c:idx val="0"/>
              <c:layout>
                <c:manualLayout>
                  <c:x val="0"/>
                  <c:y val="-2.5316443079615728E-2"/>
                </c:manualLayout>
              </c:layout>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DB8A-468C-BDF1-B83F92B542F9}"/>
                </c:ext>
              </c:extLst>
            </c:dLbl>
            <c:dLbl>
              <c:idx val="1"/>
              <c:layout>
                <c:manualLayout>
                  <c:x val="0"/>
                  <c:y val="-2.5316443079615614E-2"/>
                </c:manualLayout>
              </c:layout>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1-DB8A-468C-BDF1-B83F92B542F9}"/>
                </c:ext>
              </c:extLst>
            </c:dLbl>
            <c:dLbl>
              <c:idx val="2"/>
              <c:layout>
                <c:manualLayout>
                  <c:x val="0"/>
                  <c:y val="-2.5316443079615614E-2"/>
                </c:manualLayout>
              </c:layout>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2-DB8A-468C-BDF1-B83F92B542F9}"/>
                </c:ext>
              </c:extLst>
            </c:dLbl>
            <c:dLbl>
              <c:idx val="3"/>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extLst>
                <c:ext xmlns:c16="http://schemas.microsoft.com/office/drawing/2014/chart" uri="{C3380CC4-5D6E-409C-BE32-E72D297353CC}">
                  <c16:uniqueId val="{00000003-DB8A-468C-BDF1-B83F92B542F9}"/>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Sheet1!$B$8:$M$8</c:f>
              <c:numCache>
                <c:formatCode>0%</c:formatCode>
                <c:ptCount val="12"/>
                <c:pt idx="0">
                  <c:v>0.04</c:v>
                </c:pt>
                <c:pt idx="1">
                  <c:v>0.04</c:v>
                </c:pt>
                <c:pt idx="2">
                  <c:v>0.03</c:v>
                </c:pt>
                <c:pt idx="3">
                  <c:v>0.04</c:v>
                </c:pt>
                <c:pt idx="4">
                  <c:v>0.05</c:v>
                </c:pt>
                <c:pt idx="5">
                  <c:v>7.0000000000000007E-2</c:v>
                </c:pt>
                <c:pt idx="6">
                  <c:v>0.06</c:v>
                </c:pt>
                <c:pt idx="7">
                  <c:v>0.06</c:v>
                </c:pt>
                <c:pt idx="8">
                  <c:v>0.05</c:v>
                </c:pt>
                <c:pt idx="9">
                  <c:v>0.06</c:v>
                </c:pt>
                <c:pt idx="10">
                  <c:v>0.04</c:v>
                </c:pt>
                <c:pt idx="11">
                  <c:v>0.06</c:v>
                </c:pt>
              </c:numCache>
            </c:numRef>
          </c:val>
          <c:extLst>
            <c:ext xmlns:c16="http://schemas.microsoft.com/office/drawing/2014/chart" uri="{C3380CC4-5D6E-409C-BE32-E72D297353CC}">
              <c16:uniqueId val="{00000005-0FD8-4D76-BFF4-65E9A7DD40C6}"/>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2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Total</c:v>
                </c:pt>
              </c:strCache>
            </c:strRef>
          </c:tx>
          <c:spPr>
            <a:solidFill>
              <a:schemeClr val="accent3"/>
            </a:solidFill>
            <a:ln>
              <a:solidFill>
                <a:schemeClr val="bg2"/>
              </a:solidFill>
            </a:ln>
            <a:effectLst/>
          </c:spPr>
          <c:invertIfNegative val="0"/>
          <c:dPt>
            <c:idx val="7"/>
            <c:invertIfNegative val="0"/>
            <c:bubble3D val="0"/>
            <c:spPr>
              <a:solidFill>
                <a:schemeClr val="accent3"/>
              </a:solidFill>
              <a:ln>
                <a:solidFill>
                  <a:schemeClr val="bg2"/>
                </a:solidFill>
              </a:ln>
              <a:effectLst/>
            </c:spPr>
            <c:extLst>
              <c:ext xmlns:c16="http://schemas.microsoft.com/office/drawing/2014/chart" uri="{C3380CC4-5D6E-409C-BE32-E72D297353CC}">
                <c16:uniqueId val="{00000001-1854-4478-8F16-EB0967E751A2}"/>
              </c:ext>
            </c:extLst>
          </c:dPt>
          <c:dPt>
            <c:idx val="8"/>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3-1854-4478-8F16-EB0967E751A2}"/>
              </c:ext>
            </c:extLst>
          </c:dPt>
          <c:dPt>
            <c:idx val="9"/>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4-1854-4478-8F16-EB0967E751A2}"/>
              </c:ext>
            </c:extLst>
          </c:dPt>
          <c:dLbls>
            <c:spPr>
              <a:noFill/>
              <a:ln>
                <a:noFill/>
              </a:ln>
              <a:effectLst/>
            </c:spPr>
            <c:txPr>
              <a:bodyPr rot="0" spcFirstLastPara="1" vertOverflow="ellipsis" vert="horz" wrap="square" lIns="38100" tIns="19050" rIns="38100" bIns="19050" anchor="ctr" anchorCtr="1">
                <a:spAutoFit/>
              </a:bodyPr>
              <a:lstStyle/>
              <a:p>
                <a:pPr>
                  <a:defRPr lang="en-IE" sz="1200" b="0" i="0" u="none" strike="noStrike" kern="1200" baseline="0">
                    <a:solidFill>
                      <a:schemeClr val="tx1">
                        <a:lumMod val="75000"/>
                        <a:lumOff val="25000"/>
                      </a:schemeClr>
                    </a:solidFill>
                    <a:effectLst/>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Sheet1!$A$2:$A$11</c:f>
              <c:strCache>
                <c:ptCount val="10"/>
                <c:pt idx="0">
                  <c:v>More walking or cycling</c:v>
                </c:pt>
                <c:pt idx="1">
                  <c:v>Use public transport more</c:v>
                </c:pt>
                <c:pt idx="2">
                  <c:v>Using a less smoky solid fuel (in stove or fireplace) to heat my home</c:v>
                </c:pt>
                <c:pt idx="3">
                  <c:v>Driving less / car pooling / sharing</c:v>
                </c:pt>
                <c:pt idx="4">
                  <c:v>Upgrade my house to make it more energy efficient - insulation, fabric retrofit etc.</c:v>
                </c:pt>
                <c:pt idx="5">
                  <c:v>Reduce or stop idling of my car when stopped/parked</c:v>
                </c:pt>
                <c:pt idx="6">
                  <c:v>Increase remote working  / working from home</c:v>
                </c:pt>
                <c:pt idx="7">
                  <c:v>Discuss issues related to air pollution in your local area with friends/family</c:v>
                </c:pt>
                <c:pt idx="8">
                  <c:v>Other</c:v>
                </c:pt>
                <c:pt idx="9">
                  <c:v>None of these</c:v>
                </c:pt>
              </c:strCache>
            </c:strRef>
          </c:cat>
          <c:val>
            <c:numRef>
              <c:f>Sheet1!$B$2:$B$11</c:f>
              <c:numCache>
                <c:formatCode>0%</c:formatCode>
                <c:ptCount val="10"/>
                <c:pt idx="0">
                  <c:v>0.47</c:v>
                </c:pt>
                <c:pt idx="1">
                  <c:v>0.32</c:v>
                </c:pt>
                <c:pt idx="2">
                  <c:v>0.31</c:v>
                </c:pt>
                <c:pt idx="3">
                  <c:v>0.27</c:v>
                </c:pt>
                <c:pt idx="4">
                  <c:v>0.26</c:v>
                </c:pt>
                <c:pt idx="5">
                  <c:v>0.23</c:v>
                </c:pt>
                <c:pt idx="6">
                  <c:v>0.18</c:v>
                </c:pt>
                <c:pt idx="7">
                  <c:v>0.08</c:v>
                </c:pt>
                <c:pt idx="8">
                  <c:v>0.02</c:v>
                </c:pt>
                <c:pt idx="9">
                  <c:v>0.14000000000000001</c:v>
                </c:pt>
              </c:numCache>
            </c:numRef>
          </c:val>
          <c:extLst>
            <c:ext xmlns:c16="http://schemas.microsoft.com/office/drawing/2014/chart" uri="{C3380CC4-5D6E-409C-BE32-E72D297353CC}">
              <c16:uniqueId val="{00000002-1854-4478-8F16-EB0967E751A2}"/>
            </c:ext>
          </c:extLst>
        </c:ser>
        <c:dLbls>
          <c:dLblPos val="outEnd"/>
          <c:showLegendKey val="0"/>
          <c:showVal val="1"/>
          <c:showCatName val="0"/>
          <c:showSerName val="0"/>
          <c:showPercent val="0"/>
          <c:showBubbleSize val="0"/>
        </c:dLbls>
        <c:gapWidth val="50"/>
        <c:axId val="685509288"/>
        <c:axId val="685513208"/>
      </c:barChart>
      <c:catAx>
        <c:axId val="685509288"/>
        <c:scaling>
          <c:orientation val="maxMin"/>
        </c:scaling>
        <c:delete val="1"/>
        <c:axPos val="l"/>
        <c:numFmt formatCode="General" sourceLinked="1"/>
        <c:majorTickMark val="none"/>
        <c:minorTickMark val="none"/>
        <c:tickLblPos val="nextTo"/>
        <c:crossAx val="685513208"/>
        <c:crosses val="autoZero"/>
        <c:auto val="1"/>
        <c:lblAlgn val="ctr"/>
        <c:lblOffset val="100"/>
        <c:noMultiLvlLbl val="0"/>
      </c:catAx>
      <c:valAx>
        <c:axId val="685513208"/>
        <c:scaling>
          <c:orientation val="minMax"/>
        </c:scaling>
        <c:delete val="1"/>
        <c:axPos val="t"/>
        <c:numFmt formatCode="0%" sourceLinked="1"/>
        <c:majorTickMark val="none"/>
        <c:minorTickMark val="none"/>
        <c:tickLblPos val="nextTo"/>
        <c:crossAx val="685509288"/>
        <c:crosses val="autoZero"/>
        <c:crossBetween val="between"/>
      </c:valAx>
      <c:spPr>
        <a:noFill/>
        <a:ln>
          <a:noFill/>
        </a:ln>
        <a:effectLst/>
      </c:spPr>
    </c:plotArea>
    <c:plotVisOnly val="1"/>
    <c:dispBlanksAs val="gap"/>
    <c:showDLblsOverMax val="0"/>
  </c:chart>
  <c:spPr>
    <a:noFill/>
    <a:ln>
      <a:noFill/>
    </a:ln>
    <a:effectLst/>
  </c:spPr>
  <c:txPr>
    <a:bodyPr/>
    <a:lstStyle/>
    <a:p>
      <a:pPr>
        <a:defRPr lang="en-IE" sz="1200" u="none" strike="noStrike" kern="1200">
          <a:solidFill>
            <a:schemeClr val="accent2"/>
          </a:solidFill>
          <a:effectLst/>
          <a:latin typeface="+mn-lt"/>
          <a:ea typeface="+mn-ea"/>
          <a:cs typeface="+mn-cs"/>
        </a:defRPr>
      </a:pPr>
      <a:endParaRPr lang="en-US"/>
    </a:p>
  </c:txPr>
  <c:externalData r:id="rId3">
    <c:autoUpdate val="0"/>
  </c:externalData>
</c:chartSpace>
</file>

<file path=ppt/charts/chart2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Total</c:v>
                </c:pt>
              </c:strCache>
            </c:strRef>
          </c:tx>
          <c:spPr>
            <a:solidFill>
              <a:schemeClr val="accent4"/>
            </a:solidFill>
            <a:ln>
              <a:solidFill>
                <a:schemeClr val="bg2"/>
              </a:solidFill>
            </a:ln>
            <a:effectLst/>
          </c:spPr>
          <c:invertIfNegative val="0"/>
          <c:dPt>
            <c:idx val="7"/>
            <c:invertIfNegative val="0"/>
            <c:bubble3D val="0"/>
            <c:spPr>
              <a:solidFill>
                <a:schemeClr val="accent4"/>
              </a:solidFill>
              <a:ln>
                <a:solidFill>
                  <a:schemeClr val="bg2"/>
                </a:solidFill>
              </a:ln>
              <a:effectLst/>
            </c:spPr>
            <c:extLst>
              <c:ext xmlns:c16="http://schemas.microsoft.com/office/drawing/2014/chart" uri="{C3380CC4-5D6E-409C-BE32-E72D297353CC}">
                <c16:uniqueId val="{00000001-E1AD-41E2-88A3-1F6B383F131F}"/>
              </c:ext>
            </c:extLst>
          </c:dPt>
          <c:dPt>
            <c:idx val="8"/>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3-E1AD-41E2-88A3-1F6B383F131F}"/>
              </c:ext>
            </c:extLst>
          </c:dPt>
          <c:dPt>
            <c:idx val="9"/>
            <c:invertIfNegative val="0"/>
            <c:bubble3D val="0"/>
            <c:spPr>
              <a:solidFill>
                <a:schemeClr val="bg1">
                  <a:lumMod val="85000"/>
                </a:schemeClr>
              </a:solidFill>
              <a:ln>
                <a:solidFill>
                  <a:schemeClr val="bg2"/>
                </a:solidFill>
              </a:ln>
              <a:effectLst/>
            </c:spPr>
            <c:extLst>
              <c:ext xmlns:c16="http://schemas.microsoft.com/office/drawing/2014/chart" uri="{C3380CC4-5D6E-409C-BE32-E72D297353CC}">
                <c16:uniqueId val="{00000005-E1AD-41E2-88A3-1F6B383F131F}"/>
              </c:ext>
            </c:extLst>
          </c:dPt>
          <c:dLbls>
            <c:spPr>
              <a:noFill/>
              <a:ln>
                <a:noFill/>
              </a:ln>
              <a:effectLst/>
            </c:spPr>
            <c:txPr>
              <a:bodyPr rot="0" spcFirstLastPara="1" vertOverflow="ellipsis" vert="horz" wrap="square" lIns="38100" tIns="19050" rIns="38100" bIns="19050" anchor="ctr" anchorCtr="1">
                <a:spAutoFit/>
              </a:bodyPr>
              <a:lstStyle/>
              <a:p>
                <a:pPr>
                  <a:defRPr lang="en-IE" sz="1200" b="0" i="0" u="none" strike="noStrike" kern="1200" baseline="0">
                    <a:solidFill>
                      <a:schemeClr val="tx1">
                        <a:lumMod val="75000"/>
                        <a:lumOff val="25000"/>
                      </a:schemeClr>
                    </a:solidFill>
                    <a:effectLst/>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Sheet1!$A$2:$A$11</c:f>
              <c:strCache>
                <c:ptCount val="10"/>
                <c:pt idx="0">
                  <c:v>Upgrade my house to make it more energy efficient - insulation, fabric retrofit etc.</c:v>
                </c:pt>
                <c:pt idx="1">
                  <c:v>Driving less / car pooling / sharing</c:v>
                </c:pt>
                <c:pt idx="2">
                  <c:v>Use public transport more</c:v>
                </c:pt>
                <c:pt idx="3">
                  <c:v>More walking or cycling</c:v>
                </c:pt>
                <c:pt idx="4">
                  <c:v>Reduce or stop idling of my car when stopped/parked</c:v>
                </c:pt>
                <c:pt idx="5">
                  <c:v>Discuss issues related to air pollution in your local area with friends/family</c:v>
                </c:pt>
                <c:pt idx="6">
                  <c:v>Using a less smoky solid fuel (in stove or fireplace) to heat my home</c:v>
                </c:pt>
                <c:pt idx="7">
                  <c:v>Increase remote working / working from home</c:v>
                </c:pt>
                <c:pt idx="8">
                  <c:v>Other</c:v>
                </c:pt>
                <c:pt idx="9">
                  <c:v>None of these</c:v>
                </c:pt>
              </c:strCache>
            </c:strRef>
          </c:cat>
          <c:val>
            <c:numRef>
              <c:f>Sheet1!$B$2:$B$11</c:f>
              <c:numCache>
                <c:formatCode>0%</c:formatCode>
                <c:ptCount val="10"/>
                <c:pt idx="0">
                  <c:v>0.27</c:v>
                </c:pt>
                <c:pt idx="1">
                  <c:v>0.19</c:v>
                </c:pt>
                <c:pt idx="2">
                  <c:v>0.17</c:v>
                </c:pt>
                <c:pt idx="3">
                  <c:v>0.16</c:v>
                </c:pt>
                <c:pt idx="4">
                  <c:v>0.16</c:v>
                </c:pt>
                <c:pt idx="5">
                  <c:v>0.13</c:v>
                </c:pt>
                <c:pt idx="6">
                  <c:v>0.13</c:v>
                </c:pt>
                <c:pt idx="7">
                  <c:v>0.11</c:v>
                </c:pt>
                <c:pt idx="8">
                  <c:v>0.02</c:v>
                </c:pt>
                <c:pt idx="9">
                  <c:v>0.2</c:v>
                </c:pt>
              </c:numCache>
            </c:numRef>
          </c:val>
          <c:extLst>
            <c:ext xmlns:c16="http://schemas.microsoft.com/office/drawing/2014/chart" uri="{C3380CC4-5D6E-409C-BE32-E72D297353CC}">
              <c16:uniqueId val="{00000006-E1AD-41E2-88A3-1F6B383F131F}"/>
            </c:ext>
          </c:extLst>
        </c:ser>
        <c:dLbls>
          <c:dLblPos val="outEnd"/>
          <c:showLegendKey val="0"/>
          <c:showVal val="1"/>
          <c:showCatName val="0"/>
          <c:showSerName val="0"/>
          <c:showPercent val="0"/>
          <c:showBubbleSize val="0"/>
        </c:dLbls>
        <c:gapWidth val="50"/>
        <c:axId val="685509288"/>
        <c:axId val="685513208"/>
      </c:barChart>
      <c:catAx>
        <c:axId val="685509288"/>
        <c:scaling>
          <c:orientation val="maxMin"/>
        </c:scaling>
        <c:delete val="1"/>
        <c:axPos val="l"/>
        <c:numFmt formatCode="General" sourceLinked="1"/>
        <c:majorTickMark val="none"/>
        <c:minorTickMark val="none"/>
        <c:tickLblPos val="nextTo"/>
        <c:crossAx val="685513208"/>
        <c:crosses val="autoZero"/>
        <c:auto val="1"/>
        <c:lblAlgn val="ctr"/>
        <c:lblOffset val="100"/>
        <c:noMultiLvlLbl val="0"/>
      </c:catAx>
      <c:valAx>
        <c:axId val="685513208"/>
        <c:scaling>
          <c:orientation val="minMax"/>
        </c:scaling>
        <c:delete val="1"/>
        <c:axPos val="t"/>
        <c:numFmt formatCode="0%" sourceLinked="1"/>
        <c:majorTickMark val="none"/>
        <c:minorTickMark val="none"/>
        <c:tickLblPos val="nextTo"/>
        <c:crossAx val="685509288"/>
        <c:crosses val="autoZero"/>
        <c:crossBetween val="between"/>
      </c:valAx>
      <c:spPr>
        <a:noFill/>
        <a:ln>
          <a:noFill/>
        </a:ln>
        <a:effectLst/>
      </c:spPr>
    </c:plotArea>
    <c:plotVisOnly val="1"/>
    <c:dispBlanksAs val="gap"/>
    <c:showDLblsOverMax val="0"/>
  </c:chart>
  <c:spPr>
    <a:noFill/>
    <a:ln>
      <a:noFill/>
    </a:ln>
    <a:effectLst/>
  </c:spPr>
  <c:txPr>
    <a:bodyPr/>
    <a:lstStyle/>
    <a:p>
      <a:pPr>
        <a:defRPr lang="en-IE" sz="1200" u="none" strike="noStrike" kern="1200">
          <a:solidFill>
            <a:schemeClr val="accent2"/>
          </a:solidFill>
          <a:effectLst/>
          <a:latin typeface="+mn-lt"/>
          <a:ea typeface="+mn-ea"/>
          <a:cs typeface="+mn-cs"/>
        </a:defRPr>
      </a:pPr>
      <a:endParaRPr lang="en-US"/>
    </a:p>
  </c:txPr>
  <c:externalData r:id="rId3">
    <c:autoUpdate val="0"/>
  </c:externalData>
</c:chartSpace>
</file>

<file path=ppt/charts/chart3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Sheet1!$B$3:$M$3</c:f>
              <c:numCache>
                <c:formatCode>0%</c:formatCode>
                <c:ptCount val="12"/>
                <c:pt idx="0">
                  <c:v>0.09</c:v>
                </c:pt>
                <c:pt idx="1">
                  <c:v>0.11</c:v>
                </c:pt>
                <c:pt idx="2">
                  <c:v>7.0000000000000007E-2</c:v>
                </c:pt>
                <c:pt idx="3">
                  <c:v>7.0000000000000007E-2</c:v>
                </c:pt>
                <c:pt idx="4">
                  <c:v>0.08</c:v>
                </c:pt>
                <c:pt idx="5">
                  <c:v>0.12</c:v>
                </c:pt>
                <c:pt idx="6">
                  <c:v>0.08</c:v>
                </c:pt>
                <c:pt idx="7">
                  <c:v>0.1</c:v>
                </c:pt>
                <c:pt idx="8">
                  <c:v>0.09</c:v>
                </c:pt>
                <c:pt idx="9">
                  <c:v>7.0000000000000007E-2</c:v>
                </c:pt>
                <c:pt idx="10">
                  <c:v>0.13</c:v>
                </c:pt>
                <c:pt idx="11">
                  <c:v>0.06</c:v>
                </c:pt>
              </c:numCache>
            </c:numRef>
          </c:val>
          <c:extLst>
            <c:ext xmlns:c16="http://schemas.microsoft.com/office/drawing/2014/chart" uri="{C3380CC4-5D6E-409C-BE32-E72D297353CC}">
              <c16:uniqueId val="{00000000-9D64-4FF2-9871-D067842C7CF6}"/>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Sheet1!$B$4:$M$4</c:f>
              <c:numCache>
                <c:formatCode>0%</c:formatCode>
                <c:ptCount val="12"/>
                <c:pt idx="0">
                  <c:v>0.27</c:v>
                </c:pt>
                <c:pt idx="1">
                  <c:v>0.31</c:v>
                </c:pt>
                <c:pt idx="2">
                  <c:v>0.23</c:v>
                </c:pt>
                <c:pt idx="3">
                  <c:v>0.23</c:v>
                </c:pt>
                <c:pt idx="4">
                  <c:v>0.27</c:v>
                </c:pt>
                <c:pt idx="5">
                  <c:v>0.3</c:v>
                </c:pt>
                <c:pt idx="6">
                  <c:v>0.28000000000000003</c:v>
                </c:pt>
                <c:pt idx="7">
                  <c:v>0.26</c:v>
                </c:pt>
                <c:pt idx="8">
                  <c:v>0.24</c:v>
                </c:pt>
                <c:pt idx="9">
                  <c:v>0.28000000000000003</c:v>
                </c:pt>
                <c:pt idx="10">
                  <c:v>0.28000000000000003</c:v>
                </c:pt>
                <c:pt idx="11">
                  <c:v>0.28000000000000003</c:v>
                </c:pt>
              </c:numCache>
            </c:numRef>
          </c:val>
          <c:extLst>
            <c:ext xmlns:c16="http://schemas.microsoft.com/office/drawing/2014/chart" uri="{C3380CC4-5D6E-409C-BE32-E72D297353CC}">
              <c16:uniqueId val="{00000001-9D64-4FF2-9871-D067842C7CF6}"/>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Sheet1!$B$5:$M$5</c:f>
              <c:numCache>
                <c:formatCode>0%</c:formatCode>
                <c:ptCount val="12"/>
                <c:pt idx="0">
                  <c:v>0.16</c:v>
                </c:pt>
                <c:pt idx="1">
                  <c:v>0.16</c:v>
                </c:pt>
                <c:pt idx="2">
                  <c:v>0.17</c:v>
                </c:pt>
                <c:pt idx="3">
                  <c:v>0.19</c:v>
                </c:pt>
                <c:pt idx="4">
                  <c:v>0.18</c:v>
                </c:pt>
                <c:pt idx="5">
                  <c:v>0.11</c:v>
                </c:pt>
                <c:pt idx="6">
                  <c:v>0.14000000000000001</c:v>
                </c:pt>
                <c:pt idx="7">
                  <c:v>0.2</c:v>
                </c:pt>
                <c:pt idx="8">
                  <c:v>0.16</c:v>
                </c:pt>
                <c:pt idx="9">
                  <c:v>0.15</c:v>
                </c:pt>
                <c:pt idx="10">
                  <c:v>0.14000000000000001</c:v>
                </c:pt>
                <c:pt idx="11">
                  <c:v>0.2</c:v>
                </c:pt>
              </c:numCache>
            </c:numRef>
          </c:val>
          <c:extLst>
            <c:ext xmlns:c16="http://schemas.microsoft.com/office/drawing/2014/chart" uri="{C3380CC4-5D6E-409C-BE32-E72D297353CC}">
              <c16:uniqueId val="{00000002-9D64-4FF2-9871-D067842C7CF6}"/>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Sheet1!$B$6:$M$6</c:f>
              <c:numCache>
                <c:formatCode>0%</c:formatCode>
                <c:ptCount val="12"/>
                <c:pt idx="0">
                  <c:v>0.23</c:v>
                </c:pt>
                <c:pt idx="1">
                  <c:v>0.23</c:v>
                </c:pt>
                <c:pt idx="2">
                  <c:v>0.24</c:v>
                </c:pt>
                <c:pt idx="3">
                  <c:v>0.26</c:v>
                </c:pt>
                <c:pt idx="4">
                  <c:v>0.21</c:v>
                </c:pt>
                <c:pt idx="5">
                  <c:v>0.25</c:v>
                </c:pt>
                <c:pt idx="6">
                  <c:v>0.24</c:v>
                </c:pt>
                <c:pt idx="7">
                  <c:v>0.22</c:v>
                </c:pt>
                <c:pt idx="8">
                  <c:v>0.23</c:v>
                </c:pt>
                <c:pt idx="9">
                  <c:v>0.25</c:v>
                </c:pt>
                <c:pt idx="10">
                  <c:v>0.25</c:v>
                </c:pt>
                <c:pt idx="11">
                  <c:v>0.2</c:v>
                </c:pt>
              </c:numCache>
            </c:numRef>
          </c:val>
          <c:extLst>
            <c:ext xmlns:c16="http://schemas.microsoft.com/office/drawing/2014/chart" uri="{C3380CC4-5D6E-409C-BE32-E72D297353CC}">
              <c16:uniqueId val="{00000003-9D64-4FF2-9871-D067842C7CF6}"/>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Sheet1!$B$7:$M$7</c:f>
              <c:numCache>
                <c:formatCode>0%</c:formatCode>
                <c:ptCount val="12"/>
                <c:pt idx="0">
                  <c:v>0.15</c:v>
                </c:pt>
                <c:pt idx="1">
                  <c:v>0.11</c:v>
                </c:pt>
                <c:pt idx="2">
                  <c:v>0.19</c:v>
                </c:pt>
                <c:pt idx="3">
                  <c:v>0.13</c:v>
                </c:pt>
                <c:pt idx="4">
                  <c:v>0.15</c:v>
                </c:pt>
                <c:pt idx="5">
                  <c:v>0.16</c:v>
                </c:pt>
                <c:pt idx="6">
                  <c:v>0.16</c:v>
                </c:pt>
                <c:pt idx="7">
                  <c:v>0.14000000000000001</c:v>
                </c:pt>
                <c:pt idx="8">
                  <c:v>0.15</c:v>
                </c:pt>
                <c:pt idx="9">
                  <c:v>0.18</c:v>
                </c:pt>
                <c:pt idx="10">
                  <c:v>0.13</c:v>
                </c:pt>
                <c:pt idx="11">
                  <c:v>0.11</c:v>
                </c:pt>
              </c:numCache>
            </c:numRef>
          </c:val>
          <c:extLst>
            <c:ext xmlns:c16="http://schemas.microsoft.com/office/drawing/2014/chart" uri="{C3380CC4-5D6E-409C-BE32-E72D297353CC}">
              <c16:uniqueId val="{00000004-9D64-4FF2-9871-D067842C7CF6}"/>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Sheet1!$B$2:$M$2</c:f>
              <c:numCache>
                <c:formatCode>General</c:formatCode>
                <c:ptCount val="12"/>
                <c:pt idx="0">
                  <c:v>2021</c:v>
                </c:pt>
                <c:pt idx="1">
                  <c:v>2024</c:v>
                </c:pt>
                <c:pt idx="2">
                  <c:v>2021</c:v>
                </c:pt>
                <c:pt idx="3">
                  <c:v>2024</c:v>
                </c:pt>
                <c:pt idx="4">
                  <c:v>2021</c:v>
                </c:pt>
                <c:pt idx="5">
                  <c:v>2024</c:v>
                </c:pt>
                <c:pt idx="6">
                  <c:v>2021</c:v>
                </c:pt>
                <c:pt idx="7">
                  <c:v>2024</c:v>
                </c:pt>
                <c:pt idx="8">
                  <c:v>2021</c:v>
                </c:pt>
                <c:pt idx="9">
                  <c:v>2024</c:v>
                </c:pt>
                <c:pt idx="10">
                  <c:v>2021</c:v>
                </c:pt>
                <c:pt idx="11">
                  <c:v>2024</c:v>
                </c:pt>
              </c:numCache>
            </c:numRef>
          </c:cat>
          <c:val>
            <c:numRef>
              <c:f>Sheet1!$B$8:$M$8</c:f>
              <c:numCache>
                <c:formatCode>0%</c:formatCode>
                <c:ptCount val="12"/>
                <c:pt idx="0">
                  <c:v>0.1</c:v>
                </c:pt>
                <c:pt idx="1">
                  <c:v>0.09</c:v>
                </c:pt>
                <c:pt idx="2">
                  <c:v>0.1</c:v>
                </c:pt>
                <c:pt idx="3">
                  <c:v>0.12</c:v>
                </c:pt>
                <c:pt idx="4">
                  <c:v>0.1</c:v>
                </c:pt>
                <c:pt idx="5">
                  <c:v>7.0000000000000007E-2</c:v>
                </c:pt>
                <c:pt idx="6">
                  <c:v>0.1</c:v>
                </c:pt>
                <c:pt idx="7">
                  <c:v>0.09</c:v>
                </c:pt>
                <c:pt idx="8">
                  <c:v>0.12</c:v>
                </c:pt>
                <c:pt idx="9">
                  <c:v>7.0000000000000007E-2</c:v>
                </c:pt>
                <c:pt idx="10">
                  <c:v>0.06</c:v>
                </c:pt>
                <c:pt idx="11">
                  <c:v>0.14000000000000001</c:v>
                </c:pt>
              </c:numCache>
            </c:numRef>
          </c:val>
          <c:extLst>
            <c:ext xmlns:c16="http://schemas.microsoft.com/office/drawing/2014/chart" uri="{C3380CC4-5D6E-409C-BE32-E72D297353CC}">
              <c16:uniqueId val="{00000005-9D64-4FF2-9871-D067842C7CF6}"/>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0.35</c:v>
                </c:pt>
                <c:pt idx="1">
                  <c:v>0.33</c:v>
                </c:pt>
                <c:pt idx="2">
                  <c:v>0.37</c:v>
                </c:pt>
                <c:pt idx="3">
                  <c:v>0.35</c:v>
                </c:pt>
                <c:pt idx="4">
                  <c:v>0.31</c:v>
                </c:pt>
                <c:pt idx="5">
                  <c:v>0.4</c:v>
                </c:pt>
                <c:pt idx="6">
                  <c:v>0.36</c:v>
                </c:pt>
                <c:pt idx="7">
                  <c:v>0.33</c:v>
                </c:pt>
                <c:pt idx="8">
                  <c:v>0.36</c:v>
                </c:pt>
                <c:pt idx="9">
                  <c:v>0.36</c:v>
                </c:pt>
                <c:pt idx="10">
                  <c:v>0.38</c:v>
                </c:pt>
                <c:pt idx="11">
                  <c:v>0.28000000000000003</c:v>
                </c:pt>
              </c:numCache>
            </c:numRef>
          </c:val>
          <c:extLst>
            <c:ext xmlns:c16="http://schemas.microsoft.com/office/drawing/2014/chart" uri="{C3380CC4-5D6E-409C-BE32-E72D297353CC}">
              <c16:uniqueId val="{00000000-9ED1-463D-8D0B-A35EEA6812B4}"/>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0.4</c:v>
                </c:pt>
                <c:pt idx="1">
                  <c:v>0.4</c:v>
                </c:pt>
                <c:pt idx="2">
                  <c:v>0.4</c:v>
                </c:pt>
                <c:pt idx="3">
                  <c:v>0.37</c:v>
                </c:pt>
                <c:pt idx="4">
                  <c:v>0.42</c:v>
                </c:pt>
                <c:pt idx="5">
                  <c:v>0.39</c:v>
                </c:pt>
                <c:pt idx="6">
                  <c:v>0.39</c:v>
                </c:pt>
                <c:pt idx="7">
                  <c:v>0.41</c:v>
                </c:pt>
                <c:pt idx="8">
                  <c:v>0.37</c:v>
                </c:pt>
                <c:pt idx="9">
                  <c:v>0.41</c:v>
                </c:pt>
                <c:pt idx="10">
                  <c:v>0.4</c:v>
                </c:pt>
                <c:pt idx="11">
                  <c:v>0.41</c:v>
                </c:pt>
              </c:numCache>
            </c:numRef>
          </c:val>
          <c:extLst>
            <c:ext xmlns:c16="http://schemas.microsoft.com/office/drawing/2014/chart" uri="{C3380CC4-5D6E-409C-BE32-E72D297353CC}">
              <c16:uniqueId val="{00000001-9ED1-463D-8D0B-A35EEA6812B4}"/>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0.12</c:v>
                </c:pt>
                <c:pt idx="1">
                  <c:v>0.14000000000000001</c:v>
                </c:pt>
                <c:pt idx="2">
                  <c:v>0.11</c:v>
                </c:pt>
                <c:pt idx="3">
                  <c:v>0.14000000000000001</c:v>
                </c:pt>
                <c:pt idx="4">
                  <c:v>0.13</c:v>
                </c:pt>
                <c:pt idx="5">
                  <c:v>0.11</c:v>
                </c:pt>
                <c:pt idx="6">
                  <c:v>0.12</c:v>
                </c:pt>
                <c:pt idx="7">
                  <c:v>0.13</c:v>
                </c:pt>
                <c:pt idx="8">
                  <c:v>0.14000000000000001</c:v>
                </c:pt>
                <c:pt idx="9">
                  <c:v>0.12</c:v>
                </c:pt>
                <c:pt idx="10">
                  <c:v>0.1</c:v>
                </c:pt>
                <c:pt idx="11">
                  <c:v>0.15</c:v>
                </c:pt>
              </c:numCache>
            </c:numRef>
          </c:val>
          <c:extLst>
            <c:ext xmlns:c16="http://schemas.microsoft.com/office/drawing/2014/chart" uri="{C3380CC4-5D6E-409C-BE32-E72D297353CC}">
              <c16:uniqueId val="{00000002-9ED1-463D-8D0B-A35EEA6812B4}"/>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0.03</c:v>
                </c:pt>
                <c:pt idx="1">
                  <c:v>0.04</c:v>
                </c:pt>
                <c:pt idx="2">
                  <c:v>0.02</c:v>
                </c:pt>
                <c:pt idx="3">
                  <c:v>0.03</c:v>
                </c:pt>
                <c:pt idx="4">
                  <c:v>0.03</c:v>
                </c:pt>
                <c:pt idx="5">
                  <c:v>0.03</c:v>
                </c:pt>
                <c:pt idx="6">
                  <c:v>0.04</c:v>
                </c:pt>
                <c:pt idx="7">
                  <c:v>0.02</c:v>
                </c:pt>
                <c:pt idx="8">
                  <c:v>0.04</c:v>
                </c:pt>
                <c:pt idx="9">
                  <c:v>0.02</c:v>
                </c:pt>
                <c:pt idx="10">
                  <c:v>0.04</c:v>
                </c:pt>
                <c:pt idx="11">
                  <c:v>0.02</c:v>
                </c:pt>
              </c:numCache>
            </c:numRef>
          </c:val>
          <c:extLst>
            <c:ext xmlns:c16="http://schemas.microsoft.com/office/drawing/2014/chart" uri="{C3380CC4-5D6E-409C-BE32-E72D297353CC}">
              <c16:uniqueId val="{00000003-9ED1-463D-8D0B-A35EEA6812B4}"/>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0.03</c:v>
                </c:pt>
                <c:pt idx="2">
                  <c:v>0.01</c:v>
                </c:pt>
                <c:pt idx="3">
                  <c:v>0.01</c:v>
                </c:pt>
                <c:pt idx="4">
                  <c:v>0.02</c:v>
                </c:pt>
                <c:pt idx="5">
                  <c:v>0.02</c:v>
                </c:pt>
                <c:pt idx="6">
                  <c:v>0.02</c:v>
                </c:pt>
                <c:pt idx="7">
                  <c:v>0.02</c:v>
                </c:pt>
                <c:pt idx="8">
                  <c:v>0.02</c:v>
                </c:pt>
                <c:pt idx="9">
                  <c:v>0.01</c:v>
                </c:pt>
                <c:pt idx="10">
                  <c:v>0.01</c:v>
                </c:pt>
                <c:pt idx="11">
                  <c:v>0.03</c:v>
                </c:pt>
              </c:numCache>
            </c:numRef>
          </c:val>
          <c:extLst>
            <c:ext xmlns:c16="http://schemas.microsoft.com/office/drawing/2014/chart" uri="{C3380CC4-5D6E-409C-BE32-E72D297353CC}">
              <c16:uniqueId val="{00000004-9ED1-463D-8D0B-A35EEA6812B4}"/>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0.08</c:v>
                </c:pt>
                <c:pt idx="1">
                  <c:v>0.06</c:v>
                </c:pt>
                <c:pt idx="2">
                  <c:v>0.09</c:v>
                </c:pt>
                <c:pt idx="3">
                  <c:v>0.1</c:v>
                </c:pt>
                <c:pt idx="4">
                  <c:v>0.09</c:v>
                </c:pt>
                <c:pt idx="5">
                  <c:v>0.05</c:v>
                </c:pt>
                <c:pt idx="6">
                  <c:v>0.08</c:v>
                </c:pt>
                <c:pt idx="7">
                  <c:v>0.08</c:v>
                </c:pt>
                <c:pt idx="8">
                  <c:v>0.08</c:v>
                </c:pt>
                <c:pt idx="9">
                  <c:v>7.0000000000000007E-2</c:v>
                </c:pt>
                <c:pt idx="10">
                  <c:v>7.0000000000000007E-2</c:v>
                </c:pt>
                <c:pt idx="11">
                  <c:v>0.11</c:v>
                </c:pt>
              </c:numCache>
            </c:numRef>
          </c:val>
          <c:extLst>
            <c:ext xmlns:c16="http://schemas.microsoft.com/office/drawing/2014/chart" uri="{C3380CC4-5D6E-409C-BE32-E72D297353CC}">
              <c16:uniqueId val="{00000005-9ED1-463D-8D0B-A35EEA6812B4}"/>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c:v>
                </c:pt>
                <c:pt idx="1">
                  <c:v>0.12</c:v>
                </c:pt>
                <c:pt idx="2">
                  <c:v>7.0000000000000007E-2</c:v>
                </c:pt>
                <c:pt idx="3">
                  <c:v>0.09</c:v>
                </c:pt>
                <c:pt idx="4">
                  <c:v>0.09</c:v>
                </c:pt>
                <c:pt idx="5">
                  <c:v>0.11</c:v>
                </c:pt>
                <c:pt idx="6">
                  <c:v>0.1</c:v>
                </c:pt>
                <c:pt idx="7">
                  <c:v>0.09</c:v>
                </c:pt>
                <c:pt idx="8">
                  <c:v>0.08</c:v>
                </c:pt>
                <c:pt idx="9">
                  <c:v>0.1</c:v>
                </c:pt>
                <c:pt idx="10">
                  <c:v>0.13</c:v>
                </c:pt>
                <c:pt idx="11">
                  <c:v>0.05</c:v>
                </c:pt>
              </c:numCache>
            </c:numRef>
          </c:val>
          <c:extLst>
            <c:ext xmlns:c16="http://schemas.microsoft.com/office/drawing/2014/chart" uri="{C3380CC4-5D6E-409C-BE32-E72D297353CC}">
              <c16:uniqueId val="{00000000-B8F4-401D-A538-553B10281B92}"/>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0.23</c:v>
                </c:pt>
                <c:pt idx="1">
                  <c:v>0.26</c:v>
                </c:pt>
                <c:pt idx="2">
                  <c:v>0.19</c:v>
                </c:pt>
                <c:pt idx="3">
                  <c:v>0.25</c:v>
                </c:pt>
                <c:pt idx="4">
                  <c:v>0.21</c:v>
                </c:pt>
                <c:pt idx="5">
                  <c:v>0.23</c:v>
                </c:pt>
                <c:pt idx="6">
                  <c:v>0.23</c:v>
                </c:pt>
                <c:pt idx="7">
                  <c:v>0.23</c:v>
                </c:pt>
                <c:pt idx="8">
                  <c:v>0.26</c:v>
                </c:pt>
                <c:pt idx="9">
                  <c:v>0.22</c:v>
                </c:pt>
                <c:pt idx="10">
                  <c:v>0.23</c:v>
                </c:pt>
                <c:pt idx="11">
                  <c:v>0.19</c:v>
                </c:pt>
              </c:numCache>
            </c:numRef>
          </c:val>
          <c:extLst>
            <c:ext xmlns:c16="http://schemas.microsoft.com/office/drawing/2014/chart" uri="{C3380CC4-5D6E-409C-BE32-E72D297353CC}">
              <c16:uniqueId val="{00000001-B8F4-401D-A538-553B10281B92}"/>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0.18</c:v>
                </c:pt>
                <c:pt idx="2">
                  <c:v>0.15</c:v>
                </c:pt>
                <c:pt idx="3">
                  <c:v>0.19</c:v>
                </c:pt>
                <c:pt idx="4">
                  <c:v>0.18</c:v>
                </c:pt>
                <c:pt idx="5">
                  <c:v>0.14000000000000001</c:v>
                </c:pt>
                <c:pt idx="6">
                  <c:v>0.15</c:v>
                </c:pt>
                <c:pt idx="7">
                  <c:v>0.19</c:v>
                </c:pt>
                <c:pt idx="8">
                  <c:v>0.16</c:v>
                </c:pt>
                <c:pt idx="9">
                  <c:v>0.14000000000000001</c:v>
                </c:pt>
                <c:pt idx="10">
                  <c:v>0.15</c:v>
                </c:pt>
                <c:pt idx="11">
                  <c:v>0.25</c:v>
                </c:pt>
              </c:numCache>
            </c:numRef>
          </c:val>
          <c:extLst>
            <c:ext xmlns:c16="http://schemas.microsoft.com/office/drawing/2014/chart" uri="{C3380CC4-5D6E-409C-BE32-E72D297353CC}">
              <c16:uniqueId val="{00000002-B8F4-401D-A538-553B10281B92}"/>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0.02</c:v>
                </c:pt>
                <c:pt idx="1">
                  <c:v>0.01</c:v>
                </c:pt>
                <c:pt idx="2">
                  <c:v>0.02</c:v>
                </c:pt>
                <c:pt idx="3">
                  <c:v>0.03</c:v>
                </c:pt>
                <c:pt idx="4">
                  <c:v>0.01</c:v>
                </c:pt>
                <c:pt idx="5">
                  <c:v>0.01</c:v>
                </c:pt>
                <c:pt idx="6">
                  <c:v>0.01</c:v>
                </c:pt>
                <c:pt idx="7">
                  <c:v>0.02</c:v>
                </c:pt>
                <c:pt idx="8">
                  <c:v>0.01</c:v>
                </c:pt>
                <c:pt idx="9">
                  <c:v>0.02</c:v>
                </c:pt>
                <c:pt idx="10">
                  <c:v>0.02</c:v>
                </c:pt>
                <c:pt idx="11">
                  <c:v>0.01</c:v>
                </c:pt>
              </c:numCache>
            </c:numRef>
          </c:val>
          <c:extLst>
            <c:ext xmlns:c16="http://schemas.microsoft.com/office/drawing/2014/chart" uri="{C3380CC4-5D6E-409C-BE32-E72D297353CC}">
              <c16:uniqueId val="{00000003-B8F4-401D-A538-553B10281B92}"/>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0.02</c:v>
                </c:pt>
                <c:pt idx="2">
                  <c:v>0.01</c:v>
                </c:pt>
                <c:pt idx="3">
                  <c:v>0.01</c:v>
                </c:pt>
                <c:pt idx="4">
                  <c:v>0.03</c:v>
                </c:pt>
                <c:pt idx="5">
                  <c:v>0.01</c:v>
                </c:pt>
                <c:pt idx="6">
                  <c:v>0.01</c:v>
                </c:pt>
                <c:pt idx="7">
                  <c:v>0.03</c:v>
                </c:pt>
                <c:pt idx="8">
                  <c:v>0.01</c:v>
                </c:pt>
                <c:pt idx="9">
                  <c:v>0.02</c:v>
                </c:pt>
                <c:pt idx="10">
                  <c:v>0.02</c:v>
                </c:pt>
                <c:pt idx="11">
                  <c:v>0.02</c:v>
                </c:pt>
              </c:numCache>
            </c:numRef>
          </c:val>
          <c:extLst>
            <c:ext xmlns:c16="http://schemas.microsoft.com/office/drawing/2014/chart" uri="{C3380CC4-5D6E-409C-BE32-E72D297353CC}">
              <c16:uniqueId val="{00000004-B8F4-401D-A538-553B10281B92}"/>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0.48</c:v>
                </c:pt>
                <c:pt idx="1">
                  <c:v>0.4</c:v>
                </c:pt>
                <c:pt idx="2">
                  <c:v>0.55000000000000004</c:v>
                </c:pt>
                <c:pt idx="3">
                  <c:v>0.43</c:v>
                </c:pt>
                <c:pt idx="4">
                  <c:v>0.49</c:v>
                </c:pt>
                <c:pt idx="5">
                  <c:v>0.5</c:v>
                </c:pt>
                <c:pt idx="6">
                  <c:v>0.5</c:v>
                </c:pt>
                <c:pt idx="7">
                  <c:v>0.45</c:v>
                </c:pt>
                <c:pt idx="8">
                  <c:v>0.47</c:v>
                </c:pt>
                <c:pt idx="9">
                  <c:v>0.51</c:v>
                </c:pt>
                <c:pt idx="10">
                  <c:v>0.45</c:v>
                </c:pt>
                <c:pt idx="11">
                  <c:v>0.49</c:v>
                </c:pt>
              </c:numCache>
            </c:numRef>
          </c:val>
          <c:extLst>
            <c:ext xmlns:c16="http://schemas.microsoft.com/office/drawing/2014/chart" uri="{C3380CC4-5D6E-409C-BE32-E72D297353CC}">
              <c16:uniqueId val="{00000005-B8F4-401D-A538-553B10281B92}"/>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0.21</c:v>
                </c:pt>
                <c:pt idx="1">
                  <c:v>0.24</c:v>
                </c:pt>
                <c:pt idx="2">
                  <c:v>0.17</c:v>
                </c:pt>
                <c:pt idx="3">
                  <c:v>0.17</c:v>
                </c:pt>
                <c:pt idx="4">
                  <c:v>0.19</c:v>
                </c:pt>
                <c:pt idx="5">
                  <c:v>0.26</c:v>
                </c:pt>
                <c:pt idx="6">
                  <c:v>0.21</c:v>
                </c:pt>
                <c:pt idx="7">
                  <c:v>0.2</c:v>
                </c:pt>
                <c:pt idx="8">
                  <c:v>0.24</c:v>
                </c:pt>
                <c:pt idx="9">
                  <c:v>0.18</c:v>
                </c:pt>
                <c:pt idx="10">
                  <c:v>0.24</c:v>
                </c:pt>
                <c:pt idx="11">
                  <c:v>0.14000000000000001</c:v>
                </c:pt>
              </c:numCache>
            </c:numRef>
          </c:val>
          <c:extLst>
            <c:ext xmlns:c16="http://schemas.microsoft.com/office/drawing/2014/chart" uri="{C3380CC4-5D6E-409C-BE32-E72D297353CC}">
              <c16:uniqueId val="{00000000-F303-427A-9A44-201FAEA50B41}"/>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0.28999999999999998</c:v>
                </c:pt>
                <c:pt idx="1">
                  <c:v>0.31</c:v>
                </c:pt>
                <c:pt idx="2">
                  <c:v>0.27</c:v>
                </c:pt>
                <c:pt idx="3">
                  <c:v>0.3</c:v>
                </c:pt>
                <c:pt idx="4">
                  <c:v>0.28000000000000003</c:v>
                </c:pt>
                <c:pt idx="5">
                  <c:v>0.3</c:v>
                </c:pt>
                <c:pt idx="6">
                  <c:v>0.28999999999999998</c:v>
                </c:pt>
                <c:pt idx="7">
                  <c:v>0.3</c:v>
                </c:pt>
                <c:pt idx="8">
                  <c:v>0.26</c:v>
                </c:pt>
                <c:pt idx="9">
                  <c:v>0.28999999999999998</c:v>
                </c:pt>
                <c:pt idx="10">
                  <c:v>0.3</c:v>
                </c:pt>
                <c:pt idx="11">
                  <c:v>0.32</c:v>
                </c:pt>
              </c:numCache>
            </c:numRef>
          </c:val>
          <c:extLst>
            <c:ext xmlns:c16="http://schemas.microsoft.com/office/drawing/2014/chart" uri="{C3380CC4-5D6E-409C-BE32-E72D297353CC}">
              <c16:uniqueId val="{00000001-F303-427A-9A44-201FAEA50B41}"/>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0.13</c:v>
                </c:pt>
                <c:pt idx="1">
                  <c:v>0.13</c:v>
                </c:pt>
                <c:pt idx="2">
                  <c:v>0.13</c:v>
                </c:pt>
                <c:pt idx="3">
                  <c:v>0.15</c:v>
                </c:pt>
                <c:pt idx="4">
                  <c:v>0.15</c:v>
                </c:pt>
                <c:pt idx="5">
                  <c:v>0.1</c:v>
                </c:pt>
                <c:pt idx="6">
                  <c:v>0.11</c:v>
                </c:pt>
                <c:pt idx="7">
                  <c:v>0.15</c:v>
                </c:pt>
                <c:pt idx="8">
                  <c:v>0.11</c:v>
                </c:pt>
                <c:pt idx="9">
                  <c:v>0.15</c:v>
                </c:pt>
                <c:pt idx="10">
                  <c:v>0.09</c:v>
                </c:pt>
                <c:pt idx="11">
                  <c:v>0.21</c:v>
                </c:pt>
              </c:numCache>
            </c:numRef>
          </c:val>
          <c:extLst>
            <c:ext xmlns:c16="http://schemas.microsoft.com/office/drawing/2014/chart" uri="{C3380CC4-5D6E-409C-BE32-E72D297353CC}">
              <c16:uniqueId val="{00000002-F303-427A-9A44-201FAEA50B41}"/>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0.01</c:v>
                </c:pt>
                <c:pt idx="1">
                  <c:v>0.01</c:v>
                </c:pt>
                <c:pt idx="2" formatCode="General">
                  <c:v>0</c:v>
                </c:pt>
                <c:pt idx="3">
                  <c:v>0.01</c:v>
                </c:pt>
                <c:pt idx="4">
                  <c:v>0.01</c:v>
                </c:pt>
                <c:pt idx="5" formatCode="General">
                  <c:v>0</c:v>
                </c:pt>
                <c:pt idx="6">
                  <c:v>0.01</c:v>
                </c:pt>
                <c:pt idx="7">
                  <c:v>0.01</c:v>
                </c:pt>
                <c:pt idx="8">
                  <c:v>0.01</c:v>
                </c:pt>
                <c:pt idx="9">
                  <c:v>0.01</c:v>
                </c:pt>
                <c:pt idx="10">
                  <c:v>0.01</c:v>
                </c:pt>
                <c:pt idx="11" formatCode="General">
                  <c:v>0</c:v>
                </c:pt>
              </c:numCache>
            </c:numRef>
          </c:val>
          <c:extLst>
            <c:ext xmlns:c16="http://schemas.microsoft.com/office/drawing/2014/chart" uri="{C3380CC4-5D6E-409C-BE32-E72D297353CC}">
              <c16:uniqueId val="{00000003-F303-427A-9A44-201FAEA50B41}"/>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0.01</c:v>
                </c:pt>
                <c:pt idx="1">
                  <c:v>0.02</c:v>
                </c:pt>
                <c:pt idx="2">
                  <c:v>0.01</c:v>
                </c:pt>
                <c:pt idx="3">
                  <c:v>0.02</c:v>
                </c:pt>
                <c:pt idx="4">
                  <c:v>0.01</c:v>
                </c:pt>
                <c:pt idx="5">
                  <c:v>0.01</c:v>
                </c:pt>
                <c:pt idx="6">
                  <c:v>0.01</c:v>
                </c:pt>
                <c:pt idx="7">
                  <c:v>0.02</c:v>
                </c:pt>
                <c:pt idx="8">
                  <c:v>0.02</c:v>
                </c:pt>
                <c:pt idx="9">
                  <c:v>0.01</c:v>
                </c:pt>
                <c:pt idx="10">
                  <c:v>0.01</c:v>
                </c:pt>
                <c:pt idx="11">
                  <c:v>0.01</c:v>
                </c:pt>
              </c:numCache>
            </c:numRef>
          </c:val>
          <c:extLst>
            <c:ext xmlns:c16="http://schemas.microsoft.com/office/drawing/2014/chart" uri="{C3380CC4-5D6E-409C-BE32-E72D297353CC}">
              <c16:uniqueId val="{00000004-F303-427A-9A44-201FAEA50B41}"/>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0.35</c:v>
                </c:pt>
                <c:pt idx="1">
                  <c:v>0.28999999999999998</c:v>
                </c:pt>
                <c:pt idx="2">
                  <c:v>0.41</c:v>
                </c:pt>
                <c:pt idx="3">
                  <c:v>0.36</c:v>
                </c:pt>
                <c:pt idx="4">
                  <c:v>0.36</c:v>
                </c:pt>
                <c:pt idx="5">
                  <c:v>0.33</c:v>
                </c:pt>
                <c:pt idx="6">
                  <c:v>0.38</c:v>
                </c:pt>
                <c:pt idx="7">
                  <c:v>0.32</c:v>
                </c:pt>
                <c:pt idx="8">
                  <c:v>0.37</c:v>
                </c:pt>
                <c:pt idx="9">
                  <c:v>0.36</c:v>
                </c:pt>
                <c:pt idx="10">
                  <c:v>0.34</c:v>
                </c:pt>
                <c:pt idx="11">
                  <c:v>0.31</c:v>
                </c:pt>
              </c:numCache>
            </c:numRef>
          </c:val>
          <c:extLst>
            <c:ext xmlns:c16="http://schemas.microsoft.com/office/drawing/2014/chart" uri="{C3380CC4-5D6E-409C-BE32-E72D297353CC}">
              <c16:uniqueId val="{00000005-F303-427A-9A44-201FAEA50B41}"/>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c:v>
                </c:pt>
                <c:pt idx="1">
                  <c:v>0.13</c:v>
                </c:pt>
                <c:pt idx="2">
                  <c:v>0.06</c:v>
                </c:pt>
                <c:pt idx="3">
                  <c:v>0.13</c:v>
                </c:pt>
                <c:pt idx="4">
                  <c:v>0.09</c:v>
                </c:pt>
                <c:pt idx="5">
                  <c:v>7.0000000000000007E-2</c:v>
                </c:pt>
                <c:pt idx="6">
                  <c:v>0.1</c:v>
                </c:pt>
                <c:pt idx="7">
                  <c:v>0.09</c:v>
                </c:pt>
                <c:pt idx="8">
                  <c:v>0.11</c:v>
                </c:pt>
                <c:pt idx="9">
                  <c:v>0.11</c:v>
                </c:pt>
                <c:pt idx="10">
                  <c:v>0.1</c:v>
                </c:pt>
                <c:pt idx="11">
                  <c:v>0.06</c:v>
                </c:pt>
              </c:numCache>
            </c:numRef>
          </c:val>
          <c:extLst>
            <c:ext xmlns:c16="http://schemas.microsoft.com/office/drawing/2014/chart" uri="{C3380CC4-5D6E-409C-BE32-E72D297353CC}">
              <c16:uniqueId val="{00000000-3E00-4BD2-B6E3-D7AAED79F279}"/>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0.21</c:v>
                </c:pt>
                <c:pt idx="1">
                  <c:v>0.21</c:v>
                </c:pt>
                <c:pt idx="2">
                  <c:v>0.2</c:v>
                </c:pt>
                <c:pt idx="3">
                  <c:v>0.23</c:v>
                </c:pt>
                <c:pt idx="4">
                  <c:v>0.21</c:v>
                </c:pt>
                <c:pt idx="5">
                  <c:v>0.18</c:v>
                </c:pt>
                <c:pt idx="6">
                  <c:v>0.2</c:v>
                </c:pt>
                <c:pt idx="7">
                  <c:v>0.2</c:v>
                </c:pt>
                <c:pt idx="8">
                  <c:v>0.23</c:v>
                </c:pt>
                <c:pt idx="9">
                  <c:v>0.21</c:v>
                </c:pt>
                <c:pt idx="10">
                  <c:v>0.2</c:v>
                </c:pt>
                <c:pt idx="11">
                  <c:v>0.17</c:v>
                </c:pt>
              </c:numCache>
            </c:numRef>
          </c:val>
          <c:extLst>
            <c:ext xmlns:c16="http://schemas.microsoft.com/office/drawing/2014/chart" uri="{C3380CC4-5D6E-409C-BE32-E72D297353CC}">
              <c16:uniqueId val="{00000001-3E00-4BD2-B6E3-D7AAED79F279}"/>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0.19</c:v>
                </c:pt>
                <c:pt idx="2">
                  <c:v>0.15</c:v>
                </c:pt>
                <c:pt idx="3">
                  <c:v>0.19</c:v>
                </c:pt>
                <c:pt idx="4">
                  <c:v>0.16</c:v>
                </c:pt>
                <c:pt idx="5">
                  <c:v>0.16</c:v>
                </c:pt>
                <c:pt idx="6">
                  <c:v>0.15</c:v>
                </c:pt>
                <c:pt idx="7">
                  <c:v>0.19</c:v>
                </c:pt>
                <c:pt idx="8">
                  <c:v>0.2</c:v>
                </c:pt>
                <c:pt idx="9">
                  <c:v>0.09</c:v>
                </c:pt>
                <c:pt idx="10">
                  <c:v>0.18</c:v>
                </c:pt>
                <c:pt idx="11">
                  <c:v>0.22</c:v>
                </c:pt>
              </c:numCache>
            </c:numRef>
          </c:val>
          <c:extLst>
            <c:ext xmlns:c16="http://schemas.microsoft.com/office/drawing/2014/chart" uri="{C3380CC4-5D6E-409C-BE32-E72D297353CC}">
              <c16:uniqueId val="{00000002-3E00-4BD2-B6E3-D7AAED79F279}"/>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0.01</c:v>
                </c:pt>
                <c:pt idx="1">
                  <c:v>0.02</c:v>
                </c:pt>
                <c:pt idx="2">
                  <c:v>0.01</c:v>
                </c:pt>
                <c:pt idx="3">
                  <c:v>0.02</c:v>
                </c:pt>
                <c:pt idx="4">
                  <c:v>0.01</c:v>
                </c:pt>
                <c:pt idx="5">
                  <c:v>0.01</c:v>
                </c:pt>
                <c:pt idx="6">
                  <c:v>0.02</c:v>
                </c:pt>
                <c:pt idx="7">
                  <c:v>0.01</c:v>
                </c:pt>
                <c:pt idx="8">
                  <c:v>0.01</c:v>
                </c:pt>
                <c:pt idx="9">
                  <c:v>0.02</c:v>
                </c:pt>
                <c:pt idx="10">
                  <c:v>0.02</c:v>
                </c:pt>
                <c:pt idx="11">
                  <c:v>0.01</c:v>
                </c:pt>
              </c:numCache>
            </c:numRef>
          </c:val>
          <c:extLst>
            <c:ext xmlns:c16="http://schemas.microsoft.com/office/drawing/2014/chart" uri="{C3380CC4-5D6E-409C-BE32-E72D297353CC}">
              <c16:uniqueId val="{00000003-3E00-4BD2-B6E3-D7AAED79F279}"/>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0.02</c:v>
                </c:pt>
                <c:pt idx="2">
                  <c:v>0.01</c:v>
                </c:pt>
                <c:pt idx="3" formatCode="General">
                  <c:v>0</c:v>
                </c:pt>
                <c:pt idx="4">
                  <c:v>0.02</c:v>
                </c:pt>
                <c:pt idx="5">
                  <c:v>0.02</c:v>
                </c:pt>
                <c:pt idx="6" formatCode="General">
                  <c:v>0</c:v>
                </c:pt>
                <c:pt idx="7">
                  <c:v>0.02</c:v>
                </c:pt>
                <c:pt idx="8">
                  <c:v>0.01</c:v>
                </c:pt>
                <c:pt idx="9">
                  <c:v>0.01</c:v>
                </c:pt>
                <c:pt idx="10">
                  <c:v>0.02</c:v>
                </c:pt>
                <c:pt idx="11">
                  <c:v>0.02</c:v>
                </c:pt>
              </c:numCache>
            </c:numRef>
          </c:val>
          <c:extLst>
            <c:ext xmlns:c16="http://schemas.microsoft.com/office/drawing/2014/chart" uri="{C3380CC4-5D6E-409C-BE32-E72D297353CC}">
              <c16:uniqueId val="{00000004-3E00-4BD2-B6E3-D7AAED79F279}"/>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0.5</c:v>
                </c:pt>
                <c:pt idx="1">
                  <c:v>0.43</c:v>
                </c:pt>
                <c:pt idx="2">
                  <c:v>0.56999999999999995</c:v>
                </c:pt>
                <c:pt idx="3">
                  <c:v>0.42</c:v>
                </c:pt>
                <c:pt idx="4">
                  <c:v>0.5</c:v>
                </c:pt>
                <c:pt idx="5">
                  <c:v>0.56000000000000005</c:v>
                </c:pt>
                <c:pt idx="6">
                  <c:v>0.53</c:v>
                </c:pt>
                <c:pt idx="7">
                  <c:v>0.48</c:v>
                </c:pt>
                <c:pt idx="8">
                  <c:v>0.45</c:v>
                </c:pt>
                <c:pt idx="9">
                  <c:v>0.56000000000000005</c:v>
                </c:pt>
                <c:pt idx="10">
                  <c:v>0.49</c:v>
                </c:pt>
                <c:pt idx="11">
                  <c:v>0.52</c:v>
                </c:pt>
              </c:numCache>
            </c:numRef>
          </c:val>
          <c:extLst>
            <c:ext xmlns:c16="http://schemas.microsoft.com/office/drawing/2014/chart" uri="{C3380CC4-5D6E-409C-BE32-E72D297353CC}">
              <c16:uniqueId val="{00000005-3E00-4BD2-B6E3-D7AAED79F279}"/>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0.23</c:v>
                </c:pt>
                <c:pt idx="1">
                  <c:v>0.25</c:v>
                </c:pt>
                <c:pt idx="2">
                  <c:v>0.21</c:v>
                </c:pt>
                <c:pt idx="3">
                  <c:v>0.23</c:v>
                </c:pt>
                <c:pt idx="4">
                  <c:v>0.19</c:v>
                </c:pt>
                <c:pt idx="5">
                  <c:v>0.27</c:v>
                </c:pt>
                <c:pt idx="6">
                  <c:v>0.22</c:v>
                </c:pt>
                <c:pt idx="7">
                  <c:v>0.22</c:v>
                </c:pt>
                <c:pt idx="8">
                  <c:v>0.24</c:v>
                </c:pt>
                <c:pt idx="9">
                  <c:v>0.26</c:v>
                </c:pt>
                <c:pt idx="10">
                  <c:v>0.24</c:v>
                </c:pt>
                <c:pt idx="11">
                  <c:v>0.14000000000000001</c:v>
                </c:pt>
              </c:numCache>
            </c:numRef>
          </c:val>
          <c:extLst>
            <c:ext xmlns:c16="http://schemas.microsoft.com/office/drawing/2014/chart" uri="{C3380CC4-5D6E-409C-BE32-E72D297353CC}">
              <c16:uniqueId val="{00000000-89A6-42C7-BE63-95D9833C72E4}"/>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0.31</c:v>
                </c:pt>
                <c:pt idx="1">
                  <c:v>0.3</c:v>
                </c:pt>
                <c:pt idx="2">
                  <c:v>0.33</c:v>
                </c:pt>
                <c:pt idx="3">
                  <c:v>0.28000000000000003</c:v>
                </c:pt>
                <c:pt idx="4">
                  <c:v>0.31</c:v>
                </c:pt>
                <c:pt idx="5">
                  <c:v>0.35</c:v>
                </c:pt>
                <c:pt idx="6">
                  <c:v>0.33</c:v>
                </c:pt>
                <c:pt idx="7">
                  <c:v>0.3</c:v>
                </c:pt>
                <c:pt idx="8">
                  <c:v>0.33</c:v>
                </c:pt>
                <c:pt idx="9">
                  <c:v>0.26</c:v>
                </c:pt>
                <c:pt idx="10">
                  <c:v>0.32</c:v>
                </c:pt>
                <c:pt idx="11">
                  <c:v>0.36</c:v>
                </c:pt>
              </c:numCache>
            </c:numRef>
          </c:val>
          <c:extLst>
            <c:ext xmlns:c16="http://schemas.microsoft.com/office/drawing/2014/chart" uri="{C3380CC4-5D6E-409C-BE32-E72D297353CC}">
              <c16:uniqueId val="{00000001-89A6-42C7-BE63-95D9833C72E4}"/>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0.12</c:v>
                </c:pt>
                <c:pt idx="1">
                  <c:v>0.13</c:v>
                </c:pt>
                <c:pt idx="2">
                  <c:v>0.11</c:v>
                </c:pt>
                <c:pt idx="3">
                  <c:v>0.15</c:v>
                </c:pt>
                <c:pt idx="4">
                  <c:v>0.13</c:v>
                </c:pt>
                <c:pt idx="5">
                  <c:v>0.08</c:v>
                </c:pt>
                <c:pt idx="6">
                  <c:v>0.09</c:v>
                </c:pt>
                <c:pt idx="7">
                  <c:v>0.14000000000000001</c:v>
                </c:pt>
                <c:pt idx="8">
                  <c:v>0.12</c:v>
                </c:pt>
                <c:pt idx="9">
                  <c:v>0.11</c:v>
                </c:pt>
                <c:pt idx="10">
                  <c:v>0.09</c:v>
                </c:pt>
                <c:pt idx="11">
                  <c:v>0.17</c:v>
                </c:pt>
              </c:numCache>
            </c:numRef>
          </c:val>
          <c:extLst>
            <c:ext xmlns:c16="http://schemas.microsoft.com/office/drawing/2014/chart" uri="{C3380CC4-5D6E-409C-BE32-E72D297353CC}">
              <c16:uniqueId val="{00000002-89A6-42C7-BE63-95D9833C72E4}"/>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0.01</c:v>
                </c:pt>
                <c:pt idx="1">
                  <c:v>0.01</c:v>
                </c:pt>
                <c:pt idx="2" formatCode="General">
                  <c:v>0</c:v>
                </c:pt>
                <c:pt idx="3">
                  <c:v>0.01</c:v>
                </c:pt>
                <c:pt idx="4">
                  <c:v>0.01</c:v>
                </c:pt>
                <c:pt idx="5" formatCode="General">
                  <c:v>0</c:v>
                </c:pt>
                <c:pt idx="6">
                  <c:v>0.01</c:v>
                </c:pt>
                <c:pt idx="7">
                  <c:v>0.01</c:v>
                </c:pt>
                <c:pt idx="8">
                  <c:v>0.01</c:v>
                </c:pt>
                <c:pt idx="9" formatCode="General">
                  <c:v>0</c:v>
                </c:pt>
                <c:pt idx="10">
                  <c:v>0.01</c:v>
                </c:pt>
                <c:pt idx="11" formatCode="General">
                  <c:v>0</c:v>
                </c:pt>
              </c:numCache>
            </c:numRef>
          </c:val>
          <c:extLst>
            <c:ext xmlns:c16="http://schemas.microsoft.com/office/drawing/2014/chart" uri="{C3380CC4-5D6E-409C-BE32-E72D297353CC}">
              <c16:uniqueId val="{00000003-89A6-42C7-BE63-95D9833C72E4}"/>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0.01</c:v>
                </c:pt>
                <c:pt idx="1">
                  <c:v>0.02</c:v>
                </c:pt>
                <c:pt idx="2">
                  <c:v>0.01</c:v>
                </c:pt>
                <c:pt idx="3">
                  <c:v>0.01</c:v>
                </c:pt>
                <c:pt idx="4">
                  <c:v>0.02</c:v>
                </c:pt>
                <c:pt idx="5">
                  <c:v>0.01</c:v>
                </c:pt>
                <c:pt idx="6">
                  <c:v>0.01</c:v>
                </c:pt>
                <c:pt idx="7">
                  <c:v>0.02</c:v>
                </c:pt>
                <c:pt idx="8">
                  <c:v>0.01</c:v>
                </c:pt>
                <c:pt idx="9">
                  <c:v>0.02</c:v>
                </c:pt>
                <c:pt idx="10" formatCode="General">
                  <c:v>0</c:v>
                </c:pt>
                <c:pt idx="11">
                  <c:v>0.02</c:v>
                </c:pt>
              </c:numCache>
            </c:numRef>
          </c:val>
          <c:extLst>
            <c:ext xmlns:c16="http://schemas.microsoft.com/office/drawing/2014/chart" uri="{C3380CC4-5D6E-409C-BE32-E72D297353CC}">
              <c16:uniqueId val="{00000004-89A6-42C7-BE63-95D9833C72E4}"/>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0.32</c:v>
                </c:pt>
                <c:pt idx="1">
                  <c:v>0.3</c:v>
                </c:pt>
                <c:pt idx="2">
                  <c:v>0.34</c:v>
                </c:pt>
                <c:pt idx="3">
                  <c:v>0.32</c:v>
                </c:pt>
                <c:pt idx="4">
                  <c:v>0.34</c:v>
                </c:pt>
                <c:pt idx="5">
                  <c:v>0.28999999999999998</c:v>
                </c:pt>
                <c:pt idx="6">
                  <c:v>0.35</c:v>
                </c:pt>
                <c:pt idx="7">
                  <c:v>0.3</c:v>
                </c:pt>
                <c:pt idx="8">
                  <c:v>0.3</c:v>
                </c:pt>
                <c:pt idx="9">
                  <c:v>0.34</c:v>
                </c:pt>
                <c:pt idx="10">
                  <c:v>0.32</c:v>
                </c:pt>
                <c:pt idx="11">
                  <c:v>0.32</c:v>
                </c:pt>
              </c:numCache>
            </c:numRef>
          </c:val>
          <c:extLst>
            <c:ext xmlns:c16="http://schemas.microsoft.com/office/drawing/2014/chart" uri="{C3380CC4-5D6E-409C-BE32-E72D297353CC}">
              <c16:uniqueId val="{00000005-89A6-42C7-BE63-95D9833C72E4}"/>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0.2</c:v>
                </c:pt>
                <c:pt idx="1">
                  <c:v>0.22</c:v>
                </c:pt>
                <c:pt idx="2">
                  <c:v>0.17</c:v>
                </c:pt>
                <c:pt idx="3">
                  <c:v>0.15</c:v>
                </c:pt>
                <c:pt idx="4">
                  <c:v>0.17</c:v>
                </c:pt>
                <c:pt idx="5">
                  <c:v>0.26</c:v>
                </c:pt>
                <c:pt idx="6">
                  <c:v>0.19</c:v>
                </c:pt>
                <c:pt idx="7">
                  <c:v>0.2</c:v>
                </c:pt>
                <c:pt idx="8">
                  <c:v>0.18</c:v>
                </c:pt>
                <c:pt idx="9">
                  <c:v>0.2</c:v>
                </c:pt>
                <c:pt idx="10">
                  <c:v>0.24</c:v>
                </c:pt>
                <c:pt idx="11">
                  <c:v>0.13</c:v>
                </c:pt>
              </c:numCache>
            </c:numRef>
          </c:val>
          <c:extLst>
            <c:ext xmlns:c16="http://schemas.microsoft.com/office/drawing/2014/chart" uri="{C3380CC4-5D6E-409C-BE32-E72D297353CC}">
              <c16:uniqueId val="{00000000-742F-4784-8857-FD0E04653B9F}"/>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0.28999999999999998</c:v>
                </c:pt>
                <c:pt idx="1">
                  <c:v>0.28999999999999998</c:v>
                </c:pt>
                <c:pt idx="2">
                  <c:v>0.28999999999999998</c:v>
                </c:pt>
                <c:pt idx="3">
                  <c:v>0.33</c:v>
                </c:pt>
                <c:pt idx="4">
                  <c:v>0.26</c:v>
                </c:pt>
                <c:pt idx="5">
                  <c:v>0.28999999999999998</c:v>
                </c:pt>
                <c:pt idx="6">
                  <c:v>0.28000000000000003</c:v>
                </c:pt>
                <c:pt idx="7">
                  <c:v>0.3</c:v>
                </c:pt>
                <c:pt idx="8">
                  <c:v>0.27</c:v>
                </c:pt>
                <c:pt idx="9">
                  <c:v>0.28999999999999998</c:v>
                </c:pt>
                <c:pt idx="10">
                  <c:v>0.3</c:v>
                </c:pt>
                <c:pt idx="11">
                  <c:v>0.31</c:v>
                </c:pt>
              </c:numCache>
            </c:numRef>
          </c:val>
          <c:extLst>
            <c:ext xmlns:c16="http://schemas.microsoft.com/office/drawing/2014/chart" uri="{C3380CC4-5D6E-409C-BE32-E72D297353CC}">
              <c16:uniqueId val="{00000001-742F-4784-8857-FD0E04653B9F}"/>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0.15</c:v>
                </c:pt>
                <c:pt idx="1">
                  <c:v>0.16</c:v>
                </c:pt>
                <c:pt idx="2">
                  <c:v>0.14000000000000001</c:v>
                </c:pt>
                <c:pt idx="3">
                  <c:v>0.15</c:v>
                </c:pt>
                <c:pt idx="4">
                  <c:v>0.17</c:v>
                </c:pt>
                <c:pt idx="5">
                  <c:v>0.13</c:v>
                </c:pt>
                <c:pt idx="6">
                  <c:v>0.11</c:v>
                </c:pt>
                <c:pt idx="7">
                  <c:v>0.18</c:v>
                </c:pt>
                <c:pt idx="8">
                  <c:v>0.17</c:v>
                </c:pt>
                <c:pt idx="9">
                  <c:v>0.14000000000000001</c:v>
                </c:pt>
                <c:pt idx="10">
                  <c:v>0.12</c:v>
                </c:pt>
                <c:pt idx="11">
                  <c:v>0.2</c:v>
                </c:pt>
              </c:numCache>
            </c:numRef>
          </c:val>
          <c:extLst>
            <c:ext xmlns:c16="http://schemas.microsoft.com/office/drawing/2014/chart" uri="{C3380CC4-5D6E-409C-BE32-E72D297353CC}">
              <c16:uniqueId val="{00000002-742F-4784-8857-FD0E04653B9F}"/>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0.02</c:v>
                </c:pt>
                <c:pt idx="1">
                  <c:v>0.03</c:v>
                </c:pt>
                <c:pt idx="2">
                  <c:v>0.01</c:v>
                </c:pt>
                <c:pt idx="3">
                  <c:v>0.03</c:v>
                </c:pt>
                <c:pt idx="4">
                  <c:v>0.02</c:v>
                </c:pt>
                <c:pt idx="5">
                  <c:v>0.01</c:v>
                </c:pt>
                <c:pt idx="6">
                  <c:v>0.03</c:v>
                </c:pt>
                <c:pt idx="7">
                  <c:v>0.01</c:v>
                </c:pt>
                <c:pt idx="8">
                  <c:v>0.01</c:v>
                </c:pt>
                <c:pt idx="9">
                  <c:v>0.02</c:v>
                </c:pt>
                <c:pt idx="10">
                  <c:v>0.02</c:v>
                </c:pt>
                <c:pt idx="11">
                  <c:v>0.01</c:v>
                </c:pt>
              </c:numCache>
            </c:numRef>
          </c:val>
          <c:extLst>
            <c:ext xmlns:c16="http://schemas.microsoft.com/office/drawing/2014/chart" uri="{C3380CC4-5D6E-409C-BE32-E72D297353CC}">
              <c16:uniqueId val="{00000003-742F-4784-8857-FD0E04653B9F}"/>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0.03</c:v>
                </c:pt>
                <c:pt idx="2">
                  <c:v>0.01</c:v>
                </c:pt>
                <c:pt idx="3">
                  <c:v>0.03</c:v>
                </c:pt>
                <c:pt idx="4">
                  <c:v>0.02</c:v>
                </c:pt>
                <c:pt idx="5">
                  <c:v>0.01</c:v>
                </c:pt>
                <c:pt idx="6">
                  <c:v>0.02</c:v>
                </c:pt>
                <c:pt idx="7">
                  <c:v>0.02</c:v>
                </c:pt>
                <c:pt idx="8">
                  <c:v>0.03</c:v>
                </c:pt>
                <c:pt idx="9">
                  <c:v>0.01</c:v>
                </c:pt>
                <c:pt idx="10">
                  <c:v>0.02</c:v>
                </c:pt>
                <c:pt idx="11">
                  <c:v>0.02</c:v>
                </c:pt>
              </c:numCache>
            </c:numRef>
          </c:val>
          <c:extLst>
            <c:ext xmlns:c16="http://schemas.microsoft.com/office/drawing/2014/chart" uri="{C3380CC4-5D6E-409C-BE32-E72D297353CC}">
              <c16:uniqueId val="{00000004-742F-4784-8857-FD0E04653B9F}"/>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0.33</c:v>
                </c:pt>
                <c:pt idx="1">
                  <c:v>0.28000000000000003</c:v>
                </c:pt>
                <c:pt idx="2">
                  <c:v>0.38</c:v>
                </c:pt>
                <c:pt idx="3">
                  <c:v>0.33</c:v>
                </c:pt>
                <c:pt idx="4">
                  <c:v>0.36</c:v>
                </c:pt>
                <c:pt idx="5">
                  <c:v>0.28999999999999998</c:v>
                </c:pt>
                <c:pt idx="6">
                  <c:v>0.36</c:v>
                </c:pt>
                <c:pt idx="7">
                  <c:v>0.28000000000000003</c:v>
                </c:pt>
                <c:pt idx="8">
                  <c:v>0.34</c:v>
                </c:pt>
                <c:pt idx="9">
                  <c:v>0.34</c:v>
                </c:pt>
                <c:pt idx="10">
                  <c:v>0.3</c:v>
                </c:pt>
                <c:pt idx="11">
                  <c:v>0.33</c:v>
                </c:pt>
              </c:numCache>
            </c:numRef>
          </c:val>
          <c:extLst>
            <c:ext xmlns:c16="http://schemas.microsoft.com/office/drawing/2014/chart" uri="{C3380CC4-5D6E-409C-BE32-E72D297353CC}">
              <c16:uniqueId val="{00000005-742F-4784-8857-FD0E04653B9F}"/>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0.19</c:v>
                </c:pt>
                <c:pt idx="1">
                  <c:v>0.22</c:v>
                </c:pt>
                <c:pt idx="2">
                  <c:v>0.17</c:v>
                </c:pt>
                <c:pt idx="3">
                  <c:v>0.16</c:v>
                </c:pt>
                <c:pt idx="4">
                  <c:v>0.13</c:v>
                </c:pt>
                <c:pt idx="5">
                  <c:v>0.28999999999999998</c:v>
                </c:pt>
                <c:pt idx="6">
                  <c:v>0.22</c:v>
                </c:pt>
                <c:pt idx="7">
                  <c:v>0.17</c:v>
                </c:pt>
                <c:pt idx="8">
                  <c:v>0.19</c:v>
                </c:pt>
                <c:pt idx="9">
                  <c:v>0.19</c:v>
                </c:pt>
                <c:pt idx="10">
                  <c:v>0.23</c:v>
                </c:pt>
                <c:pt idx="11">
                  <c:v>0.13</c:v>
                </c:pt>
              </c:numCache>
            </c:numRef>
          </c:val>
          <c:extLst>
            <c:ext xmlns:c16="http://schemas.microsoft.com/office/drawing/2014/chart" uri="{C3380CC4-5D6E-409C-BE32-E72D297353CC}">
              <c16:uniqueId val="{00000000-4D6E-4E82-A3A6-6AB46D8B19EA}"/>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0.31</c:v>
                </c:pt>
                <c:pt idx="1">
                  <c:v>0.32</c:v>
                </c:pt>
                <c:pt idx="2">
                  <c:v>0.3</c:v>
                </c:pt>
                <c:pt idx="3">
                  <c:v>0.32</c:v>
                </c:pt>
                <c:pt idx="4">
                  <c:v>0.31</c:v>
                </c:pt>
                <c:pt idx="5">
                  <c:v>0.28000000000000003</c:v>
                </c:pt>
                <c:pt idx="6">
                  <c:v>0.31</c:v>
                </c:pt>
                <c:pt idx="7">
                  <c:v>0.28999999999999998</c:v>
                </c:pt>
                <c:pt idx="8">
                  <c:v>0.35</c:v>
                </c:pt>
                <c:pt idx="9">
                  <c:v>0.28000000000000003</c:v>
                </c:pt>
                <c:pt idx="10">
                  <c:v>0.28999999999999998</c:v>
                </c:pt>
                <c:pt idx="11">
                  <c:v>0.28000000000000003</c:v>
                </c:pt>
              </c:numCache>
            </c:numRef>
          </c:val>
          <c:extLst>
            <c:ext xmlns:c16="http://schemas.microsoft.com/office/drawing/2014/chart" uri="{C3380CC4-5D6E-409C-BE32-E72D297353CC}">
              <c16:uniqueId val="{00000001-4D6E-4E82-A3A6-6AB46D8B19EA}"/>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0.14000000000000001</c:v>
                </c:pt>
                <c:pt idx="1">
                  <c:v>0.15</c:v>
                </c:pt>
                <c:pt idx="2">
                  <c:v>0.12</c:v>
                </c:pt>
                <c:pt idx="3">
                  <c:v>0.19</c:v>
                </c:pt>
                <c:pt idx="4">
                  <c:v>0.15</c:v>
                </c:pt>
                <c:pt idx="5">
                  <c:v>0.08</c:v>
                </c:pt>
                <c:pt idx="6">
                  <c:v>0.13</c:v>
                </c:pt>
                <c:pt idx="7">
                  <c:v>0.15</c:v>
                </c:pt>
                <c:pt idx="8">
                  <c:v>0.15</c:v>
                </c:pt>
                <c:pt idx="9">
                  <c:v>0.08</c:v>
                </c:pt>
                <c:pt idx="10">
                  <c:v>0.14000000000000001</c:v>
                </c:pt>
                <c:pt idx="11">
                  <c:v>0.2</c:v>
                </c:pt>
              </c:numCache>
            </c:numRef>
          </c:val>
          <c:extLst>
            <c:ext xmlns:c16="http://schemas.microsoft.com/office/drawing/2014/chart" uri="{C3380CC4-5D6E-409C-BE32-E72D297353CC}">
              <c16:uniqueId val="{00000002-4D6E-4E82-A3A6-6AB46D8B19EA}"/>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0.02</c:v>
                </c:pt>
                <c:pt idx="1">
                  <c:v>0.02</c:v>
                </c:pt>
                <c:pt idx="2">
                  <c:v>0.02</c:v>
                </c:pt>
                <c:pt idx="3">
                  <c:v>0.02</c:v>
                </c:pt>
                <c:pt idx="4">
                  <c:v>0.01</c:v>
                </c:pt>
                <c:pt idx="5">
                  <c:v>0.02</c:v>
                </c:pt>
                <c:pt idx="6">
                  <c:v>0.02</c:v>
                </c:pt>
                <c:pt idx="7">
                  <c:v>0.02</c:v>
                </c:pt>
                <c:pt idx="8">
                  <c:v>0.01</c:v>
                </c:pt>
                <c:pt idx="9">
                  <c:v>0.01</c:v>
                </c:pt>
                <c:pt idx="10">
                  <c:v>0.02</c:v>
                </c:pt>
                <c:pt idx="11">
                  <c:v>0.02</c:v>
                </c:pt>
              </c:numCache>
            </c:numRef>
          </c:val>
          <c:extLst>
            <c:ext xmlns:c16="http://schemas.microsoft.com/office/drawing/2014/chart" uri="{C3380CC4-5D6E-409C-BE32-E72D297353CC}">
              <c16:uniqueId val="{00000003-4D6E-4E82-A3A6-6AB46D8B19EA}"/>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0.01</c:v>
                </c:pt>
                <c:pt idx="1">
                  <c:v>0.02</c:v>
                </c:pt>
                <c:pt idx="2">
                  <c:v>0.01</c:v>
                </c:pt>
                <c:pt idx="3">
                  <c:v>0.01</c:v>
                </c:pt>
                <c:pt idx="4">
                  <c:v>0.02</c:v>
                </c:pt>
                <c:pt idx="5" formatCode="General">
                  <c:v>0</c:v>
                </c:pt>
                <c:pt idx="6">
                  <c:v>0.01</c:v>
                </c:pt>
                <c:pt idx="7">
                  <c:v>0.02</c:v>
                </c:pt>
                <c:pt idx="8">
                  <c:v>0.01</c:v>
                </c:pt>
                <c:pt idx="9">
                  <c:v>0.02</c:v>
                </c:pt>
                <c:pt idx="10">
                  <c:v>0.01</c:v>
                </c:pt>
                <c:pt idx="11">
                  <c:v>0.01</c:v>
                </c:pt>
              </c:numCache>
            </c:numRef>
          </c:val>
          <c:extLst>
            <c:ext xmlns:c16="http://schemas.microsoft.com/office/drawing/2014/chart" uri="{C3380CC4-5D6E-409C-BE32-E72D297353CC}">
              <c16:uniqueId val="{00000004-4D6E-4E82-A3A6-6AB46D8B19EA}"/>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0.34</c:v>
                </c:pt>
                <c:pt idx="1">
                  <c:v>0.28000000000000003</c:v>
                </c:pt>
                <c:pt idx="2">
                  <c:v>0.39</c:v>
                </c:pt>
                <c:pt idx="3">
                  <c:v>0.3</c:v>
                </c:pt>
                <c:pt idx="4">
                  <c:v>0.37</c:v>
                </c:pt>
                <c:pt idx="5">
                  <c:v>0.32</c:v>
                </c:pt>
                <c:pt idx="6">
                  <c:v>0.32</c:v>
                </c:pt>
                <c:pt idx="7">
                  <c:v>0.36</c:v>
                </c:pt>
                <c:pt idx="8">
                  <c:v>0.28999999999999998</c:v>
                </c:pt>
                <c:pt idx="9">
                  <c:v>0.41</c:v>
                </c:pt>
                <c:pt idx="10">
                  <c:v>0.31</c:v>
                </c:pt>
                <c:pt idx="11">
                  <c:v>0.35</c:v>
                </c:pt>
              </c:numCache>
            </c:numRef>
          </c:val>
          <c:extLst>
            <c:ext xmlns:c16="http://schemas.microsoft.com/office/drawing/2014/chart" uri="{C3380CC4-5D6E-409C-BE32-E72D297353CC}">
              <c16:uniqueId val="{00000005-4D6E-4E82-A3A6-6AB46D8B19EA}"/>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0.33</c:v>
                </c:pt>
                <c:pt idx="1">
                  <c:v>0.32</c:v>
                </c:pt>
                <c:pt idx="2">
                  <c:v>0.34</c:v>
                </c:pt>
                <c:pt idx="3">
                  <c:v>0.38</c:v>
                </c:pt>
                <c:pt idx="4">
                  <c:v>0.33</c:v>
                </c:pt>
                <c:pt idx="5">
                  <c:v>0.28999999999999998</c:v>
                </c:pt>
                <c:pt idx="6">
                  <c:v>0.35</c:v>
                </c:pt>
                <c:pt idx="7">
                  <c:v>0.31</c:v>
                </c:pt>
                <c:pt idx="8">
                  <c:v>0.3</c:v>
                </c:pt>
                <c:pt idx="9">
                  <c:v>0.33</c:v>
                </c:pt>
                <c:pt idx="10">
                  <c:v>0.38</c:v>
                </c:pt>
                <c:pt idx="11">
                  <c:v>0.28999999999999998</c:v>
                </c:pt>
              </c:numCache>
            </c:numRef>
          </c:val>
          <c:extLst>
            <c:ext xmlns:c16="http://schemas.microsoft.com/office/drawing/2014/chart" uri="{C3380CC4-5D6E-409C-BE32-E72D297353CC}">
              <c16:uniqueId val="{00000000-E722-4122-BBBC-6A1CD850E809}"/>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0.32</c:v>
                </c:pt>
                <c:pt idx="1">
                  <c:v>0.31</c:v>
                </c:pt>
                <c:pt idx="2">
                  <c:v>0.34</c:v>
                </c:pt>
                <c:pt idx="3">
                  <c:v>0.35</c:v>
                </c:pt>
                <c:pt idx="4">
                  <c:v>0.32</c:v>
                </c:pt>
                <c:pt idx="5">
                  <c:v>0.31</c:v>
                </c:pt>
                <c:pt idx="6">
                  <c:v>0.33</c:v>
                </c:pt>
                <c:pt idx="7">
                  <c:v>0.32</c:v>
                </c:pt>
                <c:pt idx="8">
                  <c:v>0.31</c:v>
                </c:pt>
                <c:pt idx="9">
                  <c:v>0.32</c:v>
                </c:pt>
                <c:pt idx="10">
                  <c:v>0.34</c:v>
                </c:pt>
                <c:pt idx="11">
                  <c:v>0.35</c:v>
                </c:pt>
              </c:numCache>
            </c:numRef>
          </c:val>
          <c:extLst>
            <c:ext xmlns:c16="http://schemas.microsoft.com/office/drawing/2014/chart" uri="{C3380CC4-5D6E-409C-BE32-E72D297353CC}">
              <c16:uniqueId val="{00000001-E722-4122-BBBC-6A1CD850E809}"/>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0.16</c:v>
                </c:pt>
                <c:pt idx="1">
                  <c:v>0.16</c:v>
                </c:pt>
                <c:pt idx="2">
                  <c:v>0.16</c:v>
                </c:pt>
                <c:pt idx="3">
                  <c:v>0.14000000000000001</c:v>
                </c:pt>
                <c:pt idx="4">
                  <c:v>0.17</c:v>
                </c:pt>
                <c:pt idx="5">
                  <c:v>0.18</c:v>
                </c:pt>
                <c:pt idx="6">
                  <c:v>0.13</c:v>
                </c:pt>
                <c:pt idx="7">
                  <c:v>0.2</c:v>
                </c:pt>
                <c:pt idx="8">
                  <c:v>0.18</c:v>
                </c:pt>
                <c:pt idx="9">
                  <c:v>0.18</c:v>
                </c:pt>
                <c:pt idx="10">
                  <c:v>0.12</c:v>
                </c:pt>
                <c:pt idx="11">
                  <c:v>0.18</c:v>
                </c:pt>
              </c:numCache>
            </c:numRef>
          </c:val>
          <c:extLst>
            <c:ext xmlns:c16="http://schemas.microsoft.com/office/drawing/2014/chart" uri="{C3380CC4-5D6E-409C-BE32-E72D297353CC}">
              <c16:uniqueId val="{00000002-E722-4122-BBBC-6A1CD850E809}"/>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7.0000000000000007E-2</c:v>
                </c:pt>
                <c:pt idx="1">
                  <c:v>0.09</c:v>
                </c:pt>
                <c:pt idx="2">
                  <c:v>0.05</c:v>
                </c:pt>
                <c:pt idx="3">
                  <c:v>0.04</c:v>
                </c:pt>
                <c:pt idx="4">
                  <c:v>7.0000000000000007E-2</c:v>
                </c:pt>
                <c:pt idx="5">
                  <c:v>0.09</c:v>
                </c:pt>
                <c:pt idx="6">
                  <c:v>0.08</c:v>
                </c:pt>
                <c:pt idx="7">
                  <c:v>0.06</c:v>
                </c:pt>
                <c:pt idx="8">
                  <c:v>0.06</c:v>
                </c:pt>
                <c:pt idx="9">
                  <c:v>7.0000000000000007E-2</c:v>
                </c:pt>
                <c:pt idx="10">
                  <c:v>0.09</c:v>
                </c:pt>
                <c:pt idx="11">
                  <c:v>0.05</c:v>
                </c:pt>
              </c:numCache>
            </c:numRef>
          </c:val>
          <c:extLst>
            <c:ext xmlns:c16="http://schemas.microsoft.com/office/drawing/2014/chart" uri="{C3380CC4-5D6E-409C-BE32-E72D297353CC}">
              <c16:uniqueId val="{00000003-E722-4122-BBBC-6A1CD850E809}"/>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7.0000000000000007E-2</c:v>
                </c:pt>
                <c:pt idx="1">
                  <c:v>0.09</c:v>
                </c:pt>
                <c:pt idx="2">
                  <c:v>0.05</c:v>
                </c:pt>
                <c:pt idx="3">
                  <c:v>0.02</c:v>
                </c:pt>
                <c:pt idx="4">
                  <c:v>7.0000000000000007E-2</c:v>
                </c:pt>
                <c:pt idx="5">
                  <c:v>0.11</c:v>
                </c:pt>
                <c:pt idx="6">
                  <c:v>7.0000000000000007E-2</c:v>
                </c:pt>
                <c:pt idx="7">
                  <c:v>0.06</c:v>
                </c:pt>
                <c:pt idx="8">
                  <c:v>0.11</c:v>
                </c:pt>
                <c:pt idx="9">
                  <c:v>0.05</c:v>
                </c:pt>
                <c:pt idx="10">
                  <c:v>0.06</c:v>
                </c:pt>
                <c:pt idx="11">
                  <c:v>0.05</c:v>
                </c:pt>
              </c:numCache>
            </c:numRef>
          </c:val>
          <c:extLst>
            <c:ext xmlns:c16="http://schemas.microsoft.com/office/drawing/2014/chart" uri="{C3380CC4-5D6E-409C-BE32-E72D297353CC}">
              <c16:uniqueId val="{00000004-E722-4122-BBBC-6A1CD850E809}"/>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0.05</c:v>
                </c:pt>
                <c:pt idx="1">
                  <c:v>0.04</c:v>
                </c:pt>
                <c:pt idx="2">
                  <c:v>0.05</c:v>
                </c:pt>
                <c:pt idx="3">
                  <c:v>0.08</c:v>
                </c:pt>
                <c:pt idx="4">
                  <c:v>0.04</c:v>
                </c:pt>
                <c:pt idx="5">
                  <c:v>0.02</c:v>
                </c:pt>
                <c:pt idx="6">
                  <c:v>0.04</c:v>
                </c:pt>
                <c:pt idx="7">
                  <c:v>0.04</c:v>
                </c:pt>
                <c:pt idx="8">
                  <c:v>0.04</c:v>
                </c:pt>
                <c:pt idx="9">
                  <c:v>0.06</c:v>
                </c:pt>
                <c:pt idx="10">
                  <c:v>0.02</c:v>
                </c:pt>
                <c:pt idx="11">
                  <c:v>0.08</c:v>
                </c:pt>
              </c:numCache>
            </c:numRef>
          </c:val>
          <c:extLst>
            <c:ext xmlns:c16="http://schemas.microsoft.com/office/drawing/2014/chart" uri="{C3380CC4-5D6E-409C-BE32-E72D297353CC}">
              <c16:uniqueId val="{00000005-E722-4122-BBBC-6A1CD850E809}"/>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3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0.36</c:v>
                </c:pt>
                <c:pt idx="1">
                  <c:v>0.37</c:v>
                </c:pt>
                <c:pt idx="2">
                  <c:v>0.36</c:v>
                </c:pt>
                <c:pt idx="3">
                  <c:v>0.38</c:v>
                </c:pt>
                <c:pt idx="4">
                  <c:v>0.32</c:v>
                </c:pt>
                <c:pt idx="5">
                  <c:v>0.4</c:v>
                </c:pt>
                <c:pt idx="6">
                  <c:v>0.4</c:v>
                </c:pt>
                <c:pt idx="7">
                  <c:v>0.34</c:v>
                </c:pt>
                <c:pt idx="8">
                  <c:v>0.43</c:v>
                </c:pt>
                <c:pt idx="9">
                  <c:v>0.3</c:v>
                </c:pt>
                <c:pt idx="10">
                  <c:v>0.41</c:v>
                </c:pt>
                <c:pt idx="11">
                  <c:v>0.28000000000000003</c:v>
                </c:pt>
              </c:numCache>
            </c:numRef>
          </c:val>
          <c:extLst>
            <c:ext xmlns:c16="http://schemas.microsoft.com/office/drawing/2014/chart" uri="{C3380CC4-5D6E-409C-BE32-E72D297353CC}">
              <c16:uniqueId val="{00000000-8739-4692-B1AA-20D0E1BCA655}"/>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0.36</c:v>
                </c:pt>
                <c:pt idx="1">
                  <c:v>0.35</c:v>
                </c:pt>
                <c:pt idx="2">
                  <c:v>0.37</c:v>
                </c:pt>
                <c:pt idx="3">
                  <c:v>0.33</c:v>
                </c:pt>
                <c:pt idx="4">
                  <c:v>0.36</c:v>
                </c:pt>
                <c:pt idx="5">
                  <c:v>0.37</c:v>
                </c:pt>
                <c:pt idx="6">
                  <c:v>0.37</c:v>
                </c:pt>
                <c:pt idx="7">
                  <c:v>0.34</c:v>
                </c:pt>
                <c:pt idx="8">
                  <c:v>0.34</c:v>
                </c:pt>
                <c:pt idx="9">
                  <c:v>0.41</c:v>
                </c:pt>
                <c:pt idx="10">
                  <c:v>0.34</c:v>
                </c:pt>
                <c:pt idx="11">
                  <c:v>0.34</c:v>
                </c:pt>
              </c:numCache>
            </c:numRef>
          </c:val>
          <c:extLst>
            <c:ext xmlns:c16="http://schemas.microsoft.com/office/drawing/2014/chart" uri="{C3380CC4-5D6E-409C-BE32-E72D297353CC}">
              <c16:uniqueId val="{00000001-8739-4692-B1AA-20D0E1BCA655}"/>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0.17</c:v>
                </c:pt>
                <c:pt idx="2">
                  <c:v>0.17</c:v>
                </c:pt>
                <c:pt idx="3">
                  <c:v>0.15</c:v>
                </c:pt>
                <c:pt idx="4">
                  <c:v>0.2</c:v>
                </c:pt>
                <c:pt idx="5">
                  <c:v>0.14000000000000001</c:v>
                </c:pt>
                <c:pt idx="6">
                  <c:v>0.13</c:v>
                </c:pt>
                <c:pt idx="7">
                  <c:v>0.2</c:v>
                </c:pt>
                <c:pt idx="8">
                  <c:v>0.15</c:v>
                </c:pt>
                <c:pt idx="9">
                  <c:v>0.18</c:v>
                </c:pt>
                <c:pt idx="10">
                  <c:v>0.17</c:v>
                </c:pt>
                <c:pt idx="11">
                  <c:v>0.17</c:v>
                </c:pt>
              </c:numCache>
            </c:numRef>
          </c:val>
          <c:extLst>
            <c:ext xmlns:c16="http://schemas.microsoft.com/office/drawing/2014/chart" uri="{C3380CC4-5D6E-409C-BE32-E72D297353CC}">
              <c16:uniqueId val="{00000002-8739-4692-B1AA-20D0E1BCA655}"/>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0.03</c:v>
                </c:pt>
                <c:pt idx="1">
                  <c:v>0.03</c:v>
                </c:pt>
                <c:pt idx="2">
                  <c:v>0.03</c:v>
                </c:pt>
                <c:pt idx="3">
                  <c:v>0.03</c:v>
                </c:pt>
                <c:pt idx="4">
                  <c:v>0.03</c:v>
                </c:pt>
                <c:pt idx="5">
                  <c:v>0.02</c:v>
                </c:pt>
                <c:pt idx="6">
                  <c:v>0.03</c:v>
                </c:pt>
                <c:pt idx="7">
                  <c:v>0.03</c:v>
                </c:pt>
                <c:pt idx="8">
                  <c:v>0.02</c:v>
                </c:pt>
                <c:pt idx="9">
                  <c:v>0.03</c:v>
                </c:pt>
                <c:pt idx="10">
                  <c:v>0.03</c:v>
                </c:pt>
                <c:pt idx="11">
                  <c:v>0.04</c:v>
                </c:pt>
              </c:numCache>
            </c:numRef>
          </c:val>
          <c:extLst>
            <c:ext xmlns:c16="http://schemas.microsoft.com/office/drawing/2014/chart" uri="{C3380CC4-5D6E-409C-BE32-E72D297353CC}">
              <c16:uniqueId val="{00000003-8739-4692-B1AA-20D0E1BCA655}"/>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0.04</c:v>
                </c:pt>
                <c:pt idx="1">
                  <c:v>0.05</c:v>
                </c:pt>
                <c:pt idx="2">
                  <c:v>0.04</c:v>
                </c:pt>
                <c:pt idx="3">
                  <c:v>0.03</c:v>
                </c:pt>
                <c:pt idx="4">
                  <c:v>0.05</c:v>
                </c:pt>
                <c:pt idx="5">
                  <c:v>0.05</c:v>
                </c:pt>
                <c:pt idx="6">
                  <c:v>0.03</c:v>
                </c:pt>
                <c:pt idx="7">
                  <c:v>0.06</c:v>
                </c:pt>
                <c:pt idx="8">
                  <c:v>0.04</c:v>
                </c:pt>
                <c:pt idx="9">
                  <c:v>0.04</c:v>
                </c:pt>
                <c:pt idx="10">
                  <c:v>0.03</c:v>
                </c:pt>
                <c:pt idx="11">
                  <c:v>0.08</c:v>
                </c:pt>
              </c:numCache>
            </c:numRef>
          </c:val>
          <c:extLst>
            <c:ext xmlns:c16="http://schemas.microsoft.com/office/drawing/2014/chart" uri="{C3380CC4-5D6E-409C-BE32-E72D297353CC}">
              <c16:uniqueId val="{00000004-8739-4692-B1AA-20D0E1BCA655}"/>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0.04</c:v>
                </c:pt>
                <c:pt idx="1">
                  <c:v>0.04</c:v>
                </c:pt>
                <c:pt idx="2">
                  <c:v>0.04</c:v>
                </c:pt>
                <c:pt idx="3">
                  <c:v>0.08</c:v>
                </c:pt>
                <c:pt idx="4">
                  <c:v>0.04</c:v>
                </c:pt>
                <c:pt idx="5">
                  <c:v>0.02</c:v>
                </c:pt>
                <c:pt idx="6">
                  <c:v>0.04</c:v>
                </c:pt>
                <c:pt idx="7">
                  <c:v>0.04</c:v>
                </c:pt>
                <c:pt idx="8">
                  <c:v>0.03</c:v>
                </c:pt>
                <c:pt idx="9">
                  <c:v>0.04</c:v>
                </c:pt>
                <c:pt idx="10">
                  <c:v>0.03</c:v>
                </c:pt>
                <c:pt idx="11">
                  <c:v>0.08</c:v>
                </c:pt>
              </c:numCache>
            </c:numRef>
          </c:val>
          <c:extLst>
            <c:ext xmlns:c16="http://schemas.microsoft.com/office/drawing/2014/chart" uri="{C3380CC4-5D6E-409C-BE32-E72D297353CC}">
              <c16:uniqueId val="{00000005-8739-4692-B1AA-20D0E1BCA655}"/>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0.52</c:v>
                </c:pt>
                <c:pt idx="1">
                  <c:v>0.51</c:v>
                </c:pt>
                <c:pt idx="2">
                  <c:v>0.53</c:v>
                </c:pt>
                <c:pt idx="3">
                  <c:v>0.5</c:v>
                </c:pt>
                <c:pt idx="4">
                  <c:v>0.51</c:v>
                </c:pt>
                <c:pt idx="5">
                  <c:v>0.55000000000000004</c:v>
                </c:pt>
                <c:pt idx="6">
                  <c:v>0.56999999999999995</c:v>
                </c:pt>
                <c:pt idx="7">
                  <c:v>0.48</c:v>
                </c:pt>
                <c:pt idx="8">
                  <c:v>0.55000000000000004</c:v>
                </c:pt>
                <c:pt idx="9">
                  <c:v>0.47</c:v>
                </c:pt>
                <c:pt idx="10">
                  <c:v>0.56999999999999995</c:v>
                </c:pt>
                <c:pt idx="11">
                  <c:v>0.47</c:v>
                </c:pt>
              </c:numCache>
            </c:numRef>
          </c:val>
          <c:extLst>
            <c:ext xmlns:c16="http://schemas.microsoft.com/office/drawing/2014/chart" uri="{C3380CC4-5D6E-409C-BE32-E72D297353CC}">
              <c16:uniqueId val="{00000000-12A2-4EA9-9C9F-FF35F227E180}"/>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c:v>
                </c:pt>
                <c:pt idx="1">
                  <c:v>0.28999999999999998</c:v>
                </c:pt>
                <c:pt idx="2">
                  <c:v>0.31</c:v>
                </c:pt>
                <c:pt idx="3">
                  <c:v>0.28000000000000003</c:v>
                </c:pt>
                <c:pt idx="4">
                  <c:v>0.28999999999999998</c:v>
                </c:pt>
                <c:pt idx="5">
                  <c:v>0.32</c:v>
                </c:pt>
                <c:pt idx="6">
                  <c:v>0.27</c:v>
                </c:pt>
                <c:pt idx="7">
                  <c:v>0.32</c:v>
                </c:pt>
                <c:pt idx="8">
                  <c:v>0.28000000000000003</c:v>
                </c:pt>
                <c:pt idx="9">
                  <c:v>0.34</c:v>
                </c:pt>
                <c:pt idx="10">
                  <c:v>0.28999999999999998</c:v>
                </c:pt>
                <c:pt idx="11">
                  <c:v>0.27</c:v>
                </c:pt>
              </c:numCache>
            </c:numRef>
          </c:val>
          <c:extLst>
            <c:ext xmlns:c16="http://schemas.microsoft.com/office/drawing/2014/chart" uri="{C3380CC4-5D6E-409C-BE32-E72D297353CC}">
              <c16:uniqueId val="{00000001-12A2-4EA9-9C9F-FF35F227E180}"/>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0.11</c:v>
                </c:pt>
                <c:pt idx="1">
                  <c:v>0.11</c:v>
                </c:pt>
                <c:pt idx="2">
                  <c:v>0.1</c:v>
                </c:pt>
                <c:pt idx="3">
                  <c:v>0.1</c:v>
                </c:pt>
                <c:pt idx="4">
                  <c:v>0.13</c:v>
                </c:pt>
                <c:pt idx="5">
                  <c:v>0.08</c:v>
                </c:pt>
                <c:pt idx="6">
                  <c:v>0.08</c:v>
                </c:pt>
                <c:pt idx="7">
                  <c:v>0.13</c:v>
                </c:pt>
                <c:pt idx="8">
                  <c:v>0.11</c:v>
                </c:pt>
                <c:pt idx="9">
                  <c:v>0.09</c:v>
                </c:pt>
                <c:pt idx="10">
                  <c:v>0.1</c:v>
                </c:pt>
                <c:pt idx="11">
                  <c:v>0.14000000000000001</c:v>
                </c:pt>
              </c:numCache>
            </c:numRef>
          </c:val>
          <c:extLst>
            <c:ext xmlns:c16="http://schemas.microsoft.com/office/drawing/2014/chart" uri="{C3380CC4-5D6E-409C-BE32-E72D297353CC}">
              <c16:uniqueId val="{00000002-12A2-4EA9-9C9F-FF35F227E180}"/>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0.02</c:v>
                </c:pt>
                <c:pt idx="1">
                  <c:v>0.02</c:v>
                </c:pt>
                <c:pt idx="2">
                  <c:v>0.01</c:v>
                </c:pt>
                <c:pt idx="3">
                  <c:v>0.04</c:v>
                </c:pt>
                <c:pt idx="4">
                  <c:v>0.01</c:v>
                </c:pt>
                <c:pt idx="5">
                  <c:v>0.01</c:v>
                </c:pt>
                <c:pt idx="6">
                  <c:v>0.01</c:v>
                </c:pt>
                <c:pt idx="7">
                  <c:v>0.01</c:v>
                </c:pt>
                <c:pt idx="8">
                  <c:v>0.01</c:v>
                </c:pt>
                <c:pt idx="9">
                  <c:v>0.02</c:v>
                </c:pt>
                <c:pt idx="10">
                  <c:v>0.01</c:v>
                </c:pt>
                <c:pt idx="11">
                  <c:v>0.02</c:v>
                </c:pt>
              </c:numCache>
            </c:numRef>
          </c:val>
          <c:extLst>
            <c:ext xmlns:c16="http://schemas.microsoft.com/office/drawing/2014/chart" uri="{C3380CC4-5D6E-409C-BE32-E72D297353CC}">
              <c16:uniqueId val="{00000003-12A2-4EA9-9C9F-FF35F227E180}"/>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0.03</c:v>
                </c:pt>
                <c:pt idx="2">
                  <c:v>0.01</c:v>
                </c:pt>
                <c:pt idx="3" formatCode="General">
                  <c:v>0</c:v>
                </c:pt>
                <c:pt idx="4">
                  <c:v>0.03</c:v>
                </c:pt>
                <c:pt idx="5">
                  <c:v>0.02</c:v>
                </c:pt>
                <c:pt idx="6">
                  <c:v>0.01</c:v>
                </c:pt>
                <c:pt idx="7">
                  <c:v>0.02</c:v>
                </c:pt>
                <c:pt idx="8">
                  <c:v>0.01</c:v>
                </c:pt>
                <c:pt idx="9">
                  <c:v>0.03</c:v>
                </c:pt>
                <c:pt idx="10">
                  <c:v>0.01</c:v>
                </c:pt>
                <c:pt idx="11">
                  <c:v>0.02</c:v>
                </c:pt>
              </c:numCache>
            </c:numRef>
          </c:val>
          <c:extLst>
            <c:ext xmlns:c16="http://schemas.microsoft.com/office/drawing/2014/chart" uri="{C3380CC4-5D6E-409C-BE32-E72D297353CC}">
              <c16:uniqueId val="{00000004-12A2-4EA9-9C9F-FF35F227E180}"/>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0.34</c:v>
                </c:pt>
                <c:pt idx="1">
                  <c:v>0.28000000000000003</c:v>
                </c:pt>
                <c:pt idx="2">
                  <c:v>0.39</c:v>
                </c:pt>
                <c:pt idx="3">
                  <c:v>0.3</c:v>
                </c:pt>
                <c:pt idx="4">
                  <c:v>0.37</c:v>
                </c:pt>
                <c:pt idx="5">
                  <c:v>0.32</c:v>
                </c:pt>
                <c:pt idx="6">
                  <c:v>0.32</c:v>
                </c:pt>
                <c:pt idx="7">
                  <c:v>0.36</c:v>
                </c:pt>
                <c:pt idx="8">
                  <c:v>0.28999999999999998</c:v>
                </c:pt>
                <c:pt idx="9">
                  <c:v>0.41</c:v>
                </c:pt>
                <c:pt idx="10">
                  <c:v>0.31</c:v>
                </c:pt>
                <c:pt idx="11">
                  <c:v>0.35</c:v>
                </c:pt>
              </c:numCache>
            </c:numRef>
          </c:val>
          <c:extLst>
            <c:ext xmlns:c16="http://schemas.microsoft.com/office/drawing/2014/chart" uri="{C3380CC4-5D6E-409C-BE32-E72D297353CC}">
              <c16:uniqueId val="{00000005-12A2-4EA9-9C9F-FF35F227E180}"/>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0.35</c:v>
                </c:pt>
                <c:pt idx="1">
                  <c:v>0.37</c:v>
                </c:pt>
                <c:pt idx="2">
                  <c:v>0.33</c:v>
                </c:pt>
                <c:pt idx="3">
                  <c:v>0.3</c:v>
                </c:pt>
                <c:pt idx="4">
                  <c:v>0.35</c:v>
                </c:pt>
                <c:pt idx="5">
                  <c:v>0.38</c:v>
                </c:pt>
                <c:pt idx="6">
                  <c:v>0.38</c:v>
                </c:pt>
                <c:pt idx="7">
                  <c:v>0.32</c:v>
                </c:pt>
                <c:pt idx="8">
                  <c:v>0.35</c:v>
                </c:pt>
                <c:pt idx="9">
                  <c:v>0.37</c:v>
                </c:pt>
                <c:pt idx="10">
                  <c:v>0.34</c:v>
                </c:pt>
                <c:pt idx="11">
                  <c:v>0.33</c:v>
                </c:pt>
              </c:numCache>
            </c:numRef>
          </c:val>
          <c:extLst>
            <c:ext xmlns:c16="http://schemas.microsoft.com/office/drawing/2014/chart" uri="{C3380CC4-5D6E-409C-BE32-E72D297353CC}">
              <c16:uniqueId val="{00000000-F1FA-427B-BDE8-E8C8C970B4C1}"/>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c:v>
                </c:pt>
                <c:pt idx="1">
                  <c:v>0.3</c:v>
                </c:pt>
                <c:pt idx="2">
                  <c:v>0.3</c:v>
                </c:pt>
                <c:pt idx="3">
                  <c:v>0.33</c:v>
                </c:pt>
                <c:pt idx="4">
                  <c:v>0.27</c:v>
                </c:pt>
                <c:pt idx="5">
                  <c:v>0.31</c:v>
                </c:pt>
                <c:pt idx="6">
                  <c:v>0.33</c:v>
                </c:pt>
                <c:pt idx="7">
                  <c:v>0.26</c:v>
                </c:pt>
                <c:pt idx="8">
                  <c:v>0.33</c:v>
                </c:pt>
                <c:pt idx="9">
                  <c:v>0.28999999999999998</c:v>
                </c:pt>
                <c:pt idx="10">
                  <c:v>0.32</c:v>
                </c:pt>
                <c:pt idx="11">
                  <c:v>0.22</c:v>
                </c:pt>
              </c:numCache>
            </c:numRef>
          </c:val>
          <c:extLst>
            <c:ext xmlns:c16="http://schemas.microsoft.com/office/drawing/2014/chart" uri="{C3380CC4-5D6E-409C-BE32-E72D297353CC}">
              <c16:uniqueId val="{00000001-F1FA-427B-BDE8-E8C8C970B4C1}"/>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0.15</c:v>
                </c:pt>
                <c:pt idx="1">
                  <c:v>0.14000000000000001</c:v>
                </c:pt>
                <c:pt idx="2">
                  <c:v>0.16</c:v>
                </c:pt>
                <c:pt idx="3">
                  <c:v>0.15</c:v>
                </c:pt>
                <c:pt idx="4">
                  <c:v>0.17</c:v>
                </c:pt>
                <c:pt idx="5">
                  <c:v>0.13</c:v>
                </c:pt>
                <c:pt idx="6">
                  <c:v>0.12</c:v>
                </c:pt>
                <c:pt idx="7">
                  <c:v>0.19</c:v>
                </c:pt>
                <c:pt idx="8">
                  <c:v>0.12</c:v>
                </c:pt>
                <c:pt idx="9">
                  <c:v>0.15</c:v>
                </c:pt>
                <c:pt idx="10">
                  <c:v>0.17</c:v>
                </c:pt>
                <c:pt idx="11">
                  <c:v>0.19</c:v>
                </c:pt>
              </c:numCache>
            </c:numRef>
          </c:val>
          <c:extLst>
            <c:ext xmlns:c16="http://schemas.microsoft.com/office/drawing/2014/chart" uri="{C3380CC4-5D6E-409C-BE32-E72D297353CC}">
              <c16:uniqueId val="{00000002-F1FA-427B-BDE8-E8C8C970B4C1}"/>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0.06</c:v>
                </c:pt>
                <c:pt idx="1">
                  <c:v>0.05</c:v>
                </c:pt>
                <c:pt idx="2">
                  <c:v>0.06</c:v>
                </c:pt>
                <c:pt idx="3">
                  <c:v>0.06</c:v>
                </c:pt>
                <c:pt idx="4">
                  <c:v>0.06</c:v>
                </c:pt>
                <c:pt idx="5">
                  <c:v>0.05</c:v>
                </c:pt>
                <c:pt idx="6">
                  <c:v>0.06</c:v>
                </c:pt>
                <c:pt idx="7">
                  <c:v>0.05</c:v>
                </c:pt>
                <c:pt idx="8">
                  <c:v>0.06</c:v>
                </c:pt>
                <c:pt idx="9">
                  <c:v>0.05</c:v>
                </c:pt>
                <c:pt idx="10">
                  <c:v>0.05</c:v>
                </c:pt>
                <c:pt idx="11">
                  <c:v>7.0000000000000007E-2</c:v>
                </c:pt>
              </c:numCache>
            </c:numRef>
          </c:val>
          <c:extLst>
            <c:ext xmlns:c16="http://schemas.microsoft.com/office/drawing/2014/chart" uri="{C3380CC4-5D6E-409C-BE32-E72D297353CC}">
              <c16:uniqueId val="{00000003-F1FA-427B-BDE8-E8C8C970B4C1}"/>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0.08</c:v>
                </c:pt>
                <c:pt idx="1">
                  <c:v>0.08</c:v>
                </c:pt>
                <c:pt idx="2">
                  <c:v>7.0000000000000007E-2</c:v>
                </c:pt>
                <c:pt idx="3">
                  <c:v>0.04</c:v>
                </c:pt>
                <c:pt idx="4">
                  <c:v>0.1</c:v>
                </c:pt>
                <c:pt idx="5">
                  <c:v>0.08</c:v>
                </c:pt>
                <c:pt idx="6">
                  <c:v>0.05</c:v>
                </c:pt>
                <c:pt idx="7">
                  <c:v>0.1</c:v>
                </c:pt>
                <c:pt idx="8">
                  <c:v>0.06</c:v>
                </c:pt>
                <c:pt idx="9">
                  <c:v>0.08</c:v>
                </c:pt>
                <c:pt idx="10">
                  <c:v>0.08</c:v>
                </c:pt>
                <c:pt idx="11">
                  <c:v>0.1</c:v>
                </c:pt>
              </c:numCache>
            </c:numRef>
          </c:val>
          <c:extLst>
            <c:ext xmlns:c16="http://schemas.microsoft.com/office/drawing/2014/chart" uri="{C3380CC4-5D6E-409C-BE32-E72D297353CC}">
              <c16:uniqueId val="{00000004-F1FA-427B-BDE8-E8C8C970B4C1}"/>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7.0000000000000007E-2</c:v>
                </c:pt>
                <c:pt idx="1">
                  <c:v>0.06</c:v>
                </c:pt>
                <c:pt idx="2">
                  <c:v>0.08</c:v>
                </c:pt>
                <c:pt idx="3">
                  <c:v>0.12</c:v>
                </c:pt>
                <c:pt idx="4">
                  <c:v>0.05</c:v>
                </c:pt>
                <c:pt idx="5">
                  <c:v>0.04</c:v>
                </c:pt>
                <c:pt idx="6">
                  <c:v>0.06</c:v>
                </c:pt>
                <c:pt idx="7">
                  <c:v>7.0000000000000007E-2</c:v>
                </c:pt>
                <c:pt idx="8">
                  <c:v>0.08</c:v>
                </c:pt>
                <c:pt idx="9">
                  <c:v>0.06</c:v>
                </c:pt>
                <c:pt idx="10">
                  <c:v>0.04</c:v>
                </c:pt>
                <c:pt idx="11">
                  <c:v>0.1</c:v>
                </c:pt>
              </c:numCache>
            </c:numRef>
          </c:val>
          <c:extLst>
            <c:ext xmlns:c16="http://schemas.microsoft.com/office/drawing/2014/chart" uri="{C3380CC4-5D6E-409C-BE32-E72D297353CC}">
              <c16:uniqueId val="{00000005-F1FA-427B-BDE8-E8C8C970B4C1}"/>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0.13</c:v>
                </c:pt>
                <c:pt idx="1">
                  <c:v>0.15</c:v>
                </c:pt>
                <c:pt idx="2">
                  <c:v>0.12</c:v>
                </c:pt>
                <c:pt idx="3">
                  <c:v>0.15</c:v>
                </c:pt>
                <c:pt idx="4">
                  <c:v>0.12</c:v>
                </c:pt>
                <c:pt idx="5">
                  <c:v>0.13</c:v>
                </c:pt>
                <c:pt idx="6">
                  <c:v>0.13</c:v>
                </c:pt>
                <c:pt idx="7">
                  <c:v>0.15</c:v>
                </c:pt>
                <c:pt idx="8">
                  <c:v>0.15</c:v>
                </c:pt>
                <c:pt idx="9">
                  <c:v>0.09</c:v>
                </c:pt>
                <c:pt idx="10">
                  <c:v>0.18</c:v>
                </c:pt>
                <c:pt idx="11">
                  <c:v>0.11</c:v>
                </c:pt>
              </c:numCache>
            </c:numRef>
          </c:val>
          <c:extLst>
            <c:ext xmlns:c16="http://schemas.microsoft.com/office/drawing/2014/chart" uri="{C3380CC4-5D6E-409C-BE32-E72D297353CC}">
              <c16:uniqueId val="{00000000-9123-41FF-B629-FE8D30157CFB}"/>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0.22</c:v>
                </c:pt>
                <c:pt idx="1">
                  <c:v>0.23</c:v>
                </c:pt>
                <c:pt idx="2">
                  <c:v>0.22</c:v>
                </c:pt>
                <c:pt idx="3">
                  <c:v>0.32</c:v>
                </c:pt>
                <c:pt idx="4">
                  <c:v>0.17</c:v>
                </c:pt>
                <c:pt idx="5">
                  <c:v>0.2</c:v>
                </c:pt>
                <c:pt idx="6">
                  <c:v>0.26</c:v>
                </c:pt>
                <c:pt idx="7">
                  <c:v>0.17</c:v>
                </c:pt>
                <c:pt idx="8">
                  <c:v>0.31</c:v>
                </c:pt>
                <c:pt idx="9">
                  <c:v>0.18</c:v>
                </c:pt>
                <c:pt idx="10">
                  <c:v>0.21</c:v>
                </c:pt>
                <c:pt idx="11">
                  <c:v>0.17</c:v>
                </c:pt>
              </c:numCache>
            </c:numRef>
          </c:val>
          <c:extLst>
            <c:ext xmlns:c16="http://schemas.microsoft.com/office/drawing/2014/chart" uri="{C3380CC4-5D6E-409C-BE32-E72D297353CC}">
              <c16:uniqueId val="{00000001-9123-41FF-B629-FE8D30157CFB}"/>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0.15</c:v>
                </c:pt>
                <c:pt idx="2">
                  <c:v>0.19</c:v>
                </c:pt>
                <c:pt idx="3">
                  <c:v>0.11</c:v>
                </c:pt>
                <c:pt idx="4">
                  <c:v>0.18</c:v>
                </c:pt>
                <c:pt idx="5">
                  <c:v>0.21</c:v>
                </c:pt>
                <c:pt idx="6">
                  <c:v>0.15</c:v>
                </c:pt>
                <c:pt idx="7">
                  <c:v>0.21</c:v>
                </c:pt>
                <c:pt idx="8">
                  <c:v>0.16</c:v>
                </c:pt>
                <c:pt idx="9">
                  <c:v>0.16</c:v>
                </c:pt>
                <c:pt idx="10">
                  <c:v>0.16</c:v>
                </c:pt>
                <c:pt idx="11">
                  <c:v>0.22</c:v>
                </c:pt>
              </c:numCache>
            </c:numRef>
          </c:val>
          <c:extLst>
            <c:ext xmlns:c16="http://schemas.microsoft.com/office/drawing/2014/chart" uri="{C3380CC4-5D6E-409C-BE32-E72D297353CC}">
              <c16:uniqueId val="{00000002-9123-41FF-B629-FE8D30157CFB}"/>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0.16</c:v>
                </c:pt>
                <c:pt idx="1">
                  <c:v>0.15</c:v>
                </c:pt>
                <c:pt idx="2">
                  <c:v>0.17</c:v>
                </c:pt>
                <c:pt idx="3">
                  <c:v>0.15</c:v>
                </c:pt>
                <c:pt idx="4">
                  <c:v>0.18</c:v>
                </c:pt>
                <c:pt idx="5">
                  <c:v>0.15</c:v>
                </c:pt>
                <c:pt idx="6">
                  <c:v>0.19</c:v>
                </c:pt>
                <c:pt idx="7">
                  <c:v>0.14000000000000001</c:v>
                </c:pt>
                <c:pt idx="8">
                  <c:v>0.17</c:v>
                </c:pt>
                <c:pt idx="9">
                  <c:v>0.2</c:v>
                </c:pt>
                <c:pt idx="10">
                  <c:v>0.14000000000000001</c:v>
                </c:pt>
                <c:pt idx="11">
                  <c:v>0.12</c:v>
                </c:pt>
              </c:numCache>
            </c:numRef>
          </c:val>
          <c:extLst>
            <c:ext xmlns:c16="http://schemas.microsoft.com/office/drawing/2014/chart" uri="{C3380CC4-5D6E-409C-BE32-E72D297353CC}">
              <c16:uniqueId val="{00000003-9123-41FF-B629-FE8D30157CFB}"/>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0.25</c:v>
                </c:pt>
                <c:pt idx="1">
                  <c:v>0.26</c:v>
                </c:pt>
                <c:pt idx="2">
                  <c:v>0.23</c:v>
                </c:pt>
                <c:pt idx="3">
                  <c:v>0.15</c:v>
                </c:pt>
                <c:pt idx="4">
                  <c:v>0.28999999999999998</c:v>
                </c:pt>
                <c:pt idx="5">
                  <c:v>0.27</c:v>
                </c:pt>
                <c:pt idx="6">
                  <c:v>0.22</c:v>
                </c:pt>
                <c:pt idx="7">
                  <c:v>0.26</c:v>
                </c:pt>
                <c:pt idx="8">
                  <c:v>0.17</c:v>
                </c:pt>
                <c:pt idx="9">
                  <c:v>0.3</c:v>
                </c:pt>
                <c:pt idx="10">
                  <c:v>0.26</c:v>
                </c:pt>
                <c:pt idx="11">
                  <c:v>0.27</c:v>
                </c:pt>
              </c:numCache>
            </c:numRef>
          </c:val>
          <c:extLst>
            <c:ext xmlns:c16="http://schemas.microsoft.com/office/drawing/2014/chart" uri="{C3380CC4-5D6E-409C-BE32-E72D297353CC}">
              <c16:uniqueId val="{00000004-9123-41FF-B629-FE8D30157CFB}"/>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7.0000000000000007E-2</c:v>
                </c:pt>
                <c:pt idx="1">
                  <c:v>0.05</c:v>
                </c:pt>
                <c:pt idx="2">
                  <c:v>0.08</c:v>
                </c:pt>
                <c:pt idx="3">
                  <c:v>0.12</c:v>
                </c:pt>
                <c:pt idx="4">
                  <c:v>0.06</c:v>
                </c:pt>
                <c:pt idx="5">
                  <c:v>0.04</c:v>
                </c:pt>
                <c:pt idx="6">
                  <c:v>0.06</c:v>
                </c:pt>
                <c:pt idx="7">
                  <c:v>0.08</c:v>
                </c:pt>
                <c:pt idx="8">
                  <c:v>0.04</c:v>
                </c:pt>
                <c:pt idx="9">
                  <c:v>7.0000000000000007E-2</c:v>
                </c:pt>
                <c:pt idx="10">
                  <c:v>0.06</c:v>
                </c:pt>
                <c:pt idx="11">
                  <c:v>0.12</c:v>
                </c:pt>
              </c:numCache>
            </c:numRef>
          </c:val>
          <c:extLst>
            <c:ext xmlns:c16="http://schemas.microsoft.com/office/drawing/2014/chart" uri="{C3380CC4-5D6E-409C-BE32-E72D297353CC}">
              <c16:uniqueId val="{00000005-9123-41FF-B629-FE8D30157CFB}"/>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0.16</c:v>
                </c:pt>
                <c:pt idx="1">
                  <c:v>0.19</c:v>
                </c:pt>
                <c:pt idx="2">
                  <c:v>0.14000000000000001</c:v>
                </c:pt>
                <c:pt idx="3">
                  <c:v>0.19</c:v>
                </c:pt>
                <c:pt idx="4">
                  <c:v>0.16</c:v>
                </c:pt>
                <c:pt idx="5">
                  <c:v>0.15</c:v>
                </c:pt>
                <c:pt idx="6">
                  <c:v>0.2</c:v>
                </c:pt>
                <c:pt idx="7">
                  <c:v>0.14000000000000001</c:v>
                </c:pt>
                <c:pt idx="8">
                  <c:v>0.16</c:v>
                </c:pt>
                <c:pt idx="9">
                  <c:v>0.15</c:v>
                </c:pt>
                <c:pt idx="10">
                  <c:v>0.2</c:v>
                </c:pt>
                <c:pt idx="11">
                  <c:v>0.15</c:v>
                </c:pt>
              </c:numCache>
            </c:numRef>
          </c:val>
          <c:extLst>
            <c:ext xmlns:c16="http://schemas.microsoft.com/office/drawing/2014/chart" uri="{C3380CC4-5D6E-409C-BE32-E72D297353CC}">
              <c16:uniqueId val="{00000000-1420-4757-8FC5-8AC185F16493}"/>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0.28000000000000003</c:v>
                </c:pt>
                <c:pt idx="1">
                  <c:v>0.26</c:v>
                </c:pt>
                <c:pt idx="2">
                  <c:v>0.31</c:v>
                </c:pt>
                <c:pt idx="3">
                  <c:v>0.35</c:v>
                </c:pt>
                <c:pt idx="4">
                  <c:v>0.21</c:v>
                </c:pt>
                <c:pt idx="5">
                  <c:v>0.3</c:v>
                </c:pt>
                <c:pt idx="6">
                  <c:v>0.28000000000000003</c:v>
                </c:pt>
                <c:pt idx="7">
                  <c:v>0.27</c:v>
                </c:pt>
                <c:pt idx="8">
                  <c:v>0.31</c:v>
                </c:pt>
                <c:pt idx="9">
                  <c:v>0.27</c:v>
                </c:pt>
                <c:pt idx="10">
                  <c:v>0.26</c:v>
                </c:pt>
                <c:pt idx="11">
                  <c:v>0.28000000000000003</c:v>
                </c:pt>
              </c:numCache>
            </c:numRef>
          </c:val>
          <c:extLst>
            <c:ext xmlns:c16="http://schemas.microsoft.com/office/drawing/2014/chart" uri="{C3380CC4-5D6E-409C-BE32-E72D297353CC}">
              <c16:uniqueId val="{00000001-1420-4757-8FC5-8AC185F16493}"/>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0.16</c:v>
                </c:pt>
                <c:pt idx="2">
                  <c:v>0.18</c:v>
                </c:pt>
                <c:pt idx="3">
                  <c:v>0.13</c:v>
                </c:pt>
                <c:pt idx="4">
                  <c:v>0.22</c:v>
                </c:pt>
                <c:pt idx="5">
                  <c:v>0.15</c:v>
                </c:pt>
                <c:pt idx="6">
                  <c:v>0.12</c:v>
                </c:pt>
                <c:pt idx="7">
                  <c:v>0.22</c:v>
                </c:pt>
                <c:pt idx="8">
                  <c:v>0.14000000000000001</c:v>
                </c:pt>
                <c:pt idx="9">
                  <c:v>0.19</c:v>
                </c:pt>
                <c:pt idx="10">
                  <c:v>0.18</c:v>
                </c:pt>
                <c:pt idx="11">
                  <c:v>0.19</c:v>
                </c:pt>
              </c:numCache>
            </c:numRef>
          </c:val>
          <c:extLst>
            <c:ext xmlns:c16="http://schemas.microsoft.com/office/drawing/2014/chart" uri="{C3380CC4-5D6E-409C-BE32-E72D297353CC}">
              <c16:uniqueId val="{00000002-1420-4757-8FC5-8AC185F16493}"/>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0.13</c:v>
                </c:pt>
                <c:pt idx="1">
                  <c:v>0.12</c:v>
                </c:pt>
                <c:pt idx="2">
                  <c:v>0.13</c:v>
                </c:pt>
                <c:pt idx="3">
                  <c:v>0.09</c:v>
                </c:pt>
                <c:pt idx="4">
                  <c:v>0.14000000000000001</c:v>
                </c:pt>
                <c:pt idx="5">
                  <c:v>0.14000000000000001</c:v>
                </c:pt>
                <c:pt idx="6">
                  <c:v>0.14000000000000001</c:v>
                </c:pt>
                <c:pt idx="7">
                  <c:v>0.11</c:v>
                </c:pt>
                <c:pt idx="8">
                  <c:v>0.12</c:v>
                </c:pt>
                <c:pt idx="9">
                  <c:v>0.15</c:v>
                </c:pt>
                <c:pt idx="10">
                  <c:v>0.13</c:v>
                </c:pt>
                <c:pt idx="11">
                  <c:v>0.11</c:v>
                </c:pt>
              </c:numCache>
            </c:numRef>
          </c:val>
          <c:extLst>
            <c:ext xmlns:c16="http://schemas.microsoft.com/office/drawing/2014/chart" uri="{C3380CC4-5D6E-409C-BE32-E72D297353CC}">
              <c16:uniqueId val="{00000003-1420-4757-8FC5-8AC185F16493}"/>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0.18</c:v>
                </c:pt>
                <c:pt idx="1">
                  <c:v>0.22</c:v>
                </c:pt>
                <c:pt idx="2">
                  <c:v>0.14000000000000001</c:v>
                </c:pt>
                <c:pt idx="3">
                  <c:v>0.1</c:v>
                </c:pt>
                <c:pt idx="4">
                  <c:v>0.21</c:v>
                </c:pt>
                <c:pt idx="5">
                  <c:v>0.22</c:v>
                </c:pt>
                <c:pt idx="6">
                  <c:v>0.19</c:v>
                </c:pt>
                <c:pt idx="7">
                  <c:v>0.17</c:v>
                </c:pt>
                <c:pt idx="8">
                  <c:v>0.2</c:v>
                </c:pt>
                <c:pt idx="9">
                  <c:v>0.18</c:v>
                </c:pt>
                <c:pt idx="10">
                  <c:v>0.17</c:v>
                </c:pt>
                <c:pt idx="11">
                  <c:v>0.16</c:v>
                </c:pt>
              </c:numCache>
            </c:numRef>
          </c:val>
          <c:extLst>
            <c:ext xmlns:c16="http://schemas.microsoft.com/office/drawing/2014/chart" uri="{C3380CC4-5D6E-409C-BE32-E72D297353CC}">
              <c16:uniqueId val="{00000004-1420-4757-8FC5-8AC185F16493}"/>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7.0000000000000007E-2</c:v>
                </c:pt>
                <c:pt idx="1">
                  <c:v>0.05</c:v>
                </c:pt>
                <c:pt idx="2">
                  <c:v>0.1</c:v>
                </c:pt>
                <c:pt idx="3">
                  <c:v>0.12</c:v>
                </c:pt>
                <c:pt idx="4">
                  <c:v>7.0000000000000007E-2</c:v>
                </c:pt>
                <c:pt idx="5">
                  <c:v>0.04</c:v>
                </c:pt>
                <c:pt idx="6">
                  <c:v>7.0000000000000007E-2</c:v>
                </c:pt>
                <c:pt idx="7">
                  <c:v>7.0000000000000007E-2</c:v>
                </c:pt>
                <c:pt idx="8">
                  <c:v>7.0000000000000007E-2</c:v>
                </c:pt>
                <c:pt idx="9">
                  <c:v>0.06</c:v>
                </c:pt>
                <c:pt idx="10">
                  <c:v>0.06</c:v>
                </c:pt>
                <c:pt idx="11">
                  <c:v>0.11</c:v>
                </c:pt>
              </c:numCache>
            </c:numRef>
          </c:val>
          <c:extLst>
            <c:ext xmlns:c16="http://schemas.microsoft.com/office/drawing/2014/chart" uri="{C3380CC4-5D6E-409C-BE32-E72D297353CC}">
              <c16:uniqueId val="{00000005-1420-4757-8FC5-8AC185F16493}"/>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0.26</c:v>
                </c:pt>
                <c:pt idx="1">
                  <c:v>0.27</c:v>
                </c:pt>
                <c:pt idx="2">
                  <c:v>0.25</c:v>
                </c:pt>
                <c:pt idx="3">
                  <c:v>0.21</c:v>
                </c:pt>
                <c:pt idx="4">
                  <c:v>0.23</c:v>
                </c:pt>
                <c:pt idx="5">
                  <c:v>0.34</c:v>
                </c:pt>
                <c:pt idx="6">
                  <c:v>0.3</c:v>
                </c:pt>
                <c:pt idx="7">
                  <c:v>0.24</c:v>
                </c:pt>
                <c:pt idx="8">
                  <c:v>0.27</c:v>
                </c:pt>
                <c:pt idx="9">
                  <c:v>0.23</c:v>
                </c:pt>
                <c:pt idx="10">
                  <c:v>0.3</c:v>
                </c:pt>
                <c:pt idx="11">
                  <c:v>0.24</c:v>
                </c:pt>
              </c:numCache>
            </c:numRef>
          </c:val>
          <c:extLst>
            <c:ext xmlns:c16="http://schemas.microsoft.com/office/drawing/2014/chart" uri="{C3380CC4-5D6E-409C-BE32-E72D297353CC}">
              <c16:uniqueId val="{00000000-022F-4E38-82A7-6A4C8E59336B}"/>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0.35</c:v>
                </c:pt>
                <c:pt idx="1">
                  <c:v>0.33</c:v>
                </c:pt>
                <c:pt idx="2">
                  <c:v>0.38</c:v>
                </c:pt>
                <c:pt idx="3">
                  <c:v>0.36</c:v>
                </c:pt>
                <c:pt idx="4">
                  <c:v>0.31</c:v>
                </c:pt>
                <c:pt idx="5">
                  <c:v>0.4</c:v>
                </c:pt>
                <c:pt idx="6">
                  <c:v>0.38</c:v>
                </c:pt>
                <c:pt idx="7">
                  <c:v>0.32</c:v>
                </c:pt>
                <c:pt idx="8">
                  <c:v>0.41</c:v>
                </c:pt>
                <c:pt idx="9">
                  <c:v>0.37</c:v>
                </c:pt>
                <c:pt idx="10">
                  <c:v>0.3</c:v>
                </c:pt>
                <c:pt idx="11">
                  <c:v>0.32</c:v>
                </c:pt>
              </c:numCache>
            </c:numRef>
          </c:val>
          <c:extLst>
            <c:ext xmlns:c16="http://schemas.microsoft.com/office/drawing/2014/chart" uri="{C3380CC4-5D6E-409C-BE32-E72D297353CC}">
              <c16:uniqueId val="{00000001-022F-4E38-82A7-6A4C8E59336B}"/>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0.18</c:v>
                </c:pt>
                <c:pt idx="1">
                  <c:v>0.19</c:v>
                </c:pt>
                <c:pt idx="2">
                  <c:v>0.17</c:v>
                </c:pt>
                <c:pt idx="3">
                  <c:v>0.18</c:v>
                </c:pt>
                <c:pt idx="4">
                  <c:v>0.22</c:v>
                </c:pt>
                <c:pt idx="5">
                  <c:v>0.13</c:v>
                </c:pt>
                <c:pt idx="6">
                  <c:v>0.15</c:v>
                </c:pt>
                <c:pt idx="7">
                  <c:v>0.22</c:v>
                </c:pt>
                <c:pt idx="8">
                  <c:v>0.15</c:v>
                </c:pt>
                <c:pt idx="9">
                  <c:v>0.17</c:v>
                </c:pt>
                <c:pt idx="10">
                  <c:v>0.2</c:v>
                </c:pt>
                <c:pt idx="11">
                  <c:v>0.21</c:v>
                </c:pt>
              </c:numCache>
            </c:numRef>
          </c:val>
          <c:extLst>
            <c:ext xmlns:c16="http://schemas.microsoft.com/office/drawing/2014/chart" uri="{C3380CC4-5D6E-409C-BE32-E72D297353CC}">
              <c16:uniqueId val="{00000002-022F-4E38-82A7-6A4C8E59336B}"/>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0.06</c:v>
                </c:pt>
                <c:pt idx="1">
                  <c:v>7.0000000000000007E-2</c:v>
                </c:pt>
                <c:pt idx="2">
                  <c:v>0.05</c:v>
                </c:pt>
                <c:pt idx="3">
                  <c:v>0.08</c:v>
                </c:pt>
                <c:pt idx="4">
                  <c:v>7.0000000000000007E-2</c:v>
                </c:pt>
                <c:pt idx="5">
                  <c:v>0.04</c:v>
                </c:pt>
                <c:pt idx="6">
                  <c:v>0.05</c:v>
                </c:pt>
                <c:pt idx="7">
                  <c:v>0.06</c:v>
                </c:pt>
                <c:pt idx="8">
                  <c:v>0.05</c:v>
                </c:pt>
                <c:pt idx="9">
                  <c:v>7.0000000000000007E-2</c:v>
                </c:pt>
                <c:pt idx="10">
                  <c:v>0.08</c:v>
                </c:pt>
                <c:pt idx="11">
                  <c:v>0.05</c:v>
                </c:pt>
              </c:numCache>
            </c:numRef>
          </c:val>
          <c:extLst>
            <c:ext xmlns:c16="http://schemas.microsoft.com/office/drawing/2014/chart" uri="{C3380CC4-5D6E-409C-BE32-E72D297353CC}">
              <c16:uniqueId val="{00000003-022F-4E38-82A7-6A4C8E59336B}"/>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0.08</c:v>
                </c:pt>
                <c:pt idx="1">
                  <c:v>0.09</c:v>
                </c:pt>
                <c:pt idx="2">
                  <c:v>0.06</c:v>
                </c:pt>
                <c:pt idx="3">
                  <c:v>7.0000000000000007E-2</c:v>
                </c:pt>
                <c:pt idx="4">
                  <c:v>0.11</c:v>
                </c:pt>
                <c:pt idx="5">
                  <c:v>0.05</c:v>
                </c:pt>
                <c:pt idx="6">
                  <c:v>0.06</c:v>
                </c:pt>
                <c:pt idx="7">
                  <c:v>0.1</c:v>
                </c:pt>
                <c:pt idx="8">
                  <c:v>0.06</c:v>
                </c:pt>
                <c:pt idx="9">
                  <c:v>0.1</c:v>
                </c:pt>
                <c:pt idx="10">
                  <c:v>0.08</c:v>
                </c:pt>
                <c:pt idx="11">
                  <c:v>0.08</c:v>
                </c:pt>
              </c:numCache>
            </c:numRef>
          </c:val>
          <c:extLst>
            <c:ext xmlns:c16="http://schemas.microsoft.com/office/drawing/2014/chart" uri="{C3380CC4-5D6E-409C-BE32-E72D297353CC}">
              <c16:uniqueId val="{00000004-022F-4E38-82A7-6A4C8E59336B}"/>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7.0000000000000007E-2</c:v>
                </c:pt>
                <c:pt idx="1">
                  <c:v>0.05</c:v>
                </c:pt>
                <c:pt idx="2">
                  <c:v>0.08</c:v>
                </c:pt>
                <c:pt idx="3">
                  <c:v>0.1</c:v>
                </c:pt>
                <c:pt idx="4">
                  <c:v>7.0000000000000007E-2</c:v>
                </c:pt>
                <c:pt idx="5">
                  <c:v>0.04</c:v>
                </c:pt>
                <c:pt idx="6">
                  <c:v>0.06</c:v>
                </c:pt>
                <c:pt idx="7">
                  <c:v>0.06</c:v>
                </c:pt>
                <c:pt idx="8">
                  <c:v>0.06</c:v>
                </c:pt>
                <c:pt idx="9">
                  <c:v>0.06</c:v>
                </c:pt>
                <c:pt idx="10">
                  <c:v>0.04</c:v>
                </c:pt>
                <c:pt idx="11">
                  <c:v>0.11</c:v>
                </c:pt>
              </c:numCache>
            </c:numRef>
          </c:val>
          <c:extLst>
            <c:ext xmlns:c16="http://schemas.microsoft.com/office/drawing/2014/chart" uri="{C3380CC4-5D6E-409C-BE32-E72D297353CC}">
              <c16:uniqueId val="{00000005-022F-4E38-82A7-6A4C8E59336B}"/>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0.36</c:v>
                </c:pt>
                <c:pt idx="1">
                  <c:v>0.34</c:v>
                </c:pt>
                <c:pt idx="2">
                  <c:v>0.38</c:v>
                </c:pt>
                <c:pt idx="3">
                  <c:v>0.43</c:v>
                </c:pt>
                <c:pt idx="4">
                  <c:v>0.36</c:v>
                </c:pt>
                <c:pt idx="5">
                  <c:v>0.31</c:v>
                </c:pt>
                <c:pt idx="6">
                  <c:v>0.43</c:v>
                </c:pt>
                <c:pt idx="7">
                  <c:v>0.28999999999999998</c:v>
                </c:pt>
                <c:pt idx="8">
                  <c:v>0.38</c:v>
                </c:pt>
                <c:pt idx="9">
                  <c:v>0.35</c:v>
                </c:pt>
                <c:pt idx="10">
                  <c:v>0.42</c:v>
                </c:pt>
                <c:pt idx="11">
                  <c:v>0.23</c:v>
                </c:pt>
              </c:numCache>
            </c:numRef>
          </c:val>
          <c:extLst>
            <c:ext xmlns:c16="http://schemas.microsoft.com/office/drawing/2014/chart" uri="{C3380CC4-5D6E-409C-BE32-E72D297353CC}">
              <c16:uniqueId val="{00000000-9FB8-4700-8D44-E47F90DF5B97}"/>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c:v>
                </c:pt>
                <c:pt idx="1">
                  <c:v>0.3</c:v>
                </c:pt>
                <c:pt idx="2">
                  <c:v>0.3</c:v>
                </c:pt>
                <c:pt idx="3">
                  <c:v>0.27</c:v>
                </c:pt>
                <c:pt idx="4">
                  <c:v>0.31</c:v>
                </c:pt>
                <c:pt idx="5">
                  <c:v>0.3</c:v>
                </c:pt>
                <c:pt idx="6">
                  <c:v>0.31</c:v>
                </c:pt>
                <c:pt idx="7">
                  <c:v>0.3</c:v>
                </c:pt>
                <c:pt idx="8">
                  <c:v>0.32</c:v>
                </c:pt>
                <c:pt idx="9">
                  <c:v>0.28000000000000003</c:v>
                </c:pt>
                <c:pt idx="10">
                  <c:v>0.27</c:v>
                </c:pt>
                <c:pt idx="11">
                  <c:v>0.33</c:v>
                </c:pt>
              </c:numCache>
            </c:numRef>
          </c:val>
          <c:extLst>
            <c:ext xmlns:c16="http://schemas.microsoft.com/office/drawing/2014/chart" uri="{C3380CC4-5D6E-409C-BE32-E72D297353CC}">
              <c16:uniqueId val="{00000001-9FB8-4700-8D44-E47F90DF5B97}"/>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0.21</c:v>
                </c:pt>
                <c:pt idx="1">
                  <c:v>0.23</c:v>
                </c:pt>
                <c:pt idx="2">
                  <c:v>0.19</c:v>
                </c:pt>
                <c:pt idx="3">
                  <c:v>0.18</c:v>
                </c:pt>
                <c:pt idx="4">
                  <c:v>0.21</c:v>
                </c:pt>
                <c:pt idx="5">
                  <c:v>0.23</c:v>
                </c:pt>
                <c:pt idx="6">
                  <c:v>0.15</c:v>
                </c:pt>
                <c:pt idx="7">
                  <c:v>0.26</c:v>
                </c:pt>
                <c:pt idx="8">
                  <c:v>0.17</c:v>
                </c:pt>
                <c:pt idx="9">
                  <c:v>0.22</c:v>
                </c:pt>
                <c:pt idx="10">
                  <c:v>0.22</c:v>
                </c:pt>
                <c:pt idx="11">
                  <c:v>0.26</c:v>
                </c:pt>
              </c:numCache>
            </c:numRef>
          </c:val>
          <c:extLst>
            <c:ext xmlns:c16="http://schemas.microsoft.com/office/drawing/2014/chart" uri="{C3380CC4-5D6E-409C-BE32-E72D297353CC}">
              <c16:uniqueId val="{00000002-9FB8-4700-8D44-E47F90DF5B97}"/>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0.04</c:v>
                </c:pt>
                <c:pt idx="1">
                  <c:v>0.05</c:v>
                </c:pt>
                <c:pt idx="2">
                  <c:v>0.03</c:v>
                </c:pt>
                <c:pt idx="3">
                  <c:v>0.05</c:v>
                </c:pt>
                <c:pt idx="4">
                  <c:v>0.03</c:v>
                </c:pt>
                <c:pt idx="5">
                  <c:v>0.05</c:v>
                </c:pt>
                <c:pt idx="6">
                  <c:v>0.04</c:v>
                </c:pt>
                <c:pt idx="7">
                  <c:v>0.04</c:v>
                </c:pt>
                <c:pt idx="8">
                  <c:v>0.04</c:v>
                </c:pt>
                <c:pt idx="9">
                  <c:v>0.05</c:v>
                </c:pt>
                <c:pt idx="10">
                  <c:v>0.04</c:v>
                </c:pt>
                <c:pt idx="11">
                  <c:v>0.04</c:v>
                </c:pt>
              </c:numCache>
            </c:numRef>
          </c:val>
          <c:extLst>
            <c:ext xmlns:c16="http://schemas.microsoft.com/office/drawing/2014/chart" uri="{C3380CC4-5D6E-409C-BE32-E72D297353CC}">
              <c16:uniqueId val="{00000003-9FB8-4700-8D44-E47F90DF5B97}"/>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0.03</c:v>
                </c:pt>
                <c:pt idx="1">
                  <c:v>0.03</c:v>
                </c:pt>
                <c:pt idx="2">
                  <c:v>0.03</c:v>
                </c:pt>
                <c:pt idx="3">
                  <c:v>0.02</c:v>
                </c:pt>
                <c:pt idx="4">
                  <c:v>0.03</c:v>
                </c:pt>
                <c:pt idx="5">
                  <c:v>0.04</c:v>
                </c:pt>
                <c:pt idx="6">
                  <c:v>0.02</c:v>
                </c:pt>
                <c:pt idx="7">
                  <c:v>0.04</c:v>
                </c:pt>
                <c:pt idx="8">
                  <c:v>0.03</c:v>
                </c:pt>
                <c:pt idx="9">
                  <c:v>0.03</c:v>
                </c:pt>
                <c:pt idx="10">
                  <c:v>0.02</c:v>
                </c:pt>
                <c:pt idx="11">
                  <c:v>0.05</c:v>
                </c:pt>
              </c:numCache>
            </c:numRef>
          </c:val>
          <c:extLst>
            <c:ext xmlns:c16="http://schemas.microsoft.com/office/drawing/2014/chart" uri="{C3380CC4-5D6E-409C-BE32-E72D297353CC}">
              <c16:uniqueId val="{00000004-9FB8-4700-8D44-E47F90DF5B97}"/>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0.06</c:v>
                </c:pt>
                <c:pt idx="1">
                  <c:v>0.05</c:v>
                </c:pt>
                <c:pt idx="2">
                  <c:v>7.0000000000000007E-2</c:v>
                </c:pt>
                <c:pt idx="3">
                  <c:v>0.06</c:v>
                </c:pt>
                <c:pt idx="4">
                  <c:v>0.05</c:v>
                </c:pt>
                <c:pt idx="5">
                  <c:v>7.0000000000000007E-2</c:v>
                </c:pt>
                <c:pt idx="6">
                  <c:v>0.04</c:v>
                </c:pt>
                <c:pt idx="7">
                  <c:v>7.0000000000000007E-2</c:v>
                </c:pt>
                <c:pt idx="8">
                  <c:v>0.06</c:v>
                </c:pt>
                <c:pt idx="9">
                  <c:v>7.0000000000000007E-2</c:v>
                </c:pt>
                <c:pt idx="10">
                  <c:v>0.04</c:v>
                </c:pt>
                <c:pt idx="11">
                  <c:v>0.09</c:v>
                </c:pt>
              </c:numCache>
            </c:numRef>
          </c:val>
          <c:extLst>
            <c:ext xmlns:c16="http://schemas.microsoft.com/office/drawing/2014/chart" uri="{C3380CC4-5D6E-409C-BE32-E72D297353CC}">
              <c16:uniqueId val="{00000005-9FB8-4700-8D44-E47F90DF5B97}"/>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0.27</c:v>
                </c:pt>
                <c:pt idx="1">
                  <c:v>0.3</c:v>
                </c:pt>
                <c:pt idx="2">
                  <c:v>0.25</c:v>
                </c:pt>
                <c:pt idx="3">
                  <c:v>0.25</c:v>
                </c:pt>
                <c:pt idx="4">
                  <c:v>0.22</c:v>
                </c:pt>
                <c:pt idx="5">
                  <c:v>0.36</c:v>
                </c:pt>
                <c:pt idx="6">
                  <c:v>0.3</c:v>
                </c:pt>
                <c:pt idx="7">
                  <c:v>0.26</c:v>
                </c:pt>
                <c:pt idx="8">
                  <c:v>0.34</c:v>
                </c:pt>
                <c:pt idx="9">
                  <c:v>0.26</c:v>
                </c:pt>
                <c:pt idx="10">
                  <c:v>0.3</c:v>
                </c:pt>
                <c:pt idx="11">
                  <c:v>0.16</c:v>
                </c:pt>
              </c:numCache>
            </c:numRef>
          </c:val>
          <c:extLst>
            <c:ext xmlns:c16="http://schemas.microsoft.com/office/drawing/2014/chart" uri="{C3380CC4-5D6E-409C-BE32-E72D297353CC}">
              <c16:uniqueId val="{00000000-9A7A-4E0C-9E82-18B58359209F}"/>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0.25</c:v>
                </c:pt>
                <c:pt idx="1">
                  <c:v>0.25</c:v>
                </c:pt>
                <c:pt idx="2">
                  <c:v>0.25</c:v>
                </c:pt>
                <c:pt idx="3">
                  <c:v>0.31</c:v>
                </c:pt>
                <c:pt idx="4">
                  <c:v>0.24</c:v>
                </c:pt>
                <c:pt idx="5">
                  <c:v>0.22</c:v>
                </c:pt>
                <c:pt idx="6">
                  <c:v>0.28000000000000003</c:v>
                </c:pt>
                <c:pt idx="7">
                  <c:v>0.22</c:v>
                </c:pt>
                <c:pt idx="8">
                  <c:v>0.28000000000000003</c:v>
                </c:pt>
                <c:pt idx="9">
                  <c:v>0.27</c:v>
                </c:pt>
                <c:pt idx="10">
                  <c:v>0.22</c:v>
                </c:pt>
                <c:pt idx="11">
                  <c:v>0.21</c:v>
                </c:pt>
              </c:numCache>
            </c:numRef>
          </c:val>
          <c:extLst>
            <c:ext xmlns:c16="http://schemas.microsoft.com/office/drawing/2014/chart" uri="{C3380CC4-5D6E-409C-BE32-E72D297353CC}">
              <c16:uniqueId val="{00000001-9A7A-4E0C-9E82-18B58359209F}"/>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0.19</c:v>
                </c:pt>
                <c:pt idx="1">
                  <c:v>0.16</c:v>
                </c:pt>
                <c:pt idx="2">
                  <c:v>0.21</c:v>
                </c:pt>
                <c:pt idx="3">
                  <c:v>0.15</c:v>
                </c:pt>
                <c:pt idx="4">
                  <c:v>0.23</c:v>
                </c:pt>
                <c:pt idx="5">
                  <c:v>0.17</c:v>
                </c:pt>
                <c:pt idx="6">
                  <c:v>0.18</c:v>
                </c:pt>
                <c:pt idx="7">
                  <c:v>0.2</c:v>
                </c:pt>
                <c:pt idx="8">
                  <c:v>0.18</c:v>
                </c:pt>
                <c:pt idx="9">
                  <c:v>0.17</c:v>
                </c:pt>
                <c:pt idx="10">
                  <c:v>0.2</c:v>
                </c:pt>
                <c:pt idx="11">
                  <c:v>0.2</c:v>
                </c:pt>
              </c:numCache>
            </c:numRef>
          </c:val>
          <c:extLst>
            <c:ext xmlns:c16="http://schemas.microsoft.com/office/drawing/2014/chart" uri="{C3380CC4-5D6E-409C-BE32-E72D297353CC}">
              <c16:uniqueId val="{00000002-9A7A-4E0C-9E82-18B58359209F}"/>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0.1</c:v>
                </c:pt>
                <c:pt idx="1">
                  <c:v>0.1</c:v>
                </c:pt>
                <c:pt idx="2">
                  <c:v>0.1</c:v>
                </c:pt>
                <c:pt idx="3">
                  <c:v>0.1</c:v>
                </c:pt>
                <c:pt idx="4">
                  <c:v>0.11</c:v>
                </c:pt>
                <c:pt idx="5">
                  <c:v>0.09</c:v>
                </c:pt>
                <c:pt idx="6">
                  <c:v>0.11</c:v>
                </c:pt>
                <c:pt idx="7">
                  <c:v>0.09</c:v>
                </c:pt>
                <c:pt idx="8">
                  <c:v>0.06</c:v>
                </c:pt>
                <c:pt idx="9">
                  <c:v>0.12</c:v>
                </c:pt>
                <c:pt idx="10">
                  <c:v>0.11</c:v>
                </c:pt>
                <c:pt idx="11">
                  <c:v>0.12</c:v>
                </c:pt>
              </c:numCache>
            </c:numRef>
          </c:val>
          <c:extLst>
            <c:ext xmlns:c16="http://schemas.microsoft.com/office/drawing/2014/chart" uri="{C3380CC4-5D6E-409C-BE32-E72D297353CC}">
              <c16:uniqueId val="{00000003-9A7A-4E0C-9E82-18B58359209F}"/>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0.12</c:v>
                </c:pt>
                <c:pt idx="1">
                  <c:v>0.13</c:v>
                </c:pt>
                <c:pt idx="2">
                  <c:v>0.11</c:v>
                </c:pt>
                <c:pt idx="3">
                  <c:v>0.08</c:v>
                </c:pt>
                <c:pt idx="4">
                  <c:v>0.15</c:v>
                </c:pt>
                <c:pt idx="5">
                  <c:v>0.13</c:v>
                </c:pt>
                <c:pt idx="6">
                  <c:v>0.08</c:v>
                </c:pt>
                <c:pt idx="7">
                  <c:v>0.15</c:v>
                </c:pt>
                <c:pt idx="8">
                  <c:v>7.0000000000000007E-2</c:v>
                </c:pt>
                <c:pt idx="9">
                  <c:v>0.14000000000000001</c:v>
                </c:pt>
                <c:pt idx="10">
                  <c:v>0.12</c:v>
                </c:pt>
                <c:pt idx="11">
                  <c:v>0.2</c:v>
                </c:pt>
              </c:numCache>
            </c:numRef>
          </c:val>
          <c:extLst>
            <c:ext xmlns:c16="http://schemas.microsoft.com/office/drawing/2014/chart" uri="{C3380CC4-5D6E-409C-BE32-E72D297353CC}">
              <c16:uniqueId val="{00000004-9A7A-4E0C-9E82-18B58359209F}"/>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0.06</c:v>
                </c:pt>
                <c:pt idx="1">
                  <c:v>0.06</c:v>
                </c:pt>
                <c:pt idx="2">
                  <c:v>7.0000000000000007E-2</c:v>
                </c:pt>
                <c:pt idx="3">
                  <c:v>0.12</c:v>
                </c:pt>
                <c:pt idx="4">
                  <c:v>0.05</c:v>
                </c:pt>
                <c:pt idx="5">
                  <c:v>0.04</c:v>
                </c:pt>
                <c:pt idx="6">
                  <c:v>0.04</c:v>
                </c:pt>
                <c:pt idx="7">
                  <c:v>0.08</c:v>
                </c:pt>
                <c:pt idx="8">
                  <c:v>7.0000000000000007E-2</c:v>
                </c:pt>
                <c:pt idx="9">
                  <c:v>0.04</c:v>
                </c:pt>
                <c:pt idx="10">
                  <c:v>0.05</c:v>
                </c:pt>
                <c:pt idx="11">
                  <c:v>0.11</c:v>
                </c:pt>
              </c:numCache>
            </c:numRef>
          </c:val>
          <c:extLst>
            <c:ext xmlns:c16="http://schemas.microsoft.com/office/drawing/2014/chart" uri="{C3380CC4-5D6E-409C-BE32-E72D297353CC}">
              <c16:uniqueId val="{00000005-9A7A-4E0C-9E82-18B58359209F}"/>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0.52</c:v>
                </c:pt>
                <c:pt idx="1">
                  <c:v>0.51</c:v>
                </c:pt>
                <c:pt idx="2">
                  <c:v>0.53</c:v>
                </c:pt>
                <c:pt idx="3">
                  <c:v>0.45</c:v>
                </c:pt>
                <c:pt idx="4">
                  <c:v>0.5</c:v>
                </c:pt>
                <c:pt idx="5">
                  <c:v>0.6</c:v>
                </c:pt>
                <c:pt idx="6">
                  <c:v>0.52</c:v>
                </c:pt>
                <c:pt idx="7">
                  <c:v>0.52</c:v>
                </c:pt>
                <c:pt idx="8">
                  <c:v>0.5</c:v>
                </c:pt>
                <c:pt idx="9">
                  <c:v>0.52</c:v>
                </c:pt>
                <c:pt idx="10">
                  <c:v>0.55000000000000004</c:v>
                </c:pt>
                <c:pt idx="11">
                  <c:v>0.51</c:v>
                </c:pt>
              </c:numCache>
            </c:numRef>
          </c:val>
          <c:extLst>
            <c:ext xmlns:c16="http://schemas.microsoft.com/office/drawing/2014/chart" uri="{C3380CC4-5D6E-409C-BE32-E72D297353CC}">
              <c16:uniqueId val="{00000000-1233-4934-91BF-3A35ABCC765D}"/>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c:v>
                </c:pt>
                <c:pt idx="1">
                  <c:v>0.28999999999999998</c:v>
                </c:pt>
                <c:pt idx="2">
                  <c:v>0.31</c:v>
                </c:pt>
                <c:pt idx="3">
                  <c:v>0.32</c:v>
                </c:pt>
                <c:pt idx="4">
                  <c:v>0.3</c:v>
                </c:pt>
                <c:pt idx="5">
                  <c:v>0.28999999999999998</c:v>
                </c:pt>
                <c:pt idx="6">
                  <c:v>0.35</c:v>
                </c:pt>
                <c:pt idx="7">
                  <c:v>0.27</c:v>
                </c:pt>
                <c:pt idx="8">
                  <c:v>0.34</c:v>
                </c:pt>
                <c:pt idx="9">
                  <c:v>0.3</c:v>
                </c:pt>
                <c:pt idx="10">
                  <c:v>0.3</c:v>
                </c:pt>
                <c:pt idx="11">
                  <c:v>0.26</c:v>
                </c:pt>
              </c:numCache>
            </c:numRef>
          </c:val>
          <c:extLst>
            <c:ext xmlns:c16="http://schemas.microsoft.com/office/drawing/2014/chart" uri="{C3380CC4-5D6E-409C-BE32-E72D297353CC}">
              <c16:uniqueId val="{00000001-1233-4934-91BF-3A35ABCC765D}"/>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c:v>
                </c:pt>
                <c:pt idx="1">
                  <c:v>0.11</c:v>
                </c:pt>
                <c:pt idx="2">
                  <c:v>0.09</c:v>
                </c:pt>
                <c:pt idx="3">
                  <c:v>0.12</c:v>
                </c:pt>
                <c:pt idx="4">
                  <c:v>0.14000000000000001</c:v>
                </c:pt>
                <c:pt idx="5">
                  <c:v>0.05</c:v>
                </c:pt>
                <c:pt idx="6">
                  <c:v>7.0000000000000007E-2</c:v>
                </c:pt>
                <c:pt idx="7">
                  <c:v>0.13</c:v>
                </c:pt>
                <c:pt idx="8">
                  <c:v>0.09</c:v>
                </c:pt>
                <c:pt idx="9">
                  <c:v>0.09</c:v>
                </c:pt>
                <c:pt idx="10">
                  <c:v>0.1</c:v>
                </c:pt>
                <c:pt idx="11">
                  <c:v>0.14000000000000001</c:v>
                </c:pt>
              </c:numCache>
            </c:numRef>
          </c:val>
          <c:extLst>
            <c:ext xmlns:c16="http://schemas.microsoft.com/office/drawing/2014/chart" uri="{C3380CC4-5D6E-409C-BE32-E72D297353CC}">
              <c16:uniqueId val="{00000002-1233-4934-91BF-3A35ABCC765D}"/>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0.01</c:v>
                </c:pt>
                <c:pt idx="1">
                  <c:v>0.02</c:v>
                </c:pt>
                <c:pt idx="2" formatCode="General">
                  <c:v>0</c:v>
                </c:pt>
                <c:pt idx="3">
                  <c:v>0.03</c:v>
                </c:pt>
                <c:pt idx="4" formatCode="General">
                  <c:v>0</c:v>
                </c:pt>
                <c:pt idx="5" formatCode="General">
                  <c:v>0</c:v>
                </c:pt>
                <c:pt idx="6">
                  <c:v>0.01</c:v>
                </c:pt>
                <c:pt idx="7">
                  <c:v>0.01</c:v>
                </c:pt>
                <c:pt idx="8">
                  <c:v>0.01</c:v>
                </c:pt>
                <c:pt idx="9" formatCode="General">
                  <c:v>0</c:v>
                </c:pt>
                <c:pt idx="10">
                  <c:v>0.01</c:v>
                </c:pt>
                <c:pt idx="11">
                  <c:v>0.01</c:v>
                </c:pt>
              </c:numCache>
            </c:numRef>
          </c:val>
          <c:extLst>
            <c:ext xmlns:c16="http://schemas.microsoft.com/office/drawing/2014/chart" uri="{C3380CC4-5D6E-409C-BE32-E72D297353CC}">
              <c16:uniqueId val="{00000003-1233-4934-91BF-3A35ABCC765D}"/>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0.03</c:v>
                </c:pt>
                <c:pt idx="2">
                  <c:v>0.01</c:v>
                </c:pt>
                <c:pt idx="3">
                  <c:v>0.02</c:v>
                </c:pt>
                <c:pt idx="4">
                  <c:v>0.02</c:v>
                </c:pt>
                <c:pt idx="5">
                  <c:v>0.02</c:v>
                </c:pt>
                <c:pt idx="6">
                  <c:v>0.01</c:v>
                </c:pt>
                <c:pt idx="7">
                  <c:v>0.02</c:v>
                </c:pt>
                <c:pt idx="8">
                  <c:v>0.02</c:v>
                </c:pt>
                <c:pt idx="9">
                  <c:v>0.03</c:v>
                </c:pt>
                <c:pt idx="10">
                  <c:v>0.01</c:v>
                </c:pt>
                <c:pt idx="11">
                  <c:v>0.02</c:v>
                </c:pt>
              </c:numCache>
            </c:numRef>
          </c:val>
          <c:extLst>
            <c:ext xmlns:c16="http://schemas.microsoft.com/office/drawing/2014/chart" uri="{C3380CC4-5D6E-409C-BE32-E72D297353CC}">
              <c16:uniqueId val="{00000004-1233-4934-91BF-3A35ABCC765D}"/>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0.04</c:v>
                </c:pt>
                <c:pt idx="1">
                  <c:v>0.04</c:v>
                </c:pt>
                <c:pt idx="2">
                  <c:v>0.04</c:v>
                </c:pt>
                <c:pt idx="3">
                  <c:v>7.0000000000000007E-2</c:v>
                </c:pt>
                <c:pt idx="4">
                  <c:v>0.03</c:v>
                </c:pt>
                <c:pt idx="5">
                  <c:v>0.04</c:v>
                </c:pt>
                <c:pt idx="6">
                  <c:v>0.03</c:v>
                </c:pt>
                <c:pt idx="7">
                  <c:v>0.05</c:v>
                </c:pt>
                <c:pt idx="8">
                  <c:v>0.03</c:v>
                </c:pt>
                <c:pt idx="9">
                  <c:v>0.05</c:v>
                </c:pt>
                <c:pt idx="10">
                  <c:v>0.04</c:v>
                </c:pt>
                <c:pt idx="11">
                  <c:v>0.06</c:v>
                </c:pt>
              </c:numCache>
            </c:numRef>
          </c:val>
          <c:extLst>
            <c:ext xmlns:c16="http://schemas.microsoft.com/office/drawing/2014/chart" uri="{C3380CC4-5D6E-409C-BE32-E72D297353CC}">
              <c16:uniqueId val="{00000005-1233-4934-91BF-3A35ABCC765D}"/>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0.39</c:v>
                </c:pt>
                <c:pt idx="1">
                  <c:v>0.41</c:v>
                </c:pt>
                <c:pt idx="2">
                  <c:v>0.36</c:v>
                </c:pt>
                <c:pt idx="3">
                  <c:v>0.39</c:v>
                </c:pt>
                <c:pt idx="4">
                  <c:v>0.3</c:v>
                </c:pt>
                <c:pt idx="5">
                  <c:v>0.48</c:v>
                </c:pt>
                <c:pt idx="6">
                  <c:v>0.44</c:v>
                </c:pt>
                <c:pt idx="7">
                  <c:v>0.36</c:v>
                </c:pt>
                <c:pt idx="8">
                  <c:v>0.47</c:v>
                </c:pt>
                <c:pt idx="9">
                  <c:v>0.35</c:v>
                </c:pt>
                <c:pt idx="10">
                  <c:v>0.41</c:v>
                </c:pt>
                <c:pt idx="11">
                  <c:v>0.27</c:v>
                </c:pt>
              </c:numCache>
            </c:numRef>
          </c:val>
          <c:extLst>
            <c:ext xmlns:c16="http://schemas.microsoft.com/office/drawing/2014/chart" uri="{C3380CC4-5D6E-409C-BE32-E72D297353CC}">
              <c16:uniqueId val="{00000000-0D5B-4862-A9F7-448C24284A69}"/>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0.34</c:v>
                </c:pt>
                <c:pt idx="1">
                  <c:v>0.31</c:v>
                </c:pt>
                <c:pt idx="2">
                  <c:v>0.38</c:v>
                </c:pt>
                <c:pt idx="3">
                  <c:v>0.33</c:v>
                </c:pt>
                <c:pt idx="4">
                  <c:v>0.35</c:v>
                </c:pt>
                <c:pt idx="5">
                  <c:v>0.35</c:v>
                </c:pt>
                <c:pt idx="6">
                  <c:v>0.36</c:v>
                </c:pt>
                <c:pt idx="7">
                  <c:v>0.3</c:v>
                </c:pt>
                <c:pt idx="8">
                  <c:v>0.31</c:v>
                </c:pt>
                <c:pt idx="9">
                  <c:v>0.41</c:v>
                </c:pt>
                <c:pt idx="10">
                  <c:v>0.33</c:v>
                </c:pt>
                <c:pt idx="11">
                  <c:v>0.32</c:v>
                </c:pt>
              </c:numCache>
            </c:numRef>
          </c:val>
          <c:extLst>
            <c:ext xmlns:c16="http://schemas.microsoft.com/office/drawing/2014/chart" uri="{C3380CC4-5D6E-409C-BE32-E72D297353CC}">
              <c16:uniqueId val="{00000001-0D5B-4862-A9F7-448C24284A69}"/>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0.16</c:v>
                </c:pt>
                <c:pt idx="1">
                  <c:v>0.17</c:v>
                </c:pt>
                <c:pt idx="2">
                  <c:v>0.15</c:v>
                </c:pt>
                <c:pt idx="3">
                  <c:v>0.15</c:v>
                </c:pt>
                <c:pt idx="4">
                  <c:v>0.22</c:v>
                </c:pt>
                <c:pt idx="5">
                  <c:v>0.09</c:v>
                </c:pt>
                <c:pt idx="6">
                  <c:v>0.12</c:v>
                </c:pt>
                <c:pt idx="7">
                  <c:v>0.19</c:v>
                </c:pt>
                <c:pt idx="8">
                  <c:v>0.13</c:v>
                </c:pt>
                <c:pt idx="9">
                  <c:v>0.13</c:v>
                </c:pt>
                <c:pt idx="10">
                  <c:v>0.17</c:v>
                </c:pt>
                <c:pt idx="11">
                  <c:v>0.25</c:v>
                </c:pt>
              </c:numCache>
            </c:numRef>
          </c:val>
          <c:extLst>
            <c:ext xmlns:c16="http://schemas.microsoft.com/office/drawing/2014/chart" uri="{C3380CC4-5D6E-409C-BE32-E72D297353CC}">
              <c16:uniqueId val="{00000002-0D5B-4862-A9F7-448C24284A69}"/>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0.02</c:v>
                </c:pt>
                <c:pt idx="1">
                  <c:v>0.02</c:v>
                </c:pt>
                <c:pt idx="2">
                  <c:v>0.01</c:v>
                </c:pt>
                <c:pt idx="3">
                  <c:v>0.01</c:v>
                </c:pt>
                <c:pt idx="4">
                  <c:v>0.03</c:v>
                </c:pt>
                <c:pt idx="5">
                  <c:v>0.01</c:v>
                </c:pt>
                <c:pt idx="6">
                  <c:v>0.01</c:v>
                </c:pt>
                <c:pt idx="7">
                  <c:v>0.02</c:v>
                </c:pt>
                <c:pt idx="8">
                  <c:v>0.01</c:v>
                </c:pt>
                <c:pt idx="9">
                  <c:v>0.02</c:v>
                </c:pt>
                <c:pt idx="10">
                  <c:v>0.02</c:v>
                </c:pt>
                <c:pt idx="11">
                  <c:v>0.01</c:v>
                </c:pt>
              </c:numCache>
            </c:numRef>
          </c:val>
          <c:extLst>
            <c:ext xmlns:c16="http://schemas.microsoft.com/office/drawing/2014/chart" uri="{C3380CC4-5D6E-409C-BE32-E72D297353CC}">
              <c16:uniqueId val="{00000003-0D5B-4862-A9F7-448C24284A69}"/>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0.02</c:v>
                </c:pt>
                <c:pt idx="1">
                  <c:v>0.03</c:v>
                </c:pt>
                <c:pt idx="2">
                  <c:v>0.02</c:v>
                </c:pt>
                <c:pt idx="3">
                  <c:v>0.02</c:v>
                </c:pt>
                <c:pt idx="4">
                  <c:v>0.03</c:v>
                </c:pt>
                <c:pt idx="5">
                  <c:v>0.02</c:v>
                </c:pt>
                <c:pt idx="6">
                  <c:v>0.01</c:v>
                </c:pt>
                <c:pt idx="7">
                  <c:v>0.04</c:v>
                </c:pt>
                <c:pt idx="8">
                  <c:v>0.01</c:v>
                </c:pt>
                <c:pt idx="9">
                  <c:v>0.02</c:v>
                </c:pt>
                <c:pt idx="10">
                  <c:v>0.02</c:v>
                </c:pt>
                <c:pt idx="11">
                  <c:v>0.06</c:v>
                </c:pt>
              </c:numCache>
            </c:numRef>
          </c:val>
          <c:extLst>
            <c:ext xmlns:c16="http://schemas.microsoft.com/office/drawing/2014/chart" uri="{C3380CC4-5D6E-409C-BE32-E72D297353CC}">
              <c16:uniqueId val="{00000004-0D5B-4862-A9F7-448C24284A69}"/>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7.0000000000000007E-2</c:v>
                </c:pt>
                <c:pt idx="1">
                  <c:v>0.06</c:v>
                </c:pt>
                <c:pt idx="2">
                  <c:v>0.08</c:v>
                </c:pt>
                <c:pt idx="3">
                  <c:v>0.1</c:v>
                </c:pt>
                <c:pt idx="4">
                  <c:v>7.0000000000000007E-2</c:v>
                </c:pt>
                <c:pt idx="5">
                  <c:v>0.06</c:v>
                </c:pt>
                <c:pt idx="6">
                  <c:v>0.06</c:v>
                </c:pt>
                <c:pt idx="7">
                  <c:v>0.09</c:v>
                </c:pt>
                <c:pt idx="8">
                  <c:v>7.0000000000000007E-2</c:v>
                </c:pt>
                <c:pt idx="9">
                  <c:v>7.0000000000000007E-2</c:v>
                </c:pt>
                <c:pt idx="10">
                  <c:v>0.06</c:v>
                </c:pt>
                <c:pt idx="11">
                  <c:v>0.1</c:v>
                </c:pt>
              </c:numCache>
            </c:numRef>
          </c:val>
          <c:extLst>
            <c:ext xmlns:c16="http://schemas.microsoft.com/office/drawing/2014/chart" uri="{C3380CC4-5D6E-409C-BE32-E72D297353CC}">
              <c16:uniqueId val="{00000005-0D5B-4862-A9F7-448C24284A69}"/>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4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0.33</c:v>
                </c:pt>
                <c:pt idx="1">
                  <c:v>0.32</c:v>
                </c:pt>
                <c:pt idx="2">
                  <c:v>0.34</c:v>
                </c:pt>
                <c:pt idx="3">
                  <c:v>0.3</c:v>
                </c:pt>
                <c:pt idx="4">
                  <c:v>0.27</c:v>
                </c:pt>
                <c:pt idx="5">
                  <c:v>0.43</c:v>
                </c:pt>
                <c:pt idx="6">
                  <c:v>0.37</c:v>
                </c:pt>
                <c:pt idx="7">
                  <c:v>0.31</c:v>
                </c:pt>
                <c:pt idx="8">
                  <c:v>0.38</c:v>
                </c:pt>
                <c:pt idx="9">
                  <c:v>0.32</c:v>
                </c:pt>
                <c:pt idx="10">
                  <c:v>0.35</c:v>
                </c:pt>
                <c:pt idx="11">
                  <c:v>0.26</c:v>
                </c:pt>
              </c:numCache>
            </c:numRef>
          </c:val>
          <c:extLst>
            <c:ext xmlns:c16="http://schemas.microsoft.com/office/drawing/2014/chart" uri="{C3380CC4-5D6E-409C-BE32-E72D297353CC}">
              <c16:uniqueId val="{00000000-833E-4982-8D72-9C829446DFEF}"/>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0.36</c:v>
                </c:pt>
                <c:pt idx="1">
                  <c:v>0.38</c:v>
                </c:pt>
                <c:pt idx="2">
                  <c:v>0.35</c:v>
                </c:pt>
                <c:pt idx="3">
                  <c:v>0.37</c:v>
                </c:pt>
                <c:pt idx="4">
                  <c:v>0.37</c:v>
                </c:pt>
                <c:pt idx="5">
                  <c:v>0.35</c:v>
                </c:pt>
                <c:pt idx="6">
                  <c:v>0.39</c:v>
                </c:pt>
                <c:pt idx="7">
                  <c:v>0.33</c:v>
                </c:pt>
                <c:pt idx="8">
                  <c:v>0.35</c:v>
                </c:pt>
                <c:pt idx="9">
                  <c:v>0.41</c:v>
                </c:pt>
                <c:pt idx="10">
                  <c:v>0.37</c:v>
                </c:pt>
                <c:pt idx="11">
                  <c:v>0.3</c:v>
                </c:pt>
              </c:numCache>
            </c:numRef>
          </c:val>
          <c:extLst>
            <c:ext xmlns:c16="http://schemas.microsoft.com/office/drawing/2014/chart" uri="{C3380CC4-5D6E-409C-BE32-E72D297353CC}">
              <c16:uniqueId val="{00000001-833E-4982-8D72-9C829446DFEF}"/>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0.17</c:v>
                </c:pt>
                <c:pt idx="1">
                  <c:v>0.16</c:v>
                </c:pt>
                <c:pt idx="2">
                  <c:v>0.17</c:v>
                </c:pt>
                <c:pt idx="3">
                  <c:v>0.18</c:v>
                </c:pt>
                <c:pt idx="4">
                  <c:v>0.21</c:v>
                </c:pt>
                <c:pt idx="5">
                  <c:v>0.1</c:v>
                </c:pt>
                <c:pt idx="6">
                  <c:v>0.13</c:v>
                </c:pt>
                <c:pt idx="7">
                  <c:v>0.2</c:v>
                </c:pt>
                <c:pt idx="8">
                  <c:v>0.14000000000000001</c:v>
                </c:pt>
                <c:pt idx="9">
                  <c:v>0.14000000000000001</c:v>
                </c:pt>
                <c:pt idx="10">
                  <c:v>0.18</c:v>
                </c:pt>
                <c:pt idx="11">
                  <c:v>0.21</c:v>
                </c:pt>
              </c:numCache>
            </c:numRef>
          </c:val>
          <c:extLst>
            <c:ext xmlns:c16="http://schemas.microsoft.com/office/drawing/2014/chart" uri="{C3380CC4-5D6E-409C-BE32-E72D297353CC}">
              <c16:uniqueId val="{00000002-833E-4982-8D72-9C829446DFEF}"/>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0.05</c:v>
                </c:pt>
                <c:pt idx="1">
                  <c:v>0.05</c:v>
                </c:pt>
                <c:pt idx="2">
                  <c:v>0.04</c:v>
                </c:pt>
                <c:pt idx="3">
                  <c:v>0.03</c:v>
                </c:pt>
                <c:pt idx="4">
                  <c:v>0.06</c:v>
                </c:pt>
                <c:pt idx="5">
                  <c:v>0.04</c:v>
                </c:pt>
                <c:pt idx="6">
                  <c:v>0.04</c:v>
                </c:pt>
                <c:pt idx="7">
                  <c:v>0.04</c:v>
                </c:pt>
                <c:pt idx="8">
                  <c:v>0.05</c:v>
                </c:pt>
                <c:pt idx="9">
                  <c:v>0.05</c:v>
                </c:pt>
                <c:pt idx="10">
                  <c:v>0.04</c:v>
                </c:pt>
                <c:pt idx="11">
                  <c:v>0.06</c:v>
                </c:pt>
              </c:numCache>
            </c:numRef>
          </c:val>
          <c:extLst>
            <c:ext xmlns:c16="http://schemas.microsoft.com/office/drawing/2014/chart" uri="{C3380CC4-5D6E-409C-BE32-E72D297353CC}">
              <c16:uniqueId val="{00000003-833E-4982-8D72-9C829446DFEF}"/>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0.03</c:v>
                </c:pt>
                <c:pt idx="1">
                  <c:v>0.03</c:v>
                </c:pt>
                <c:pt idx="2">
                  <c:v>0.03</c:v>
                </c:pt>
                <c:pt idx="3">
                  <c:v>0.01</c:v>
                </c:pt>
                <c:pt idx="4">
                  <c:v>0.03</c:v>
                </c:pt>
                <c:pt idx="5">
                  <c:v>0.04</c:v>
                </c:pt>
                <c:pt idx="6">
                  <c:v>0.01</c:v>
                </c:pt>
                <c:pt idx="7">
                  <c:v>0.05</c:v>
                </c:pt>
                <c:pt idx="8">
                  <c:v>0.01</c:v>
                </c:pt>
                <c:pt idx="9">
                  <c:v>0.03</c:v>
                </c:pt>
                <c:pt idx="10">
                  <c:v>0.02</c:v>
                </c:pt>
                <c:pt idx="11">
                  <c:v>0.06</c:v>
                </c:pt>
              </c:numCache>
            </c:numRef>
          </c:val>
          <c:extLst>
            <c:ext xmlns:c16="http://schemas.microsoft.com/office/drawing/2014/chart" uri="{C3380CC4-5D6E-409C-BE32-E72D297353CC}">
              <c16:uniqueId val="{00000004-833E-4982-8D72-9C829446DFEF}"/>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0.06</c:v>
                </c:pt>
                <c:pt idx="1">
                  <c:v>0.05</c:v>
                </c:pt>
                <c:pt idx="2">
                  <c:v>7.0000000000000007E-2</c:v>
                </c:pt>
                <c:pt idx="3">
                  <c:v>0.11</c:v>
                </c:pt>
                <c:pt idx="4">
                  <c:v>0.05</c:v>
                </c:pt>
                <c:pt idx="5">
                  <c:v>0.04</c:v>
                </c:pt>
                <c:pt idx="6">
                  <c:v>0.05</c:v>
                </c:pt>
                <c:pt idx="7">
                  <c:v>7.0000000000000007E-2</c:v>
                </c:pt>
                <c:pt idx="8">
                  <c:v>7.0000000000000007E-2</c:v>
                </c:pt>
                <c:pt idx="9">
                  <c:v>0.05</c:v>
                </c:pt>
                <c:pt idx="10">
                  <c:v>0.04</c:v>
                </c:pt>
                <c:pt idx="11">
                  <c:v>0.11</c:v>
                </c:pt>
              </c:numCache>
            </c:numRef>
          </c:val>
          <c:extLst>
            <c:ext xmlns:c16="http://schemas.microsoft.com/office/drawing/2014/chart" uri="{C3380CC4-5D6E-409C-BE32-E72D297353CC}">
              <c16:uniqueId val="{00000005-833E-4982-8D72-9C829446DFEF}"/>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hart5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5"/>
    </mc:Choice>
    <mc:Fallback>
      <c:style val="5"/>
    </mc:Fallback>
  </mc:AlternateContent>
  <c:chart>
    <c:autoTitleDeleted val="1"/>
    <c:plotArea>
      <c:layout/>
      <c:barChart>
        <c:barDir val="col"/>
        <c:grouping val="percentStacked"/>
        <c:varyColors val="0"/>
        <c:ser>
          <c:idx val="0"/>
          <c:order val="0"/>
          <c:tx>
            <c:strRef>
              <c:f>Sheet1!$A$3</c:f>
              <c:strCache>
                <c:ptCount val="1"/>
                <c:pt idx="0">
                  <c:v>Strongly agree (5)</c:v>
                </c:pt>
              </c:strCache>
            </c:strRef>
          </c:tx>
          <c:spPr>
            <a:solidFill>
              <a:srgbClr val="50C9B5"/>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Sheet1!$B$3:$M$3</c:f>
              <c:numCache>
                <c:formatCode>0%</c:formatCode>
                <c:ptCount val="12"/>
                <c:pt idx="0">
                  <c:v>0.44</c:v>
                </c:pt>
                <c:pt idx="1">
                  <c:v>0.4</c:v>
                </c:pt>
                <c:pt idx="2">
                  <c:v>0.49</c:v>
                </c:pt>
                <c:pt idx="3">
                  <c:v>0.4</c:v>
                </c:pt>
                <c:pt idx="4">
                  <c:v>0.39</c:v>
                </c:pt>
                <c:pt idx="5">
                  <c:v>0.53</c:v>
                </c:pt>
                <c:pt idx="6">
                  <c:v>0.47</c:v>
                </c:pt>
                <c:pt idx="7">
                  <c:v>0.43</c:v>
                </c:pt>
                <c:pt idx="8">
                  <c:v>0.48</c:v>
                </c:pt>
                <c:pt idx="9">
                  <c:v>0.45</c:v>
                </c:pt>
                <c:pt idx="10">
                  <c:v>0.44</c:v>
                </c:pt>
                <c:pt idx="11">
                  <c:v>0.38</c:v>
                </c:pt>
              </c:numCache>
            </c:numRef>
          </c:val>
          <c:extLst>
            <c:ext xmlns:c16="http://schemas.microsoft.com/office/drawing/2014/chart" uri="{C3380CC4-5D6E-409C-BE32-E72D297353CC}">
              <c16:uniqueId val="{00000000-987B-4BB5-8C71-BEB15AF6F845}"/>
            </c:ext>
          </c:extLst>
        </c:ser>
        <c:ser>
          <c:idx val="1"/>
          <c:order val="1"/>
          <c:tx>
            <c:strRef>
              <c:f>Sheet1!$A$4</c:f>
              <c:strCache>
                <c:ptCount val="1"/>
                <c:pt idx="0">
                  <c:v>Agree somewhat (4)</c:v>
                </c:pt>
              </c:strCache>
            </c:strRef>
          </c:tx>
          <c:spPr>
            <a:solidFill>
              <a:srgbClr val="96DFD3"/>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Sheet1!$B$4:$M$4</c:f>
              <c:numCache>
                <c:formatCode>0%</c:formatCode>
                <c:ptCount val="12"/>
                <c:pt idx="0">
                  <c:v>0.36</c:v>
                </c:pt>
                <c:pt idx="1">
                  <c:v>0.38</c:v>
                </c:pt>
                <c:pt idx="2">
                  <c:v>0.33</c:v>
                </c:pt>
                <c:pt idx="3">
                  <c:v>0.36</c:v>
                </c:pt>
                <c:pt idx="4">
                  <c:v>0.38</c:v>
                </c:pt>
                <c:pt idx="5">
                  <c:v>0.32</c:v>
                </c:pt>
                <c:pt idx="6">
                  <c:v>0.39</c:v>
                </c:pt>
                <c:pt idx="7">
                  <c:v>0.32</c:v>
                </c:pt>
                <c:pt idx="8">
                  <c:v>0.32</c:v>
                </c:pt>
                <c:pt idx="9">
                  <c:v>0.38</c:v>
                </c:pt>
                <c:pt idx="10">
                  <c:v>0.38</c:v>
                </c:pt>
                <c:pt idx="11">
                  <c:v>0.34</c:v>
                </c:pt>
              </c:numCache>
            </c:numRef>
          </c:val>
          <c:extLst>
            <c:ext xmlns:c16="http://schemas.microsoft.com/office/drawing/2014/chart" uri="{C3380CC4-5D6E-409C-BE32-E72D297353CC}">
              <c16:uniqueId val="{00000001-987B-4BB5-8C71-BEB15AF6F845}"/>
            </c:ext>
          </c:extLst>
        </c:ser>
        <c:ser>
          <c:idx val="2"/>
          <c:order val="2"/>
          <c:tx>
            <c:strRef>
              <c:f>Sheet1!$A$5</c:f>
              <c:strCache>
                <c:ptCount val="1"/>
                <c:pt idx="0">
                  <c:v>Neither agree nor disagree (3)</c:v>
                </c:pt>
              </c:strCache>
            </c:strRef>
          </c:tx>
          <c:spPr>
            <a:solidFill>
              <a:schemeClr val="bg1">
                <a:lumMod val="85000"/>
              </a:schemeClr>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tx1">
                        <a:lumMod val="75000"/>
                        <a:lumOff val="25000"/>
                      </a:schemeClr>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Sheet1!$B$5:$M$5</c:f>
              <c:numCache>
                <c:formatCode>0%</c:formatCode>
                <c:ptCount val="12"/>
                <c:pt idx="0">
                  <c:v>0.13</c:v>
                </c:pt>
                <c:pt idx="1">
                  <c:v>0.15</c:v>
                </c:pt>
                <c:pt idx="2">
                  <c:v>0.11</c:v>
                </c:pt>
                <c:pt idx="3">
                  <c:v>0.15</c:v>
                </c:pt>
                <c:pt idx="4">
                  <c:v>0.16</c:v>
                </c:pt>
                <c:pt idx="5">
                  <c:v>0.09</c:v>
                </c:pt>
                <c:pt idx="6">
                  <c:v>0.09</c:v>
                </c:pt>
                <c:pt idx="7">
                  <c:v>0.18</c:v>
                </c:pt>
                <c:pt idx="8">
                  <c:v>0.14000000000000001</c:v>
                </c:pt>
                <c:pt idx="9">
                  <c:v>0.1</c:v>
                </c:pt>
                <c:pt idx="10">
                  <c:v>0.14000000000000001</c:v>
                </c:pt>
                <c:pt idx="11">
                  <c:v>0.16</c:v>
                </c:pt>
              </c:numCache>
            </c:numRef>
          </c:val>
          <c:extLst>
            <c:ext xmlns:c16="http://schemas.microsoft.com/office/drawing/2014/chart" uri="{C3380CC4-5D6E-409C-BE32-E72D297353CC}">
              <c16:uniqueId val="{00000002-987B-4BB5-8C71-BEB15AF6F845}"/>
            </c:ext>
          </c:extLst>
        </c:ser>
        <c:ser>
          <c:idx val="3"/>
          <c:order val="3"/>
          <c:tx>
            <c:strRef>
              <c:f>Sheet1!$A$6</c:f>
              <c:strCache>
                <c:ptCount val="1"/>
                <c:pt idx="0">
                  <c:v>Disagree somewhat (2)</c:v>
                </c:pt>
              </c:strCache>
            </c:strRef>
          </c:tx>
          <c:spPr>
            <a:solidFill>
              <a:srgbClr val="F795AA"/>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Sheet1!$B$6:$M$6</c:f>
              <c:numCache>
                <c:formatCode>0%</c:formatCode>
                <c:ptCount val="12"/>
                <c:pt idx="0">
                  <c:v>0.01</c:v>
                </c:pt>
                <c:pt idx="1">
                  <c:v>0.01</c:v>
                </c:pt>
                <c:pt idx="2">
                  <c:v>0.01</c:v>
                </c:pt>
                <c:pt idx="3">
                  <c:v>0.01</c:v>
                </c:pt>
                <c:pt idx="4">
                  <c:v>0.01</c:v>
                </c:pt>
                <c:pt idx="5">
                  <c:v>0.01</c:v>
                </c:pt>
                <c:pt idx="6">
                  <c:v>0.01</c:v>
                </c:pt>
                <c:pt idx="7">
                  <c:v>0.01</c:v>
                </c:pt>
                <c:pt idx="8">
                  <c:v>0.01</c:v>
                </c:pt>
                <c:pt idx="9">
                  <c:v>0.01</c:v>
                </c:pt>
                <c:pt idx="10">
                  <c:v>0.01</c:v>
                </c:pt>
                <c:pt idx="11">
                  <c:v>0.01</c:v>
                </c:pt>
              </c:numCache>
            </c:numRef>
          </c:val>
          <c:extLst>
            <c:ext xmlns:c16="http://schemas.microsoft.com/office/drawing/2014/chart" uri="{C3380CC4-5D6E-409C-BE32-E72D297353CC}">
              <c16:uniqueId val="{00000003-987B-4BB5-8C71-BEB15AF6F845}"/>
            </c:ext>
          </c:extLst>
        </c:ser>
        <c:ser>
          <c:idx val="4"/>
          <c:order val="4"/>
          <c:tx>
            <c:strRef>
              <c:f>Sheet1!$A$7</c:f>
              <c:strCache>
                <c:ptCount val="1"/>
                <c:pt idx="0">
                  <c:v>Strongly disagree (1)</c:v>
                </c:pt>
              </c:strCache>
            </c:strRef>
          </c:tx>
          <c:spPr>
            <a:solidFill>
              <a:schemeClr val="accent1"/>
            </a:solidFill>
            <a:ln>
              <a:solidFill>
                <a:schemeClr val="bg2"/>
              </a:solidFill>
            </a:ln>
            <a:effectLst/>
          </c:spPr>
          <c:invertIfNegative val="0"/>
          <c:dLbls>
            <c:spPr>
              <a:noFill/>
              <a:ln>
                <a:noFill/>
              </a:ln>
              <a:effectLst/>
            </c:spPr>
            <c:txPr>
              <a:bodyPr rot="0" spcFirstLastPara="1" vertOverflow="ellipsis" vert="horz" wrap="square" anchor="ctr" anchorCtr="1"/>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Sheet1!$B$7:$M$7</c:f>
              <c:numCache>
                <c:formatCode>0%</c:formatCode>
                <c:ptCount val="12"/>
                <c:pt idx="0">
                  <c:v>0.01</c:v>
                </c:pt>
                <c:pt idx="1">
                  <c:v>0.02</c:v>
                </c:pt>
                <c:pt idx="2">
                  <c:v>0.01</c:v>
                </c:pt>
                <c:pt idx="3">
                  <c:v>0.01</c:v>
                </c:pt>
                <c:pt idx="4">
                  <c:v>0.02</c:v>
                </c:pt>
                <c:pt idx="5">
                  <c:v>0.01</c:v>
                </c:pt>
                <c:pt idx="6">
                  <c:v>0.01</c:v>
                </c:pt>
                <c:pt idx="7">
                  <c:v>0.02</c:v>
                </c:pt>
                <c:pt idx="8" formatCode="General">
                  <c:v>0</c:v>
                </c:pt>
                <c:pt idx="9">
                  <c:v>0.02</c:v>
                </c:pt>
                <c:pt idx="10" formatCode="General">
                  <c:v>0</c:v>
                </c:pt>
                <c:pt idx="11">
                  <c:v>0.04</c:v>
                </c:pt>
              </c:numCache>
            </c:numRef>
          </c:val>
          <c:extLst>
            <c:ext xmlns:c16="http://schemas.microsoft.com/office/drawing/2014/chart" uri="{C3380CC4-5D6E-409C-BE32-E72D297353CC}">
              <c16:uniqueId val="{00000004-987B-4BB5-8C71-BEB15AF6F845}"/>
            </c:ext>
          </c:extLst>
        </c:ser>
        <c:ser>
          <c:idx val="5"/>
          <c:order val="5"/>
          <c:tx>
            <c:strRef>
              <c:f>Sheet1!$A$8</c:f>
              <c:strCache>
                <c:ptCount val="1"/>
                <c:pt idx="0">
                  <c:v>Don't know</c:v>
                </c:pt>
              </c:strCache>
            </c:strRef>
          </c:tx>
          <c:spPr>
            <a:solidFill>
              <a:srgbClr val="949D9E"/>
            </a:solidFill>
            <a:ln>
              <a:solidFill>
                <a:schemeClr val="bg2"/>
              </a:solid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bg1"/>
                    </a:solidFill>
                    <a:latin typeface="+mn-lt"/>
                    <a:ea typeface="+mn-ea"/>
                    <a:cs typeface="+mn-cs"/>
                  </a:defRPr>
                </a:pPr>
                <a:endParaRPr lang="en-US"/>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Sheet1!$B$2:$M$2</c:f>
              <c:strCache>
                <c:ptCount val="12"/>
                <c:pt idx="0">
                  <c:v>Total</c:v>
                </c:pt>
                <c:pt idx="1">
                  <c:v>Male</c:v>
                </c:pt>
                <c:pt idx="2">
                  <c:v>Female</c:v>
                </c:pt>
                <c:pt idx="3">
                  <c:v>18-34</c:v>
                </c:pt>
                <c:pt idx="4">
                  <c:v>35-54</c:v>
                </c:pt>
                <c:pt idx="5">
                  <c:v>55+</c:v>
                </c:pt>
                <c:pt idx="6">
                  <c:v>ABC1</c:v>
                </c:pt>
                <c:pt idx="7">
                  <c:v>C2DE</c:v>
                </c:pt>
                <c:pt idx="8">
                  <c:v>Dublin</c:v>
                </c:pt>
                <c:pt idx="9">
                  <c:v>ROL</c:v>
                </c:pt>
                <c:pt idx="10">
                  <c:v>Munster</c:v>
                </c:pt>
                <c:pt idx="11">
                  <c:v>Conn/Ulster</c:v>
                </c:pt>
              </c:strCache>
            </c:strRef>
          </c:cat>
          <c:val>
            <c:numRef>
              <c:f>Sheet1!$B$8:$M$8</c:f>
              <c:numCache>
                <c:formatCode>0%</c:formatCode>
                <c:ptCount val="12"/>
                <c:pt idx="0">
                  <c:v>0.04</c:v>
                </c:pt>
                <c:pt idx="1">
                  <c:v>0.04</c:v>
                </c:pt>
                <c:pt idx="2">
                  <c:v>0.05</c:v>
                </c:pt>
                <c:pt idx="3">
                  <c:v>7.0000000000000007E-2</c:v>
                </c:pt>
                <c:pt idx="4">
                  <c:v>0.04</c:v>
                </c:pt>
                <c:pt idx="5">
                  <c:v>0.04</c:v>
                </c:pt>
                <c:pt idx="6">
                  <c:v>0.04</c:v>
                </c:pt>
                <c:pt idx="7">
                  <c:v>0.05</c:v>
                </c:pt>
                <c:pt idx="8">
                  <c:v>0.04</c:v>
                </c:pt>
                <c:pt idx="9">
                  <c:v>0.04</c:v>
                </c:pt>
                <c:pt idx="10">
                  <c:v>0.03</c:v>
                </c:pt>
                <c:pt idx="11">
                  <c:v>0.08</c:v>
                </c:pt>
              </c:numCache>
            </c:numRef>
          </c:val>
          <c:extLst>
            <c:ext xmlns:c16="http://schemas.microsoft.com/office/drawing/2014/chart" uri="{C3380CC4-5D6E-409C-BE32-E72D297353CC}">
              <c16:uniqueId val="{00000005-987B-4BB5-8C71-BEB15AF6F845}"/>
            </c:ext>
          </c:extLst>
        </c:ser>
        <c:dLbls>
          <c:dLblPos val="ctr"/>
          <c:showLegendKey val="0"/>
          <c:showVal val="1"/>
          <c:showCatName val="0"/>
          <c:showSerName val="0"/>
          <c:showPercent val="0"/>
          <c:showBubbleSize val="0"/>
        </c:dLbls>
        <c:gapWidth val="30"/>
        <c:overlap val="100"/>
        <c:axId val="508149632"/>
        <c:axId val="508152768"/>
      </c:barChart>
      <c:catAx>
        <c:axId val="508149632"/>
        <c:scaling>
          <c:orientation val="minMax"/>
        </c:scaling>
        <c:delete val="1"/>
        <c:axPos val="t"/>
        <c:numFmt formatCode="General" sourceLinked="1"/>
        <c:majorTickMark val="none"/>
        <c:minorTickMark val="none"/>
        <c:tickLblPos val="nextTo"/>
        <c:crossAx val="508152768"/>
        <c:crosses val="autoZero"/>
        <c:auto val="1"/>
        <c:lblAlgn val="ctr"/>
        <c:lblOffset val="100"/>
        <c:noMultiLvlLbl val="0"/>
      </c:catAx>
      <c:valAx>
        <c:axId val="508152768"/>
        <c:scaling>
          <c:orientation val="maxMin"/>
        </c:scaling>
        <c:delete val="1"/>
        <c:axPos val="l"/>
        <c:numFmt formatCode="0%" sourceLinked="1"/>
        <c:majorTickMark val="none"/>
        <c:minorTickMark val="none"/>
        <c:tickLblPos val="nextTo"/>
        <c:crossAx val="508149632"/>
        <c:crosses val="autoZero"/>
        <c:crossBetween val="between"/>
      </c:valAx>
      <c:spPr>
        <a:noFill/>
        <a:ln>
          <a:noFill/>
        </a:ln>
        <a:effectLst/>
      </c:spPr>
    </c:plotArea>
    <c:plotVisOnly val="1"/>
    <c:dispBlanksAs val="gap"/>
    <c:showDLblsOverMax val="0"/>
  </c:chart>
  <c:spPr>
    <a:noFill/>
    <a:ln>
      <a:noFill/>
    </a:ln>
    <a:effectLst/>
  </c:spPr>
  <c:txPr>
    <a:bodyPr/>
    <a:lstStyle/>
    <a:p>
      <a:pPr>
        <a:defRPr>
          <a:solidFill>
            <a:schemeClr val="tx1">
              <a:lumMod val="75000"/>
              <a:lumOff val="25000"/>
            </a:schemeClr>
          </a:solidFill>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withinLinear" id="16">
  <a:schemeClr val="accent3"/>
</cs:colorStyle>
</file>

<file path=ppt/charts/colors4.xml><?xml version="1.0" encoding="utf-8"?>
<cs:colorStyle xmlns:cs="http://schemas.microsoft.com/office/drawing/2012/chartStyle" xmlns:a="http://schemas.openxmlformats.org/drawingml/2006/main" meth="withinLinear" id="16">
  <a:schemeClr val="accent3"/>
</cs:colorStyle>
</file>

<file path=ppt/charts/colors5.xml><?xml version="1.0" encoding="utf-8"?>
<cs:colorStyle xmlns:cs="http://schemas.microsoft.com/office/drawing/2012/chartStyle" xmlns:a="http://schemas.openxmlformats.org/drawingml/2006/main" meth="withinLinear" id="16">
  <a:schemeClr val="accent3"/>
</cs:colorStyle>
</file>

<file path=ppt/charts/colors6.xml><?xml version="1.0" encoding="utf-8"?>
<cs:colorStyle xmlns:cs="http://schemas.microsoft.com/office/drawing/2012/chartStyle" xmlns:a="http://schemas.openxmlformats.org/drawingml/2006/main" meth="withinLinear" id="16">
  <a:schemeClr val="accent3"/>
</cs:colorStyle>
</file>

<file path=ppt/charts/colors7.xml><?xml version="1.0" encoding="utf-8"?>
<cs:colorStyle xmlns:cs="http://schemas.microsoft.com/office/drawing/2012/chartStyle" xmlns:a="http://schemas.openxmlformats.org/drawingml/2006/main" meth="withinLinear" id="16">
  <a:schemeClr val="accent3"/>
</cs:colorStyle>
</file>

<file path=ppt/charts/colors8.xml><?xml version="1.0" encoding="utf-8"?>
<cs:colorStyle xmlns:cs="http://schemas.microsoft.com/office/drawing/2012/chartStyle" xmlns:a="http://schemas.openxmlformats.org/drawingml/2006/main" meth="withinLinear" id="16">
  <a:schemeClr val="accent3"/>
</cs:colorStyle>
</file>

<file path=ppt/charts/colors9.xml><?xml version="1.0" encoding="utf-8"?>
<cs:colorStyle xmlns:cs="http://schemas.microsoft.com/office/drawing/2012/chartStyle" xmlns:a="http://schemas.openxmlformats.org/drawingml/2006/main" meth="withinLinear" id="16">
  <a:schemeClr val="accent3"/>
</cs:colorStyle>
</file>

<file path=ppt/charts/colors10.xml><?xml version="1.0" encoding="utf-8"?>
<cs:colorStyle xmlns:cs="http://schemas.microsoft.com/office/drawing/2012/chartStyle" xmlns:a="http://schemas.openxmlformats.org/drawingml/2006/main" meth="withinLinear" id="16">
  <a:schemeClr val="accent3"/>
</cs:colorStyle>
</file>

<file path=ppt/charts/colors11.xml><?xml version="1.0" encoding="utf-8"?>
<cs:colorStyle xmlns:cs="http://schemas.microsoft.com/office/drawing/2012/chartStyle" xmlns:a="http://schemas.openxmlformats.org/drawingml/2006/main" meth="withinLinear" id="16">
  <a:schemeClr val="accent3"/>
</cs:colorStyle>
</file>

<file path=ppt/charts/colors12.xml><?xml version="1.0" encoding="utf-8"?>
<cs:colorStyle xmlns:cs="http://schemas.microsoft.com/office/drawing/2012/chartStyle" xmlns:a="http://schemas.openxmlformats.org/drawingml/2006/main" meth="withinLinear" id="16">
  <a:schemeClr val="accent3"/>
</cs:colorStyle>
</file>

<file path=ppt/charts/colors13.xml><?xml version="1.0" encoding="utf-8"?>
<cs:colorStyle xmlns:cs="http://schemas.microsoft.com/office/drawing/2012/chartStyle" xmlns:a="http://schemas.openxmlformats.org/drawingml/2006/main" meth="withinLinear" id="16">
  <a:schemeClr val="accent3"/>
</cs:colorStyle>
</file>

<file path=ppt/charts/colors14.xml><?xml version="1.0" encoding="utf-8"?>
<cs:colorStyle xmlns:cs="http://schemas.microsoft.com/office/drawing/2012/chartStyle" xmlns:a="http://schemas.openxmlformats.org/drawingml/2006/main" meth="withinLinear" id="16">
  <a:schemeClr val="accent3"/>
</cs:colorStyle>
</file>

<file path=ppt/charts/colors15.xml><?xml version="1.0" encoding="utf-8"?>
<cs:colorStyle xmlns:cs="http://schemas.microsoft.com/office/drawing/2012/chartStyle" xmlns:a="http://schemas.openxmlformats.org/drawingml/2006/main" meth="withinLinear" id="16">
  <a:schemeClr val="accent3"/>
</cs:colorStyle>
</file>

<file path=ppt/charts/colors16.xml><?xml version="1.0" encoding="utf-8"?>
<cs:colorStyle xmlns:cs="http://schemas.microsoft.com/office/drawing/2012/chartStyle" xmlns:a="http://schemas.openxmlformats.org/drawingml/2006/main" meth="withinLinear" id="16">
  <a:schemeClr val="accent3"/>
</cs:colorStyle>
</file>

<file path=ppt/charts/colors17.xml><?xml version="1.0" encoding="utf-8"?>
<cs:colorStyle xmlns:cs="http://schemas.microsoft.com/office/drawing/2012/chartStyle" xmlns:a="http://schemas.openxmlformats.org/drawingml/2006/main" meth="withinLinear" id="16">
  <a:schemeClr val="accent3"/>
</cs:colorStyle>
</file>

<file path=ppt/charts/colors18.xml><?xml version="1.0" encoding="utf-8"?>
<cs:colorStyle xmlns:cs="http://schemas.microsoft.com/office/drawing/2012/chartStyle" xmlns:a="http://schemas.openxmlformats.org/drawingml/2006/main" meth="withinLinear" id="16">
  <a:schemeClr val="accent3"/>
</cs:colorStyle>
</file>

<file path=ppt/charts/colors19.xml><?xml version="1.0" encoding="utf-8"?>
<cs:colorStyle xmlns:cs="http://schemas.microsoft.com/office/drawing/2012/chartStyle" xmlns:a="http://schemas.openxmlformats.org/drawingml/2006/main" meth="withinLinear" id="16">
  <a:schemeClr val="accent3"/>
</cs:colorStyle>
</file>

<file path=ppt/charts/colors20.xml><?xml version="1.0" encoding="utf-8"?>
<cs:colorStyle xmlns:cs="http://schemas.microsoft.com/office/drawing/2012/chartStyle" xmlns:a="http://schemas.openxmlformats.org/drawingml/2006/main" meth="withinLinear" id="16">
  <a:schemeClr val="accent3"/>
</cs:colorStyle>
</file>

<file path=ppt/charts/colors21.xml><?xml version="1.0" encoding="utf-8"?>
<cs:colorStyle xmlns:cs="http://schemas.microsoft.com/office/drawing/2012/chartStyle" xmlns:a="http://schemas.openxmlformats.org/drawingml/2006/main" meth="withinLinear" id="16">
  <a:schemeClr val="accent3"/>
</cs:colorStyle>
</file>

<file path=ppt/charts/colors2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4.xml><?xml version="1.0" encoding="utf-8"?>
<cs:colorStyle xmlns:cs="http://schemas.microsoft.com/office/drawing/2012/chartStyle" xmlns:a="http://schemas.openxmlformats.org/drawingml/2006/main" meth="withinLinear" id="16">
  <a:schemeClr val="accent3"/>
</cs:colorStyle>
</file>

<file path=ppt/charts/colors2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6.xml><?xml version="1.0" encoding="utf-8"?>
<cs:colorStyle xmlns:cs="http://schemas.microsoft.com/office/drawing/2012/chartStyle" xmlns:a="http://schemas.openxmlformats.org/drawingml/2006/main" meth="withinLinear" id="16">
  <a:schemeClr val="accent3"/>
</cs:colorStyle>
</file>

<file path=ppt/charts/colors27.xml><?xml version="1.0" encoding="utf-8"?>
<cs:colorStyle xmlns:cs="http://schemas.microsoft.com/office/drawing/2012/chartStyle" xmlns:a="http://schemas.openxmlformats.org/drawingml/2006/main" meth="withinLinear" id="16">
  <a:schemeClr val="accent3"/>
</cs:colorStyle>
</file>

<file path=ppt/charts/colors28.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9.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0.xml><?xml version="1.0" encoding="utf-8"?>
<cs:colorStyle xmlns:cs="http://schemas.microsoft.com/office/drawing/2012/chartStyle" xmlns:a="http://schemas.openxmlformats.org/drawingml/2006/main" meth="withinLinear" id="16">
  <a:schemeClr val="accent3"/>
</cs:colorStyle>
</file>

<file path=ppt/charts/colors31.xml><?xml version="1.0" encoding="utf-8"?>
<cs:colorStyle xmlns:cs="http://schemas.microsoft.com/office/drawing/2012/chartStyle" xmlns:a="http://schemas.openxmlformats.org/drawingml/2006/main" meth="withinLinear" id="16">
  <a:schemeClr val="accent3"/>
</cs:colorStyle>
</file>

<file path=ppt/charts/colors32.xml><?xml version="1.0" encoding="utf-8"?>
<cs:colorStyle xmlns:cs="http://schemas.microsoft.com/office/drawing/2012/chartStyle" xmlns:a="http://schemas.openxmlformats.org/drawingml/2006/main" meth="withinLinear" id="16">
  <a:schemeClr val="accent3"/>
</cs:colorStyle>
</file>

<file path=ppt/charts/colors33.xml><?xml version="1.0" encoding="utf-8"?>
<cs:colorStyle xmlns:cs="http://schemas.microsoft.com/office/drawing/2012/chartStyle" xmlns:a="http://schemas.openxmlformats.org/drawingml/2006/main" meth="withinLinear" id="16">
  <a:schemeClr val="accent3"/>
</cs:colorStyle>
</file>

<file path=ppt/charts/colors34.xml><?xml version="1.0" encoding="utf-8"?>
<cs:colorStyle xmlns:cs="http://schemas.microsoft.com/office/drawing/2012/chartStyle" xmlns:a="http://schemas.openxmlformats.org/drawingml/2006/main" meth="withinLinear" id="16">
  <a:schemeClr val="accent3"/>
</cs:colorStyle>
</file>

<file path=ppt/charts/colors35.xml><?xml version="1.0" encoding="utf-8"?>
<cs:colorStyle xmlns:cs="http://schemas.microsoft.com/office/drawing/2012/chartStyle" xmlns:a="http://schemas.openxmlformats.org/drawingml/2006/main" meth="withinLinear" id="16">
  <a:schemeClr val="accent3"/>
</cs:colorStyle>
</file>

<file path=ppt/charts/colors36.xml><?xml version="1.0" encoding="utf-8"?>
<cs:colorStyle xmlns:cs="http://schemas.microsoft.com/office/drawing/2012/chartStyle" xmlns:a="http://schemas.openxmlformats.org/drawingml/2006/main" meth="withinLinear" id="16">
  <a:schemeClr val="accent3"/>
</cs:colorStyle>
</file>

<file path=ppt/charts/colors37.xml><?xml version="1.0" encoding="utf-8"?>
<cs:colorStyle xmlns:cs="http://schemas.microsoft.com/office/drawing/2012/chartStyle" xmlns:a="http://schemas.openxmlformats.org/drawingml/2006/main" meth="withinLinear" id="16">
  <a:schemeClr val="accent3"/>
</cs:colorStyle>
</file>

<file path=ppt/charts/colors38.xml><?xml version="1.0" encoding="utf-8"?>
<cs:colorStyle xmlns:cs="http://schemas.microsoft.com/office/drawing/2012/chartStyle" xmlns:a="http://schemas.openxmlformats.org/drawingml/2006/main" meth="withinLinear" id="16">
  <a:schemeClr val="accent3"/>
</cs:colorStyle>
</file>

<file path=ppt/charts/colors39.xml><?xml version="1.0" encoding="utf-8"?>
<cs:colorStyle xmlns:cs="http://schemas.microsoft.com/office/drawing/2012/chartStyle" xmlns:a="http://schemas.openxmlformats.org/drawingml/2006/main" meth="withinLinear" id="16">
  <a:schemeClr val="accent3"/>
</cs:colorStyle>
</file>

<file path=ppt/charts/colors40.xml><?xml version="1.0" encoding="utf-8"?>
<cs:colorStyle xmlns:cs="http://schemas.microsoft.com/office/drawing/2012/chartStyle" xmlns:a="http://schemas.openxmlformats.org/drawingml/2006/main" meth="withinLinear" id="16">
  <a:schemeClr val="accent3"/>
</cs:colorStyle>
</file>

<file path=ppt/charts/colors41.xml><?xml version="1.0" encoding="utf-8"?>
<cs:colorStyle xmlns:cs="http://schemas.microsoft.com/office/drawing/2012/chartStyle" xmlns:a="http://schemas.openxmlformats.org/drawingml/2006/main" meth="withinLinear" id="16">
  <a:schemeClr val="accent3"/>
</cs:colorStyle>
</file>

<file path=ppt/charts/colors42.xml><?xml version="1.0" encoding="utf-8"?>
<cs:colorStyle xmlns:cs="http://schemas.microsoft.com/office/drawing/2012/chartStyle" xmlns:a="http://schemas.openxmlformats.org/drawingml/2006/main" meth="withinLinear" id="16">
  <a:schemeClr val="accent3"/>
</cs:colorStyle>
</file>

<file path=ppt/charts/colors43.xml><?xml version="1.0" encoding="utf-8"?>
<cs:colorStyle xmlns:cs="http://schemas.microsoft.com/office/drawing/2012/chartStyle" xmlns:a="http://schemas.openxmlformats.org/drawingml/2006/main" meth="withinLinear" id="16">
  <a:schemeClr val="accent3"/>
</cs:colorStyle>
</file>

<file path=ppt/charts/colors44.xml><?xml version="1.0" encoding="utf-8"?>
<cs:colorStyle xmlns:cs="http://schemas.microsoft.com/office/drawing/2012/chartStyle" xmlns:a="http://schemas.openxmlformats.org/drawingml/2006/main" meth="withinLinear" id="16">
  <a:schemeClr val="accent3"/>
</cs:colorStyle>
</file>

<file path=ppt/charts/colors45.xml><?xml version="1.0" encoding="utf-8"?>
<cs:colorStyle xmlns:cs="http://schemas.microsoft.com/office/drawing/2012/chartStyle" xmlns:a="http://schemas.openxmlformats.org/drawingml/2006/main" meth="withinLinear" id="16">
  <a:schemeClr val="accent3"/>
</cs:colorStyle>
</file>

<file path=ppt/charts/colors46.xml><?xml version="1.0" encoding="utf-8"?>
<cs:colorStyle xmlns:cs="http://schemas.microsoft.com/office/drawing/2012/chartStyle" xmlns:a="http://schemas.openxmlformats.org/drawingml/2006/main" meth="withinLinear" id="16">
  <a:schemeClr val="accent3"/>
</cs:colorStyle>
</file>

<file path=ppt/charts/colors47.xml><?xml version="1.0" encoding="utf-8"?>
<cs:colorStyle xmlns:cs="http://schemas.microsoft.com/office/drawing/2012/chartStyle" xmlns:a="http://schemas.openxmlformats.org/drawingml/2006/main" meth="withinLinear" id="16">
  <a:schemeClr val="accent3"/>
</cs:colorStyle>
</file>

<file path=ppt/charts/colors48.xml><?xml version="1.0" encoding="utf-8"?>
<cs:colorStyle xmlns:cs="http://schemas.microsoft.com/office/drawing/2012/chartStyle" xmlns:a="http://schemas.openxmlformats.org/drawingml/2006/main" meth="withinLinear" id="16">
  <a:schemeClr val="accent3"/>
</cs:colorStyle>
</file>

<file path=ppt/charts/colors49.xml><?xml version="1.0" encoding="utf-8"?>
<cs:colorStyle xmlns:cs="http://schemas.microsoft.com/office/drawing/2012/chartStyle" xmlns:a="http://schemas.openxmlformats.org/drawingml/2006/main" meth="withinLinear" id="16">
  <a:schemeClr val="accent3"/>
</cs:colorStyle>
</file>

<file path=ppt/charts/colors50.xml><?xml version="1.0" encoding="utf-8"?>
<cs:colorStyle xmlns:cs="http://schemas.microsoft.com/office/drawing/2012/chartStyle" xmlns:a="http://schemas.openxmlformats.org/drawingml/2006/main" meth="withinLinear" id="16">
  <a:schemeClr val="accent3"/>
</cs:colorStyle>
</file>

<file path=ppt/charts/style1.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6.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7.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8.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9.xml><?xml version="1.0" encoding="utf-8"?>
<cs:chartStyle xmlns:cs="http://schemas.microsoft.com/office/drawing/2012/chartStyle" xmlns:a="http://schemas.openxmlformats.org/drawingml/2006/main" id="102">
  <cs:axisTitle>
    <cs:lnRef idx="0"/>
    <cs:fillRef idx="0"/>
    <cs:effectRef idx="0"/>
    <cs:fontRef idx="minor">
      <a:schemeClr val="tx1"/>
    </cs:fontRef>
    <cs:defRPr sz="1000" b="1" kern="1200"/>
  </cs:axisTitle>
  <cs:categoryAxis>
    <cs:lnRef idx="1">
      <a:schemeClr val="tx1">
        <a:tint val="75000"/>
      </a:schemeClr>
    </cs:lnRef>
    <cs:fillRef idx="0"/>
    <cs:effectRef idx="0"/>
    <cs:fontRef idx="minor">
      <a:schemeClr val="tx1"/>
    </cs:fontRef>
    <cs:spPr>
      <a:ln>
        <a:round/>
      </a:ln>
    </cs:spPr>
    <cs:defRPr sz="1000" kern="1200"/>
  </cs:categoryAxis>
  <cs:chartArea mods="allowNoFillOverride allowNoLineOverride">
    <cs:lnRef idx="1">
      <a:schemeClr val="tx1">
        <a:tint val="75000"/>
      </a:schemeClr>
    </cs:lnRef>
    <cs:fillRef idx="1">
      <a:schemeClr val="bg1"/>
    </cs:fillRef>
    <cs:effectRef idx="0"/>
    <cs:fontRef idx="minor">
      <a:schemeClr val="tx1"/>
    </cs:fontRef>
    <cs:spPr>
      <a:ln>
        <a:round/>
      </a:ln>
    </cs:spPr>
    <cs:defRPr sz="1000" kern="1200"/>
  </cs:chartArea>
  <cs:dataLabel>
    <cs:lnRef idx="0"/>
    <cs:fillRef idx="0"/>
    <cs:effectRef idx="0"/>
    <cs:fontRef idx="minor">
      <a:schemeClr val="tx1"/>
    </cs:fontRef>
    <cs:defRPr sz="1000" kern="1200"/>
  </cs:dataLabel>
  <cs:dataLabelCallout>
    <cs:lnRef idx="0"/>
    <cs:fillRef idx="0"/>
    <cs:effectRef idx="0"/>
    <cs:fontRef idx="minor">
      <a:schemeClr val="dk1"/>
    </cs:fontRef>
    <cs:spPr>
      <a:solidFill>
        <a:schemeClr val="lt1"/>
      </a:solidFill>
      <a:ln>
        <a:solidFill>
          <a:schemeClr val="dk1">
            <a:lumMod val="65000"/>
            <a:lumOff val="35000"/>
          </a:schemeClr>
        </a:solidFill>
      </a:ln>
    </cs:spPr>
    <cs:defRPr sz="1000" kern="1200"/>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1">
      <cs:styleClr val="auto"/>
    </cs:lnRef>
    <cs:lineWidthScale>3</cs:lineWidthScale>
    <cs:fillRef idx="0"/>
    <cs:effectRef idx="0"/>
    <cs:fontRef idx="minor">
      <a:schemeClr val="tx1"/>
    </cs:fontRef>
    <cs:spPr>
      <a:ln cap="rnd">
        <a:round/>
      </a:ln>
    </cs:spPr>
  </cs:dataPointLine>
  <cs:dataPointMarker>
    <cs:lnRef idx="1">
      <cs:styleClr val="auto"/>
    </cs:lnRef>
    <cs:fillRef idx="1">
      <cs:styleClr val="auto"/>
    </cs:fillRef>
    <cs:effectRef idx="0"/>
    <cs:fontRef idx="minor">
      <a:schemeClr val="tx1"/>
    </cs:fontRef>
    <cs:spPr>
      <a:ln>
        <a:round/>
      </a:ln>
    </cs:spPr>
  </cs:dataPointMarker>
  <cs:dataPointMarkerLayout/>
  <cs:dataPointWireframe>
    <cs:lnRef idx="1">
      <cs:styleClr val="auto"/>
    </cs:lnRef>
    <cs:fillRef idx="0"/>
    <cs:effectRef idx="0"/>
    <cs:fontRef idx="minor">
      <a:schemeClr val="tx1"/>
    </cs:fontRef>
    <cs:spPr>
      <a:ln>
        <a:round/>
      </a:ln>
    </cs:spPr>
  </cs:dataPointWireframe>
  <cs:dataTable>
    <cs:lnRef idx="1">
      <a:schemeClr val="tx1">
        <a:tint val="75000"/>
      </a:schemeClr>
    </cs:lnRef>
    <cs:fillRef idx="0"/>
    <cs:effectRef idx="0"/>
    <cs:fontRef idx="minor">
      <a:schemeClr val="tx1"/>
    </cs:fontRef>
    <cs:spPr>
      <a:ln>
        <a:round/>
      </a:ln>
    </cs:spPr>
    <cs:defRPr sz="1000" kern="1200"/>
  </cs:dataTable>
  <cs:downBar>
    <cs:lnRef idx="1">
      <a:schemeClr val="tx1"/>
    </cs:lnRef>
    <cs:fillRef idx="1">
      <a:schemeClr val="dk1">
        <a:tint val="95000"/>
      </a:schemeClr>
    </cs:fillRef>
    <cs:effectRef idx="0"/>
    <cs:fontRef idx="minor">
      <a:schemeClr val="tx1"/>
    </cs:fontRef>
    <cs:spPr>
      <a:ln>
        <a:round/>
      </a:ln>
    </cs:spPr>
  </cs:downBar>
  <cs:dropLine>
    <cs:lnRef idx="1">
      <a:schemeClr val="tx1"/>
    </cs:lnRef>
    <cs:fillRef idx="0"/>
    <cs:effectRef idx="0"/>
    <cs:fontRef idx="minor">
      <a:schemeClr val="tx1"/>
    </cs:fontRef>
    <cs:spPr>
      <a:ln>
        <a:round/>
      </a:ln>
    </cs:spPr>
  </cs:dropLine>
  <cs:errorBar>
    <cs:lnRef idx="1">
      <a:schemeClr val="tx1"/>
    </cs:lnRef>
    <cs:fillRef idx="1">
      <a:schemeClr val="tx1"/>
    </cs:fillRef>
    <cs:effectRef idx="0"/>
    <cs:fontRef idx="minor">
      <a:schemeClr val="tx1"/>
    </cs:fontRef>
    <cs:spPr>
      <a:ln>
        <a:round/>
      </a:ln>
    </cs:spPr>
  </cs:errorBar>
  <cs:floor>
    <cs:lnRef idx="1">
      <a:schemeClr val="tx1">
        <a:tint val="75000"/>
      </a:schemeClr>
    </cs:lnRef>
    <cs:fillRef idx="0"/>
    <cs:effectRef idx="0"/>
    <cs:fontRef idx="minor">
      <a:schemeClr val="tx1"/>
    </cs:fontRef>
    <cs:spPr>
      <a:ln>
        <a:round/>
      </a:ln>
    </cs:spPr>
  </cs:floor>
  <cs:gridlineMajor>
    <cs:lnRef idx="1">
      <a:schemeClr val="tx1">
        <a:tint val="75000"/>
      </a:schemeClr>
    </cs:lnRef>
    <cs:fillRef idx="0"/>
    <cs:effectRef idx="0"/>
    <cs:fontRef idx="minor">
      <a:schemeClr val="tx1"/>
    </cs:fontRef>
    <cs:spPr>
      <a:ln>
        <a:round/>
      </a:ln>
    </cs:spPr>
  </cs:gridlineMajor>
  <cs:gridlineMinor>
    <cs:lnRef idx="1">
      <a:schemeClr val="tx1">
        <a:tint val="50000"/>
      </a:schemeClr>
    </cs:lnRef>
    <cs:fillRef idx="0"/>
    <cs:effectRef idx="0"/>
    <cs:fontRef idx="minor">
      <a:schemeClr val="tx1"/>
    </cs:fontRef>
    <cs:spPr>
      <a:ln>
        <a:round/>
      </a:ln>
    </cs:spPr>
  </cs:gridlineMinor>
  <cs:hiLoLine>
    <cs:lnRef idx="1">
      <a:schemeClr val="tx1"/>
    </cs:lnRef>
    <cs:fillRef idx="0"/>
    <cs:effectRef idx="0"/>
    <cs:fontRef idx="minor">
      <a:schemeClr val="tx1"/>
    </cs:fontRef>
    <cs:spPr>
      <a:ln>
        <a:round/>
      </a:ln>
    </cs:spPr>
  </cs:hiLoLine>
  <cs:leaderLine>
    <cs:lnRef idx="1">
      <a:schemeClr val="tx1"/>
    </cs:lnRef>
    <cs:fillRef idx="0"/>
    <cs:effectRef idx="0"/>
    <cs:fontRef idx="minor">
      <a:schemeClr val="tx1"/>
    </cs:fontRef>
    <cs:spPr>
      <a:ln>
        <a:round/>
      </a:ln>
    </cs:spPr>
  </cs:leaderLine>
  <cs:legend>
    <cs:lnRef idx="0"/>
    <cs:fillRef idx="0"/>
    <cs:effectRef idx="0"/>
    <cs:fontRef idx="minor">
      <a:schemeClr val="tx1"/>
    </cs:fontRef>
    <cs:defRPr sz="1000" kern="1200"/>
  </cs:legend>
  <cs:plotArea mods="allowNoFillOverride allowNoLineOverride">
    <cs:lnRef idx="0"/>
    <cs:fillRef idx="1">
      <a:schemeClr val="bg1"/>
    </cs:fillRef>
    <cs:effectRef idx="0"/>
    <cs:fontRef idx="minor">
      <a:schemeClr val="tx1"/>
    </cs:fontRef>
  </cs:plotArea>
  <cs:plotArea3D>
    <cs:lnRef idx="0"/>
    <cs:fillRef idx="0"/>
    <cs:effectRef idx="0"/>
    <cs:fontRef idx="minor">
      <a:schemeClr val="tx1"/>
    </cs:fontRef>
  </cs:plotArea3D>
  <cs:seriesAxis>
    <cs:lnRef idx="1">
      <a:schemeClr val="tx1">
        <a:tint val="75000"/>
      </a:schemeClr>
    </cs:lnRef>
    <cs:fillRef idx="0"/>
    <cs:effectRef idx="0"/>
    <cs:fontRef idx="minor">
      <a:schemeClr val="tx1"/>
    </cs:fontRef>
    <cs:spPr>
      <a:ln>
        <a:round/>
      </a:ln>
    </cs:spPr>
    <cs:defRPr sz="1000" kern="1200"/>
  </cs:seriesAxis>
  <cs:seriesLine>
    <cs:lnRef idx="1">
      <a:schemeClr val="tx1"/>
    </cs:lnRef>
    <cs:fillRef idx="0"/>
    <cs:effectRef idx="0"/>
    <cs:fontRef idx="minor">
      <a:schemeClr val="tx1"/>
    </cs:fontRef>
    <cs:spPr>
      <a:ln>
        <a:round/>
      </a:ln>
    </cs:spPr>
  </cs:seriesLine>
  <cs:title>
    <cs:lnRef idx="0"/>
    <cs:fillRef idx="0"/>
    <cs:effectRef idx="0"/>
    <cs:fontRef idx="minor">
      <a:schemeClr val="tx1"/>
    </cs:fontRef>
    <cs:defRPr sz="1800" b="1" kern="1200"/>
  </cs:title>
  <cs:trendline>
    <cs:lnRef idx="1">
      <a:schemeClr val="tx1"/>
    </cs:lnRef>
    <cs:fillRef idx="0"/>
    <cs:effectRef idx="0"/>
    <cs:fontRef idx="minor">
      <a:schemeClr val="tx1"/>
    </cs:fontRef>
    <cs:spPr>
      <a:ln cap="rnd">
        <a:round/>
      </a:ln>
    </cs:spPr>
  </cs:trendline>
  <cs:trendlineLabel>
    <cs:lnRef idx="0"/>
    <cs:fillRef idx="0"/>
    <cs:effectRef idx="0"/>
    <cs:fontRef idx="minor">
      <a:schemeClr val="tx1"/>
    </cs:fontRef>
    <cs:defRPr sz="1000" kern="1200"/>
  </cs:trendlineLabel>
  <cs:upBar>
    <cs:lnRef idx="1">
      <a:schemeClr val="tx1"/>
    </cs:lnRef>
    <cs:fillRef idx="1">
      <a:schemeClr val="dk1">
        <a:tint val="5000"/>
      </a:schemeClr>
    </cs:fillRef>
    <cs:effectRef idx="0"/>
    <cs:fontRef idx="minor">
      <a:schemeClr val="tx1"/>
    </cs:fontRef>
    <cs:spPr>
      <a:ln>
        <a:round/>
      </a:ln>
    </cs:spPr>
  </cs:upBar>
  <cs:valueAxis>
    <cs:lnRef idx="1">
      <a:schemeClr val="tx1">
        <a:tint val="75000"/>
      </a:schemeClr>
    </cs:lnRef>
    <cs:fillRef idx="0"/>
    <cs:effectRef idx="0"/>
    <cs:fontRef idx="minor">
      <a:schemeClr val="tx1"/>
    </cs:fontRef>
    <cs:spPr>
      <a:ln>
        <a:round/>
      </a:ln>
    </cs:spPr>
    <cs:defRPr sz="1000" kern="1200"/>
  </cs:valueAxis>
  <cs:wall>
    <cs:lnRef idx="0"/>
    <cs:fillRef idx="0"/>
    <cs:effectRef idx="0"/>
    <cs:fontRef idx="minor">
      <a:schemeClr val="tx1"/>
    </cs:fontRef>
  </cs:wall>
</cs:chartStyle>
</file>

<file path=ppt/charts/style10.xml><?xml version="1.0" encoding="utf-8"?>
<cs:chartStyle xmlns:cs="http://schemas.microsoft.com/office/drawing/2012/chartStyle" xmlns:a="http://schemas.openxmlformats.org/drawingml/2006/main" id="102">
  <cs:axisTitle>
    <cs:lnRef idx="0"/>
    <cs:fillRef idx="0"/>
    <cs:effectRef idx="0"/>
    <cs:fontRef idx="minor">
      <a:schemeClr val="tx1"/>
    </cs:fontRef>
    <cs:defRPr sz="1000" b="1" kern="1200"/>
  </cs:axisTitle>
  <cs:categoryAxis>
    <cs:lnRef idx="1">
      <a:schemeClr val="tx1">
        <a:tint val="75000"/>
      </a:schemeClr>
    </cs:lnRef>
    <cs:fillRef idx="0"/>
    <cs:effectRef idx="0"/>
    <cs:fontRef idx="minor">
      <a:schemeClr val="tx1"/>
    </cs:fontRef>
    <cs:spPr>
      <a:ln>
        <a:round/>
      </a:ln>
    </cs:spPr>
    <cs:defRPr sz="1000" kern="1200"/>
  </cs:categoryAxis>
  <cs:chartArea mods="allowNoFillOverride allowNoLineOverride">
    <cs:lnRef idx="1">
      <a:schemeClr val="tx1">
        <a:tint val="75000"/>
      </a:schemeClr>
    </cs:lnRef>
    <cs:fillRef idx="1">
      <a:schemeClr val="bg1"/>
    </cs:fillRef>
    <cs:effectRef idx="0"/>
    <cs:fontRef idx="minor">
      <a:schemeClr val="tx1"/>
    </cs:fontRef>
    <cs:spPr>
      <a:ln>
        <a:round/>
      </a:ln>
    </cs:spPr>
    <cs:defRPr sz="1000" kern="1200"/>
  </cs:chartArea>
  <cs:dataLabel>
    <cs:lnRef idx="0"/>
    <cs:fillRef idx="0"/>
    <cs:effectRef idx="0"/>
    <cs:fontRef idx="minor">
      <a:schemeClr val="tx1"/>
    </cs:fontRef>
    <cs:defRPr sz="1000" kern="1200"/>
  </cs:dataLabel>
  <cs:dataLabelCallout>
    <cs:lnRef idx="0"/>
    <cs:fillRef idx="0"/>
    <cs:effectRef idx="0"/>
    <cs:fontRef idx="minor">
      <a:schemeClr val="dk1"/>
    </cs:fontRef>
    <cs:spPr>
      <a:solidFill>
        <a:schemeClr val="lt1"/>
      </a:solidFill>
      <a:ln>
        <a:solidFill>
          <a:schemeClr val="dk1">
            <a:lumMod val="65000"/>
            <a:lumOff val="35000"/>
          </a:schemeClr>
        </a:solidFill>
      </a:ln>
    </cs:spPr>
    <cs:defRPr sz="1000" kern="1200"/>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1">
      <cs:styleClr val="auto"/>
    </cs:lnRef>
    <cs:lineWidthScale>3</cs:lineWidthScale>
    <cs:fillRef idx="0"/>
    <cs:effectRef idx="0"/>
    <cs:fontRef idx="minor">
      <a:schemeClr val="tx1"/>
    </cs:fontRef>
    <cs:spPr>
      <a:ln cap="rnd">
        <a:round/>
      </a:ln>
    </cs:spPr>
  </cs:dataPointLine>
  <cs:dataPointMarker>
    <cs:lnRef idx="1">
      <cs:styleClr val="auto"/>
    </cs:lnRef>
    <cs:fillRef idx="1">
      <cs:styleClr val="auto"/>
    </cs:fillRef>
    <cs:effectRef idx="0"/>
    <cs:fontRef idx="minor">
      <a:schemeClr val="tx1"/>
    </cs:fontRef>
    <cs:spPr>
      <a:ln>
        <a:round/>
      </a:ln>
    </cs:spPr>
  </cs:dataPointMarker>
  <cs:dataPointMarkerLayout/>
  <cs:dataPointWireframe>
    <cs:lnRef idx="1">
      <cs:styleClr val="auto"/>
    </cs:lnRef>
    <cs:fillRef idx="0"/>
    <cs:effectRef idx="0"/>
    <cs:fontRef idx="minor">
      <a:schemeClr val="tx1"/>
    </cs:fontRef>
    <cs:spPr>
      <a:ln>
        <a:round/>
      </a:ln>
    </cs:spPr>
  </cs:dataPointWireframe>
  <cs:dataTable>
    <cs:lnRef idx="1">
      <a:schemeClr val="tx1">
        <a:tint val="75000"/>
      </a:schemeClr>
    </cs:lnRef>
    <cs:fillRef idx="0"/>
    <cs:effectRef idx="0"/>
    <cs:fontRef idx="minor">
      <a:schemeClr val="tx1"/>
    </cs:fontRef>
    <cs:spPr>
      <a:ln>
        <a:round/>
      </a:ln>
    </cs:spPr>
    <cs:defRPr sz="1000" kern="1200"/>
  </cs:dataTable>
  <cs:downBar>
    <cs:lnRef idx="1">
      <a:schemeClr val="tx1"/>
    </cs:lnRef>
    <cs:fillRef idx="1">
      <a:schemeClr val="dk1">
        <a:tint val="95000"/>
      </a:schemeClr>
    </cs:fillRef>
    <cs:effectRef idx="0"/>
    <cs:fontRef idx="minor">
      <a:schemeClr val="tx1"/>
    </cs:fontRef>
    <cs:spPr>
      <a:ln>
        <a:round/>
      </a:ln>
    </cs:spPr>
  </cs:downBar>
  <cs:dropLine>
    <cs:lnRef idx="1">
      <a:schemeClr val="tx1"/>
    </cs:lnRef>
    <cs:fillRef idx="0"/>
    <cs:effectRef idx="0"/>
    <cs:fontRef idx="minor">
      <a:schemeClr val="tx1"/>
    </cs:fontRef>
    <cs:spPr>
      <a:ln>
        <a:round/>
      </a:ln>
    </cs:spPr>
  </cs:dropLine>
  <cs:errorBar>
    <cs:lnRef idx="1">
      <a:schemeClr val="tx1"/>
    </cs:lnRef>
    <cs:fillRef idx="1">
      <a:schemeClr val="tx1"/>
    </cs:fillRef>
    <cs:effectRef idx="0"/>
    <cs:fontRef idx="minor">
      <a:schemeClr val="tx1"/>
    </cs:fontRef>
    <cs:spPr>
      <a:ln>
        <a:round/>
      </a:ln>
    </cs:spPr>
  </cs:errorBar>
  <cs:floor>
    <cs:lnRef idx="1">
      <a:schemeClr val="tx1">
        <a:tint val="75000"/>
      </a:schemeClr>
    </cs:lnRef>
    <cs:fillRef idx="0"/>
    <cs:effectRef idx="0"/>
    <cs:fontRef idx="minor">
      <a:schemeClr val="tx1"/>
    </cs:fontRef>
    <cs:spPr>
      <a:ln>
        <a:round/>
      </a:ln>
    </cs:spPr>
  </cs:floor>
  <cs:gridlineMajor>
    <cs:lnRef idx="1">
      <a:schemeClr val="tx1">
        <a:tint val="75000"/>
      </a:schemeClr>
    </cs:lnRef>
    <cs:fillRef idx="0"/>
    <cs:effectRef idx="0"/>
    <cs:fontRef idx="minor">
      <a:schemeClr val="tx1"/>
    </cs:fontRef>
    <cs:spPr>
      <a:ln>
        <a:round/>
      </a:ln>
    </cs:spPr>
  </cs:gridlineMajor>
  <cs:gridlineMinor>
    <cs:lnRef idx="1">
      <a:schemeClr val="tx1">
        <a:tint val="50000"/>
      </a:schemeClr>
    </cs:lnRef>
    <cs:fillRef idx="0"/>
    <cs:effectRef idx="0"/>
    <cs:fontRef idx="minor">
      <a:schemeClr val="tx1"/>
    </cs:fontRef>
    <cs:spPr>
      <a:ln>
        <a:round/>
      </a:ln>
    </cs:spPr>
  </cs:gridlineMinor>
  <cs:hiLoLine>
    <cs:lnRef idx="1">
      <a:schemeClr val="tx1"/>
    </cs:lnRef>
    <cs:fillRef idx="0"/>
    <cs:effectRef idx="0"/>
    <cs:fontRef idx="minor">
      <a:schemeClr val="tx1"/>
    </cs:fontRef>
    <cs:spPr>
      <a:ln>
        <a:round/>
      </a:ln>
    </cs:spPr>
  </cs:hiLoLine>
  <cs:leaderLine>
    <cs:lnRef idx="1">
      <a:schemeClr val="tx1"/>
    </cs:lnRef>
    <cs:fillRef idx="0"/>
    <cs:effectRef idx="0"/>
    <cs:fontRef idx="minor">
      <a:schemeClr val="tx1"/>
    </cs:fontRef>
    <cs:spPr>
      <a:ln>
        <a:round/>
      </a:ln>
    </cs:spPr>
  </cs:leaderLine>
  <cs:legend>
    <cs:lnRef idx="0"/>
    <cs:fillRef idx="0"/>
    <cs:effectRef idx="0"/>
    <cs:fontRef idx="minor">
      <a:schemeClr val="tx1"/>
    </cs:fontRef>
    <cs:defRPr sz="1000" kern="1200"/>
  </cs:legend>
  <cs:plotArea mods="allowNoFillOverride allowNoLineOverride">
    <cs:lnRef idx="0"/>
    <cs:fillRef idx="1">
      <a:schemeClr val="bg1"/>
    </cs:fillRef>
    <cs:effectRef idx="0"/>
    <cs:fontRef idx="minor">
      <a:schemeClr val="tx1"/>
    </cs:fontRef>
  </cs:plotArea>
  <cs:plotArea3D>
    <cs:lnRef idx="0"/>
    <cs:fillRef idx="0"/>
    <cs:effectRef idx="0"/>
    <cs:fontRef idx="minor">
      <a:schemeClr val="tx1"/>
    </cs:fontRef>
  </cs:plotArea3D>
  <cs:seriesAxis>
    <cs:lnRef idx="1">
      <a:schemeClr val="tx1">
        <a:tint val="75000"/>
      </a:schemeClr>
    </cs:lnRef>
    <cs:fillRef idx="0"/>
    <cs:effectRef idx="0"/>
    <cs:fontRef idx="minor">
      <a:schemeClr val="tx1"/>
    </cs:fontRef>
    <cs:spPr>
      <a:ln>
        <a:round/>
      </a:ln>
    </cs:spPr>
    <cs:defRPr sz="1000" kern="1200"/>
  </cs:seriesAxis>
  <cs:seriesLine>
    <cs:lnRef idx="1">
      <a:schemeClr val="tx1"/>
    </cs:lnRef>
    <cs:fillRef idx="0"/>
    <cs:effectRef idx="0"/>
    <cs:fontRef idx="minor">
      <a:schemeClr val="tx1"/>
    </cs:fontRef>
    <cs:spPr>
      <a:ln>
        <a:round/>
      </a:ln>
    </cs:spPr>
  </cs:seriesLine>
  <cs:title>
    <cs:lnRef idx="0"/>
    <cs:fillRef idx="0"/>
    <cs:effectRef idx="0"/>
    <cs:fontRef idx="minor">
      <a:schemeClr val="tx1"/>
    </cs:fontRef>
    <cs:defRPr sz="1800" b="1" kern="1200"/>
  </cs:title>
  <cs:trendline>
    <cs:lnRef idx="1">
      <a:schemeClr val="tx1"/>
    </cs:lnRef>
    <cs:fillRef idx="0"/>
    <cs:effectRef idx="0"/>
    <cs:fontRef idx="minor">
      <a:schemeClr val="tx1"/>
    </cs:fontRef>
    <cs:spPr>
      <a:ln cap="rnd">
        <a:round/>
      </a:ln>
    </cs:spPr>
  </cs:trendline>
  <cs:trendlineLabel>
    <cs:lnRef idx="0"/>
    <cs:fillRef idx="0"/>
    <cs:effectRef idx="0"/>
    <cs:fontRef idx="minor">
      <a:schemeClr val="tx1"/>
    </cs:fontRef>
    <cs:defRPr sz="1000" kern="1200"/>
  </cs:trendlineLabel>
  <cs:upBar>
    <cs:lnRef idx="1">
      <a:schemeClr val="tx1"/>
    </cs:lnRef>
    <cs:fillRef idx="1">
      <a:schemeClr val="dk1">
        <a:tint val="5000"/>
      </a:schemeClr>
    </cs:fillRef>
    <cs:effectRef idx="0"/>
    <cs:fontRef idx="minor">
      <a:schemeClr val="tx1"/>
    </cs:fontRef>
    <cs:spPr>
      <a:ln>
        <a:round/>
      </a:ln>
    </cs:spPr>
  </cs:upBar>
  <cs:valueAxis>
    <cs:lnRef idx="1">
      <a:schemeClr val="tx1">
        <a:tint val="75000"/>
      </a:schemeClr>
    </cs:lnRef>
    <cs:fillRef idx="0"/>
    <cs:effectRef idx="0"/>
    <cs:fontRef idx="minor">
      <a:schemeClr val="tx1"/>
    </cs:fontRef>
    <cs:spPr>
      <a:ln>
        <a:round/>
      </a:ln>
    </cs:spPr>
    <cs:defRPr sz="1000" kern="1200"/>
  </cs:valueAxis>
  <cs:wall>
    <cs:lnRef idx="0"/>
    <cs:fillRef idx="0"/>
    <cs:effectRef idx="0"/>
    <cs:fontRef idx="minor">
      <a:schemeClr val="tx1"/>
    </cs:fontRef>
  </cs:wall>
</cs:chartStyle>
</file>

<file path=ppt/charts/style11.xml><?xml version="1.0" encoding="utf-8"?>
<cs:chartStyle xmlns:cs="http://schemas.microsoft.com/office/drawing/2012/chartStyle" xmlns:a="http://schemas.openxmlformats.org/drawingml/2006/main" id="102">
  <cs:axisTitle>
    <cs:lnRef idx="0"/>
    <cs:fillRef idx="0"/>
    <cs:effectRef idx="0"/>
    <cs:fontRef idx="minor">
      <a:schemeClr val="tx1"/>
    </cs:fontRef>
    <cs:defRPr sz="1000" b="1" kern="1200"/>
  </cs:axisTitle>
  <cs:categoryAxis>
    <cs:lnRef idx="1">
      <a:schemeClr val="tx1">
        <a:tint val="75000"/>
      </a:schemeClr>
    </cs:lnRef>
    <cs:fillRef idx="0"/>
    <cs:effectRef idx="0"/>
    <cs:fontRef idx="minor">
      <a:schemeClr val="tx1"/>
    </cs:fontRef>
    <cs:spPr>
      <a:ln>
        <a:round/>
      </a:ln>
    </cs:spPr>
    <cs:defRPr sz="1000" kern="1200"/>
  </cs:categoryAxis>
  <cs:chartArea mods="allowNoFillOverride allowNoLineOverride">
    <cs:lnRef idx="1">
      <a:schemeClr val="tx1">
        <a:tint val="75000"/>
      </a:schemeClr>
    </cs:lnRef>
    <cs:fillRef idx="1">
      <a:schemeClr val="bg1"/>
    </cs:fillRef>
    <cs:effectRef idx="0"/>
    <cs:fontRef idx="minor">
      <a:schemeClr val="tx1"/>
    </cs:fontRef>
    <cs:spPr>
      <a:ln>
        <a:round/>
      </a:ln>
    </cs:spPr>
    <cs:defRPr sz="1000" kern="1200"/>
  </cs:chartArea>
  <cs:dataLabel>
    <cs:lnRef idx="0"/>
    <cs:fillRef idx="0"/>
    <cs:effectRef idx="0"/>
    <cs:fontRef idx="minor">
      <a:schemeClr val="tx1"/>
    </cs:fontRef>
    <cs:defRPr sz="1000" kern="1200"/>
  </cs:dataLabel>
  <cs:dataLabelCallout>
    <cs:lnRef idx="0"/>
    <cs:fillRef idx="0"/>
    <cs:effectRef idx="0"/>
    <cs:fontRef idx="minor">
      <a:schemeClr val="dk1"/>
    </cs:fontRef>
    <cs:spPr>
      <a:solidFill>
        <a:schemeClr val="lt1"/>
      </a:solidFill>
      <a:ln>
        <a:solidFill>
          <a:schemeClr val="dk1">
            <a:lumMod val="65000"/>
            <a:lumOff val="35000"/>
          </a:schemeClr>
        </a:solidFill>
      </a:ln>
    </cs:spPr>
    <cs:defRPr sz="1000" kern="1200"/>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1">
      <cs:styleClr val="auto"/>
    </cs:lnRef>
    <cs:lineWidthScale>3</cs:lineWidthScale>
    <cs:fillRef idx="0"/>
    <cs:effectRef idx="0"/>
    <cs:fontRef idx="minor">
      <a:schemeClr val="tx1"/>
    </cs:fontRef>
    <cs:spPr>
      <a:ln cap="rnd">
        <a:round/>
      </a:ln>
    </cs:spPr>
  </cs:dataPointLine>
  <cs:dataPointMarker>
    <cs:lnRef idx="1">
      <cs:styleClr val="auto"/>
    </cs:lnRef>
    <cs:fillRef idx="1">
      <cs:styleClr val="auto"/>
    </cs:fillRef>
    <cs:effectRef idx="0"/>
    <cs:fontRef idx="minor">
      <a:schemeClr val="tx1"/>
    </cs:fontRef>
    <cs:spPr>
      <a:ln>
        <a:round/>
      </a:ln>
    </cs:spPr>
  </cs:dataPointMarker>
  <cs:dataPointMarkerLayout/>
  <cs:dataPointWireframe>
    <cs:lnRef idx="1">
      <cs:styleClr val="auto"/>
    </cs:lnRef>
    <cs:fillRef idx="0"/>
    <cs:effectRef idx="0"/>
    <cs:fontRef idx="minor">
      <a:schemeClr val="tx1"/>
    </cs:fontRef>
    <cs:spPr>
      <a:ln>
        <a:round/>
      </a:ln>
    </cs:spPr>
  </cs:dataPointWireframe>
  <cs:dataTable>
    <cs:lnRef idx="1">
      <a:schemeClr val="tx1">
        <a:tint val="75000"/>
      </a:schemeClr>
    </cs:lnRef>
    <cs:fillRef idx="0"/>
    <cs:effectRef idx="0"/>
    <cs:fontRef idx="minor">
      <a:schemeClr val="tx1"/>
    </cs:fontRef>
    <cs:spPr>
      <a:ln>
        <a:round/>
      </a:ln>
    </cs:spPr>
    <cs:defRPr sz="1000" kern="1200"/>
  </cs:dataTable>
  <cs:downBar>
    <cs:lnRef idx="1">
      <a:schemeClr val="tx1"/>
    </cs:lnRef>
    <cs:fillRef idx="1">
      <a:schemeClr val="dk1">
        <a:tint val="95000"/>
      </a:schemeClr>
    </cs:fillRef>
    <cs:effectRef idx="0"/>
    <cs:fontRef idx="minor">
      <a:schemeClr val="tx1"/>
    </cs:fontRef>
    <cs:spPr>
      <a:ln>
        <a:round/>
      </a:ln>
    </cs:spPr>
  </cs:downBar>
  <cs:dropLine>
    <cs:lnRef idx="1">
      <a:schemeClr val="tx1"/>
    </cs:lnRef>
    <cs:fillRef idx="0"/>
    <cs:effectRef idx="0"/>
    <cs:fontRef idx="minor">
      <a:schemeClr val="tx1"/>
    </cs:fontRef>
    <cs:spPr>
      <a:ln>
        <a:round/>
      </a:ln>
    </cs:spPr>
  </cs:dropLine>
  <cs:errorBar>
    <cs:lnRef idx="1">
      <a:schemeClr val="tx1"/>
    </cs:lnRef>
    <cs:fillRef idx="1">
      <a:schemeClr val="tx1"/>
    </cs:fillRef>
    <cs:effectRef idx="0"/>
    <cs:fontRef idx="minor">
      <a:schemeClr val="tx1"/>
    </cs:fontRef>
    <cs:spPr>
      <a:ln>
        <a:round/>
      </a:ln>
    </cs:spPr>
  </cs:errorBar>
  <cs:floor>
    <cs:lnRef idx="1">
      <a:schemeClr val="tx1">
        <a:tint val="75000"/>
      </a:schemeClr>
    </cs:lnRef>
    <cs:fillRef idx="0"/>
    <cs:effectRef idx="0"/>
    <cs:fontRef idx="minor">
      <a:schemeClr val="tx1"/>
    </cs:fontRef>
    <cs:spPr>
      <a:ln>
        <a:round/>
      </a:ln>
    </cs:spPr>
  </cs:floor>
  <cs:gridlineMajor>
    <cs:lnRef idx="1">
      <a:schemeClr val="tx1">
        <a:tint val="75000"/>
      </a:schemeClr>
    </cs:lnRef>
    <cs:fillRef idx="0"/>
    <cs:effectRef idx="0"/>
    <cs:fontRef idx="minor">
      <a:schemeClr val="tx1"/>
    </cs:fontRef>
    <cs:spPr>
      <a:ln>
        <a:round/>
      </a:ln>
    </cs:spPr>
  </cs:gridlineMajor>
  <cs:gridlineMinor>
    <cs:lnRef idx="1">
      <a:schemeClr val="tx1">
        <a:tint val="50000"/>
      </a:schemeClr>
    </cs:lnRef>
    <cs:fillRef idx="0"/>
    <cs:effectRef idx="0"/>
    <cs:fontRef idx="minor">
      <a:schemeClr val="tx1"/>
    </cs:fontRef>
    <cs:spPr>
      <a:ln>
        <a:round/>
      </a:ln>
    </cs:spPr>
  </cs:gridlineMinor>
  <cs:hiLoLine>
    <cs:lnRef idx="1">
      <a:schemeClr val="tx1"/>
    </cs:lnRef>
    <cs:fillRef idx="0"/>
    <cs:effectRef idx="0"/>
    <cs:fontRef idx="minor">
      <a:schemeClr val="tx1"/>
    </cs:fontRef>
    <cs:spPr>
      <a:ln>
        <a:round/>
      </a:ln>
    </cs:spPr>
  </cs:hiLoLine>
  <cs:leaderLine>
    <cs:lnRef idx="1">
      <a:schemeClr val="tx1"/>
    </cs:lnRef>
    <cs:fillRef idx="0"/>
    <cs:effectRef idx="0"/>
    <cs:fontRef idx="minor">
      <a:schemeClr val="tx1"/>
    </cs:fontRef>
    <cs:spPr>
      <a:ln>
        <a:round/>
      </a:ln>
    </cs:spPr>
  </cs:leaderLine>
  <cs:legend>
    <cs:lnRef idx="0"/>
    <cs:fillRef idx="0"/>
    <cs:effectRef idx="0"/>
    <cs:fontRef idx="minor">
      <a:schemeClr val="tx1"/>
    </cs:fontRef>
    <cs:defRPr sz="1000" kern="1200"/>
  </cs:legend>
  <cs:plotArea mods="allowNoFillOverride allowNoLineOverride">
    <cs:lnRef idx="0"/>
    <cs:fillRef idx="1">
      <a:schemeClr val="bg1"/>
    </cs:fillRef>
    <cs:effectRef idx="0"/>
    <cs:fontRef idx="minor">
      <a:schemeClr val="tx1"/>
    </cs:fontRef>
  </cs:plotArea>
  <cs:plotArea3D>
    <cs:lnRef idx="0"/>
    <cs:fillRef idx="0"/>
    <cs:effectRef idx="0"/>
    <cs:fontRef idx="minor">
      <a:schemeClr val="tx1"/>
    </cs:fontRef>
  </cs:plotArea3D>
  <cs:seriesAxis>
    <cs:lnRef idx="1">
      <a:schemeClr val="tx1">
        <a:tint val="75000"/>
      </a:schemeClr>
    </cs:lnRef>
    <cs:fillRef idx="0"/>
    <cs:effectRef idx="0"/>
    <cs:fontRef idx="minor">
      <a:schemeClr val="tx1"/>
    </cs:fontRef>
    <cs:spPr>
      <a:ln>
        <a:round/>
      </a:ln>
    </cs:spPr>
    <cs:defRPr sz="1000" kern="1200"/>
  </cs:seriesAxis>
  <cs:seriesLine>
    <cs:lnRef idx="1">
      <a:schemeClr val="tx1"/>
    </cs:lnRef>
    <cs:fillRef idx="0"/>
    <cs:effectRef idx="0"/>
    <cs:fontRef idx="minor">
      <a:schemeClr val="tx1"/>
    </cs:fontRef>
    <cs:spPr>
      <a:ln>
        <a:round/>
      </a:ln>
    </cs:spPr>
  </cs:seriesLine>
  <cs:title>
    <cs:lnRef idx="0"/>
    <cs:fillRef idx="0"/>
    <cs:effectRef idx="0"/>
    <cs:fontRef idx="minor">
      <a:schemeClr val="tx1"/>
    </cs:fontRef>
    <cs:defRPr sz="1800" b="1" kern="1200"/>
  </cs:title>
  <cs:trendline>
    <cs:lnRef idx="1">
      <a:schemeClr val="tx1"/>
    </cs:lnRef>
    <cs:fillRef idx="0"/>
    <cs:effectRef idx="0"/>
    <cs:fontRef idx="minor">
      <a:schemeClr val="tx1"/>
    </cs:fontRef>
    <cs:spPr>
      <a:ln cap="rnd">
        <a:round/>
      </a:ln>
    </cs:spPr>
  </cs:trendline>
  <cs:trendlineLabel>
    <cs:lnRef idx="0"/>
    <cs:fillRef idx="0"/>
    <cs:effectRef idx="0"/>
    <cs:fontRef idx="minor">
      <a:schemeClr val="tx1"/>
    </cs:fontRef>
    <cs:defRPr sz="1000" kern="1200"/>
  </cs:trendlineLabel>
  <cs:upBar>
    <cs:lnRef idx="1">
      <a:schemeClr val="tx1"/>
    </cs:lnRef>
    <cs:fillRef idx="1">
      <a:schemeClr val="dk1">
        <a:tint val="5000"/>
      </a:schemeClr>
    </cs:fillRef>
    <cs:effectRef idx="0"/>
    <cs:fontRef idx="minor">
      <a:schemeClr val="tx1"/>
    </cs:fontRef>
    <cs:spPr>
      <a:ln>
        <a:round/>
      </a:ln>
    </cs:spPr>
  </cs:upBar>
  <cs:valueAxis>
    <cs:lnRef idx="1">
      <a:schemeClr val="tx1">
        <a:tint val="75000"/>
      </a:schemeClr>
    </cs:lnRef>
    <cs:fillRef idx="0"/>
    <cs:effectRef idx="0"/>
    <cs:fontRef idx="minor">
      <a:schemeClr val="tx1"/>
    </cs:fontRef>
    <cs:spPr>
      <a:ln>
        <a:round/>
      </a:ln>
    </cs:spPr>
    <cs:defRPr sz="1000" kern="1200"/>
  </cs:valueAxis>
  <cs:wall>
    <cs:lnRef idx="0"/>
    <cs:fillRef idx="0"/>
    <cs:effectRef idx="0"/>
    <cs:fontRef idx="minor">
      <a:schemeClr val="tx1"/>
    </cs:fontRef>
  </cs:wall>
</cs:chartStyle>
</file>

<file path=ppt/charts/style12.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3.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5.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6.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7.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8.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19.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0.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1.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2.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3.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5.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6.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7.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8.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9.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0.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1.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2.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3.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5.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6.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7.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8.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9.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0.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1.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2.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3.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5.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6.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7.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8.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49.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50.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8.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72D83183-43E2-444C-834C-E69A2FAAC009}"/>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E"/>
          </a:p>
        </p:txBody>
      </p:sp>
      <p:sp>
        <p:nvSpPr>
          <p:cNvPr id="3" name="Date Placeholder 2">
            <a:extLst>
              <a:ext uri="{FF2B5EF4-FFF2-40B4-BE49-F238E27FC236}">
                <a16:creationId xmlns:a16="http://schemas.microsoft.com/office/drawing/2014/main" id="{48E11FF0-8CCD-4605-A681-37CD5759A3C3}"/>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FD46C491-DAEF-4798-8CFF-A7BEA95731BF}" type="datetimeFigureOut">
              <a:rPr lang="en-IE" smtClean="0"/>
              <a:t>22/07/2024</a:t>
            </a:fld>
            <a:endParaRPr lang="en-IE"/>
          </a:p>
        </p:txBody>
      </p:sp>
      <p:sp>
        <p:nvSpPr>
          <p:cNvPr id="4" name="Footer Placeholder 3">
            <a:extLst>
              <a:ext uri="{FF2B5EF4-FFF2-40B4-BE49-F238E27FC236}">
                <a16:creationId xmlns:a16="http://schemas.microsoft.com/office/drawing/2014/main" id="{A62F76D1-7CBB-4CEA-8623-8EBCCD0C693E}"/>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IE"/>
          </a:p>
        </p:txBody>
      </p:sp>
      <p:sp>
        <p:nvSpPr>
          <p:cNvPr id="5" name="Slide Number Placeholder 4">
            <a:extLst>
              <a:ext uri="{FF2B5EF4-FFF2-40B4-BE49-F238E27FC236}">
                <a16:creationId xmlns:a16="http://schemas.microsoft.com/office/drawing/2014/main" id="{5E339242-98B4-45CC-A262-85C2692DEA0E}"/>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9BED9675-BA49-4C1B-83A7-CD2F4C5B4445}" type="slidenum">
              <a:rPr lang="en-IE" smtClean="0"/>
              <a:t>‹#›</a:t>
            </a:fld>
            <a:endParaRPr lang="en-IE"/>
          </a:p>
        </p:txBody>
      </p:sp>
    </p:spTree>
    <p:extLst>
      <p:ext uri="{BB962C8B-B14F-4D97-AF65-F5344CB8AC3E}">
        <p14:creationId xmlns:p14="http://schemas.microsoft.com/office/powerpoint/2010/main" val="215964438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7.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49B8376-F790-4D9C-AB58-807F89242351}" type="datetimeFigureOut">
              <a:rPr lang="en-GB" smtClean="0"/>
              <a:t>22/07/2024</a:t>
            </a:fld>
            <a:endParaRPr lang="en-GB"/>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D4717B4-05A1-4D3E-99CF-D5817ED8180D}" type="slidenum">
              <a:rPr lang="en-GB" smtClean="0"/>
              <a:t>‹#›</a:t>
            </a:fld>
            <a:endParaRPr lang="en-GB"/>
          </a:p>
        </p:txBody>
      </p:sp>
    </p:spTree>
    <p:extLst>
      <p:ext uri="{BB962C8B-B14F-4D97-AF65-F5344CB8AC3E}">
        <p14:creationId xmlns:p14="http://schemas.microsoft.com/office/powerpoint/2010/main" val="214038979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9</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10</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11</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12</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13</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14</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IE"/>
          </a:p>
        </p:txBody>
      </p:sp>
      <p:sp>
        <p:nvSpPr>
          <p:cNvPr id="4" name="Slide Number Placeholder 3"/>
          <p:cNvSpPr>
            <a:spLocks noGrp="1"/>
          </p:cNvSpPr>
          <p:nvPr>
            <p:ph type="sldNum" sz="quarter" idx="5"/>
          </p:nvPr>
        </p:nvSpPr>
        <p:spPr/>
        <p:txBody>
          <a:bodyPr/>
          <a:lstStyle/>
          <a:p>
            <a:fld id="{CD4717B4-05A1-4D3E-99CF-D5817ED8180D}" type="slidenum">
              <a:rPr lang="en-GB" smtClean="0"/>
              <a:t>15</a:t>
            </a:fld>
            <a:endParaRPr lang="en-GB"/>
          </a:p>
        </p:txBody>
      </p:sp>
    </p:spTree>
    <p:extLst>
      <p:ext uri="{BB962C8B-B14F-4D97-AF65-F5344CB8AC3E}">
        <p14:creationId xmlns:p14="http://schemas.microsoft.com/office/powerpoint/2010/main" val="298737222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IE"/>
          </a:p>
        </p:txBody>
      </p:sp>
      <p:sp>
        <p:nvSpPr>
          <p:cNvPr id="4" name="Slide Number Placeholder 3"/>
          <p:cNvSpPr>
            <a:spLocks noGrp="1"/>
          </p:cNvSpPr>
          <p:nvPr>
            <p:ph type="sldNum" sz="quarter" idx="5"/>
          </p:nvPr>
        </p:nvSpPr>
        <p:spPr/>
        <p:txBody>
          <a:bodyPr/>
          <a:lstStyle/>
          <a:p>
            <a:fld id="{CD4717B4-05A1-4D3E-99CF-D5817ED8180D}" type="slidenum">
              <a:rPr lang="en-GB" smtClean="0"/>
              <a:t>16</a:t>
            </a:fld>
            <a:endParaRPr lang="en-GB"/>
          </a:p>
        </p:txBody>
      </p:sp>
    </p:spTree>
    <p:extLst>
      <p:ext uri="{BB962C8B-B14F-4D97-AF65-F5344CB8AC3E}">
        <p14:creationId xmlns:p14="http://schemas.microsoft.com/office/powerpoint/2010/main" val="324850822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IE"/>
          </a:p>
        </p:txBody>
      </p:sp>
      <p:sp>
        <p:nvSpPr>
          <p:cNvPr id="4" name="Slide Number Placeholder 3"/>
          <p:cNvSpPr>
            <a:spLocks noGrp="1"/>
          </p:cNvSpPr>
          <p:nvPr>
            <p:ph type="sldNum" sz="quarter" idx="5"/>
          </p:nvPr>
        </p:nvSpPr>
        <p:spPr/>
        <p:txBody>
          <a:bodyPr/>
          <a:lstStyle/>
          <a:p>
            <a:fld id="{CD4717B4-05A1-4D3E-99CF-D5817ED8180D}" type="slidenum">
              <a:rPr lang="en-GB" smtClean="0"/>
              <a:t>17</a:t>
            </a:fld>
            <a:endParaRPr lang="en-GB"/>
          </a:p>
        </p:txBody>
      </p:sp>
    </p:spTree>
    <p:extLst>
      <p:ext uri="{BB962C8B-B14F-4D97-AF65-F5344CB8AC3E}">
        <p14:creationId xmlns:p14="http://schemas.microsoft.com/office/powerpoint/2010/main" val="298737222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19</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20</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21</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22</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23</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24</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25</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26</a:t>
            </a:fld>
            <a:endParaRPr lang="en-GB"/>
          </a:p>
        </p:txBody>
      </p:sp>
    </p:spTree>
    <p:extLst>
      <p:ext uri="{BB962C8B-B14F-4D97-AF65-F5344CB8AC3E}">
        <p14:creationId xmlns:p14="http://schemas.microsoft.com/office/powerpoint/2010/main" val="349911179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27</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28</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30</a:t>
            </a:fld>
            <a:endParaRPr lang="en-GB"/>
          </a:p>
        </p:txBody>
      </p:sp>
    </p:spTree>
    <p:extLst>
      <p:ext uri="{BB962C8B-B14F-4D97-AF65-F5344CB8AC3E}">
        <p14:creationId xmlns:p14="http://schemas.microsoft.com/office/powerpoint/2010/main" val="327620626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31</a:t>
            </a:fld>
            <a:endParaRPr lang="en-GB"/>
          </a:p>
        </p:txBody>
      </p:sp>
    </p:spTree>
    <p:extLst>
      <p:ext uri="{BB962C8B-B14F-4D97-AF65-F5344CB8AC3E}">
        <p14:creationId xmlns:p14="http://schemas.microsoft.com/office/powerpoint/2010/main" val="49140231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33</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35</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36</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38</a:t>
            </a:fld>
            <a:endParaRPr lang="en-GB"/>
          </a:p>
        </p:txBody>
      </p:sp>
    </p:spTree>
    <p:extLst>
      <p:ext uri="{BB962C8B-B14F-4D97-AF65-F5344CB8AC3E}">
        <p14:creationId xmlns:p14="http://schemas.microsoft.com/office/powerpoint/2010/main" val="166846144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39</a:t>
            </a:fld>
            <a:endParaRPr lang="en-GB"/>
          </a:p>
        </p:txBody>
      </p:sp>
    </p:spTree>
    <p:extLst>
      <p:ext uri="{BB962C8B-B14F-4D97-AF65-F5344CB8AC3E}">
        <p14:creationId xmlns:p14="http://schemas.microsoft.com/office/powerpoint/2010/main" val="166846144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42</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43</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44</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45</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46</a:t>
            </a:fld>
            <a:endParaRPr lang="en-GB"/>
          </a:p>
        </p:txBody>
      </p:sp>
    </p:spTree>
    <p:extLst>
      <p:ext uri="{BB962C8B-B14F-4D97-AF65-F5344CB8AC3E}">
        <p14:creationId xmlns:p14="http://schemas.microsoft.com/office/powerpoint/2010/main" val="380428796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47</a:t>
            </a:fld>
            <a:endParaRPr lang="en-GB"/>
          </a:p>
        </p:txBody>
      </p:sp>
    </p:spTree>
    <p:extLst>
      <p:ext uri="{BB962C8B-B14F-4D97-AF65-F5344CB8AC3E}">
        <p14:creationId xmlns:p14="http://schemas.microsoft.com/office/powerpoint/2010/main" val="198553749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48</a:t>
            </a:fld>
            <a:endParaRPr lang="en-GB"/>
          </a:p>
        </p:txBody>
      </p:sp>
    </p:spTree>
    <p:extLst>
      <p:ext uri="{BB962C8B-B14F-4D97-AF65-F5344CB8AC3E}">
        <p14:creationId xmlns:p14="http://schemas.microsoft.com/office/powerpoint/2010/main" val="155983354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49</a:t>
            </a:fld>
            <a:endParaRPr lang="en-GB"/>
          </a:p>
        </p:txBody>
      </p:sp>
    </p:spTree>
    <p:extLst>
      <p:ext uri="{BB962C8B-B14F-4D97-AF65-F5344CB8AC3E}">
        <p14:creationId xmlns:p14="http://schemas.microsoft.com/office/powerpoint/2010/main" val="35898732"/>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51</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52</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53</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54</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55</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56</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57</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58</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59</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60</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61</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62</a:t>
            </a:fld>
            <a:endParaRPr lang="en-GB"/>
          </a:p>
        </p:txBody>
      </p:sp>
    </p:spTree>
    <p:extLst>
      <p:ext uri="{BB962C8B-B14F-4D97-AF65-F5344CB8AC3E}">
        <p14:creationId xmlns:p14="http://schemas.microsoft.com/office/powerpoint/2010/main" val="254358747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GB"/>
          </a:p>
        </p:txBody>
      </p:sp>
      <p:sp>
        <p:nvSpPr>
          <p:cNvPr id="4" name="Slide Number Placeholder 3"/>
          <p:cNvSpPr>
            <a:spLocks noGrp="1"/>
          </p:cNvSpPr>
          <p:nvPr>
            <p:ph type="sldNum" sz="quarter" idx="5"/>
          </p:nvPr>
        </p:nvSpPr>
        <p:spPr/>
        <p:txBody>
          <a:bodyPr/>
          <a:lstStyle/>
          <a:p>
            <a:fld id="{CD4717B4-05A1-4D3E-99CF-D5817ED8180D}" type="slidenum">
              <a:rPr lang="en-GB" smtClean="0"/>
              <a:t>63</a:t>
            </a:fld>
            <a:endParaRPr lang="en-GB"/>
          </a:p>
        </p:txBody>
      </p:sp>
    </p:spTree>
    <p:extLst>
      <p:ext uri="{BB962C8B-B14F-4D97-AF65-F5344CB8AC3E}">
        <p14:creationId xmlns:p14="http://schemas.microsoft.com/office/powerpoint/2010/main" val="2543587476"/>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0.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1.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2.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6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6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6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68.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69.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0.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1.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4.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5.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7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7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80.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81.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82.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83.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8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5.xml"/></Relationships>
</file>

<file path=ppt/slideLayouts/_rels/slideLayout8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86.xml.rels><?xml version="1.0" encoding="UTF-8" standalone="yes"?>
<Relationships xmlns="http://schemas.openxmlformats.org/package/2006/relationships"><Relationship Id="rId3" Type="http://schemas.openxmlformats.org/officeDocument/2006/relationships/image" Target="../media/image4.svg"/><Relationship Id="rId2" Type="http://schemas.openxmlformats.org/officeDocument/2006/relationships/image" Target="../media/image3.png"/><Relationship Id="rId1" Type="http://schemas.openxmlformats.org/officeDocument/2006/relationships/slideMaster" Target="../slideMasters/slideMaster5.xml"/></Relationships>
</file>

<file path=ppt/slideLayouts/_rels/slideLayout8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5.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8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5.xml"/><Relationship Id="rId5" Type="http://schemas.openxmlformats.org/officeDocument/2006/relationships/image" Target="../media/image8.png"/><Relationship Id="rId4" Type="http://schemas.openxmlformats.org/officeDocument/2006/relationships/image" Target="../media/image7.png"/></Relationships>
</file>

<file path=ppt/slideLayouts/_rels/slideLayout9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6.xml"/><Relationship Id="rId5" Type="http://schemas.openxmlformats.org/officeDocument/2006/relationships/image" Target="../media/image8.png"/><Relationship Id="rId4" Type="http://schemas.openxmlformats.org/officeDocument/2006/relationships/image" Target="../media/image2.png"/></Relationships>
</file>

<file path=ppt/slideLayouts/_rels/slideLayout9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6.xml"/><Relationship Id="rId4" Type="http://schemas.openxmlformats.org/officeDocument/2006/relationships/image" Target="../media/image2.png"/></Relationships>
</file>

<file path=ppt/slideLayouts/_rels/slideLayout9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6.xml"/><Relationship Id="rId4" Type="http://schemas.openxmlformats.org/officeDocument/2006/relationships/image" Target="../media/image2.pn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1">
    <p:bg>
      <p:bgPr>
        <a:solidFill>
          <a:schemeClr val="accent1"/>
        </a:solidFill>
        <a:effectLst/>
      </p:bgPr>
    </p:bg>
    <p:spTree>
      <p:nvGrpSpPr>
        <p:cNvPr id="1" name=""/>
        <p:cNvGrpSpPr/>
        <p:nvPr/>
      </p:nvGrpSpPr>
      <p:grpSpPr>
        <a:xfrm>
          <a:off x="0" y="0"/>
          <a:ext cx="0" cy="0"/>
          <a:chOff x="0" y="0"/>
          <a:chExt cx="0" cy="0"/>
        </a:xfrm>
      </p:grpSpPr>
      <p:sp>
        <p:nvSpPr>
          <p:cNvPr id="28" name="Freeform: Shape 27">
            <a:extLst>
              <a:ext uri="{FF2B5EF4-FFF2-40B4-BE49-F238E27FC236}">
                <a16:creationId xmlns:a16="http://schemas.microsoft.com/office/drawing/2014/main" id="{FAA34CEA-9F9B-4571-9801-B0A036646483}"/>
              </a:ext>
            </a:extLst>
          </p:cNvPr>
          <p:cNvSpPr/>
          <p:nvPr/>
        </p:nvSpPr>
        <p:spPr>
          <a:xfrm>
            <a:off x="1816100" y="0"/>
            <a:ext cx="8177578" cy="6857999"/>
          </a:xfrm>
          <a:custGeom>
            <a:avLst/>
            <a:gdLst>
              <a:gd name="connsiteX0" fmla="*/ 1286093 w 8177578"/>
              <a:gd name="connsiteY0" fmla="*/ 0 h 6857999"/>
              <a:gd name="connsiteX1" fmla="*/ 6933083 w 8177578"/>
              <a:gd name="connsiteY1" fmla="*/ 0 h 6857999"/>
              <a:gd name="connsiteX2" fmla="*/ 6382761 w 8177578"/>
              <a:gd name="connsiteY2" fmla="*/ 1175282 h 6857999"/>
              <a:gd name="connsiteX3" fmla="*/ 5097153 w 8177578"/>
              <a:gd name="connsiteY3" fmla="*/ 837518 h 6857999"/>
              <a:gd name="connsiteX4" fmla="*/ 4995473 w 8177578"/>
              <a:gd name="connsiteY4" fmla="*/ 843362 h 6857999"/>
              <a:gd name="connsiteX5" fmla="*/ 3361340 w 8177578"/>
              <a:gd name="connsiteY5" fmla="*/ 1518662 h 6857999"/>
              <a:gd name="connsiteX6" fmla="*/ 3195971 w 8177578"/>
              <a:gd name="connsiteY6" fmla="*/ 5177616 h 6857999"/>
              <a:gd name="connsiteX7" fmla="*/ 6854930 w 8177578"/>
              <a:gd name="connsiteY7" fmla="*/ 5342984 h 6857999"/>
              <a:gd name="connsiteX8" fmla="*/ 8177578 w 8177578"/>
              <a:gd name="connsiteY8" fmla="*/ 6857999 h 6857999"/>
              <a:gd name="connsiteX9" fmla="*/ 1341290 w 8177578"/>
              <a:gd name="connsiteY9" fmla="*/ 6857999 h 6857999"/>
              <a:gd name="connsiteX10" fmla="*/ 1274222 w 8177578"/>
              <a:gd name="connsiteY10" fmla="*/ 6785201 h 6857999"/>
              <a:gd name="connsiteX11" fmla="*/ 1044489 w 8177578"/>
              <a:gd name="connsiteY11" fmla="*/ 2867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8177578" h="6857999">
                <a:moveTo>
                  <a:pt x="1286093" y="0"/>
                </a:moveTo>
                <a:lnTo>
                  <a:pt x="6933083" y="0"/>
                </a:lnTo>
                <a:lnTo>
                  <a:pt x="6382761" y="1175282"/>
                </a:lnTo>
                <a:cubicBezTo>
                  <a:pt x="5991237" y="951956"/>
                  <a:pt x="5547886" y="835476"/>
                  <a:pt x="5097153" y="837518"/>
                </a:cubicBezTo>
                <a:cubicBezTo>
                  <a:pt x="5063259" y="837518"/>
                  <a:pt x="5029366" y="843362"/>
                  <a:pt x="4995473" y="843362"/>
                </a:cubicBezTo>
                <a:cubicBezTo>
                  <a:pt x="4388409" y="869795"/>
                  <a:pt x="3809966" y="1108834"/>
                  <a:pt x="3361340" y="1518662"/>
                </a:cubicBezTo>
                <a:cubicBezTo>
                  <a:pt x="2305280" y="2483389"/>
                  <a:pt x="2231242" y="4121559"/>
                  <a:pt x="3195971" y="5177616"/>
                </a:cubicBezTo>
                <a:cubicBezTo>
                  <a:pt x="4160699" y="6233674"/>
                  <a:pt x="5798871" y="6307711"/>
                  <a:pt x="6854930" y="5342984"/>
                </a:cubicBezTo>
                <a:lnTo>
                  <a:pt x="8177578" y="6857999"/>
                </a:lnTo>
                <a:lnTo>
                  <a:pt x="1341290" y="6857999"/>
                </a:lnTo>
                <a:lnTo>
                  <a:pt x="1274222" y="6785201"/>
                </a:lnTo>
                <a:cubicBezTo>
                  <a:pt x="-363669" y="4914619"/>
                  <a:pt x="-403350" y="2192141"/>
                  <a:pt x="1044489" y="286741"/>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26" name="Freeform: Shape 25">
            <a:extLst>
              <a:ext uri="{FF2B5EF4-FFF2-40B4-BE49-F238E27FC236}">
                <a16:creationId xmlns:a16="http://schemas.microsoft.com/office/drawing/2014/main" id="{0DEAD142-D811-4CAA-B2A1-DD77EAB20B69}"/>
              </a:ext>
            </a:extLst>
          </p:cNvPr>
          <p:cNvSpPr/>
          <p:nvPr/>
        </p:nvSpPr>
        <p:spPr>
          <a:xfrm>
            <a:off x="1" y="314662"/>
            <a:ext cx="3677571" cy="2925622"/>
          </a:xfrm>
          <a:custGeom>
            <a:avLst/>
            <a:gdLst>
              <a:gd name="connsiteX0" fmla="*/ 1296795 w 3677571"/>
              <a:gd name="connsiteY0" fmla="*/ 7 h 2925622"/>
              <a:gd name="connsiteX1" fmla="*/ 3677571 w 3677571"/>
              <a:gd name="connsiteY1" fmla="*/ 577271 h 2925622"/>
              <a:gd name="connsiteX2" fmla="*/ 2585354 w 3677571"/>
              <a:gd name="connsiteY2" fmla="*/ 2909839 h 2925622"/>
              <a:gd name="connsiteX3" fmla="*/ 1292093 w 3677571"/>
              <a:gd name="connsiteY3" fmla="*/ 2570065 h 2925622"/>
              <a:gd name="connsiteX4" fmla="*/ 1189808 w 3677571"/>
              <a:gd name="connsiteY4" fmla="*/ 2575944 h 2925622"/>
              <a:gd name="connsiteX5" fmla="*/ 103380 w 3677571"/>
              <a:gd name="connsiteY5" fmla="*/ 2866160 h 2925622"/>
              <a:gd name="connsiteX6" fmla="*/ 0 w 3677571"/>
              <a:gd name="connsiteY6" fmla="*/ 2925622 h 2925622"/>
              <a:gd name="connsiteX7" fmla="*/ 0 w 3677571"/>
              <a:gd name="connsiteY7" fmla="*/ 170258 h 2925622"/>
              <a:gd name="connsiteX8" fmla="*/ 213516 w 3677571"/>
              <a:gd name="connsiteY8" fmla="*/ 115175 h 2925622"/>
              <a:gd name="connsiteX9" fmla="*/ 1061657 w 3677571"/>
              <a:gd name="connsiteY9" fmla="*/ 5886 h 2925622"/>
              <a:gd name="connsiteX10" fmla="*/ 1296795 w 3677571"/>
              <a:gd name="connsiteY10" fmla="*/ 7 h 29256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3677571" h="2925622">
                <a:moveTo>
                  <a:pt x="1296795" y="7"/>
                </a:moveTo>
                <a:cubicBezTo>
                  <a:pt x="2125204" y="-1333"/>
                  <a:pt x="2941774" y="196660"/>
                  <a:pt x="3677571" y="577271"/>
                </a:cubicBezTo>
                <a:lnTo>
                  <a:pt x="2585354" y="2909839"/>
                </a:lnTo>
                <a:cubicBezTo>
                  <a:pt x="2191500" y="2685184"/>
                  <a:pt x="1745509" y="2568010"/>
                  <a:pt x="1292093" y="2570065"/>
                </a:cubicBezTo>
                <a:cubicBezTo>
                  <a:pt x="1257998" y="2570065"/>
                  <a:pt x="1223902" y="2575944"/>
                  <a:pt x="1189808" y="2575944"/>
                </a:cubicBezTo>
                <a:cubicBezTo>
                  <a:pt x="808134" y="2592562"/>
                  <a:pt x="437707" y="2692725"/>
                  <a:pt x="103380" y="2866160"/>
                </a:cubicBezTo>
                <a:lnTo>
                  <a:pt x="0" y="2925622"/>
                </a:lnTo>
                <a:lnTo>
                  <a:pt x="0" y="170258"/>
                </a:lnTo>
                <a:lnTo>
                  <a:pt x="213516" y="115175"/>
                </a:lnTo>
                <a:cubicBezTo>
                  <a:pt x="491286" y="55623"/>
                  <a:pt x="774905" y="18835"/>
                  <a:pt x="1061657" y="5886"/>
                </a:cubicBezTo>
                <a:cubicBezTo>
                  <a:pt x="1142780" y="7"/>
                  <a:pt x="1220376" y="7"/>
                  <a:pt x="1296795" y="7"/>
                </a:cubicBezTo>
                <a:close/>
              </a:path>
            </a:pathLst>
          </a:custGeom>
          <a:solidFill>
            <a:schemeClr val="tx1"/>
          </a:solidFill>
          <a:ln w="104905" cap="flat">
            <a:noFill/>
            <a:prstDash val="solid"/>
            <a:miter/>
          </a:ln>
        </p:spPr>
        <p:txBody>
          <a:bodyPr rtlCol="0" anchor="ctr"/>
          <a:lstStyle/>
          <a:p>
            <a:endParaRPr lang="en-GB"/>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529592" y="3683160"/>
            <a:ext cx="5734048" cy="1589879"/>
          </a:xfrm>
        </p:spPr>
        <p:txBody>
          <a:bodyPr anchor="b"/>
          <a:lstStyle>
            <a:lvl1pPr>
              <a:lnSpc>
                <a:spcPct val="80000"/>
              </a:lnSpc>
              <a:defRPr sz="5500" b="0">
                <a:latin typeface="+mj-lt"/>
              </a:defRPr>
            </a:lvl1pPr>
          </a:lstStyle>
          <a:p>
            <a:r>
              <a:rPr lang="en-US" dirty="0"/>
              <a:t>Report title</a:t>
            </a:r>
            <a:endParaRPr lang="en-GB" dirty="0"/>
          </a:p>
        </p:txBody>
      </p:sp>
      <p:cxnSp>
        <p:nvCxnSpPr>
          <p:cNvPr id="8" name="Straight Connector 7">
            <a:extLst>
              <a:ext uri="{FF2B5EF4-FFF2-40B4-BE49-F238E27FC236}">
                <a16:creationId xmlns:a16="http://schemas.microsoft.com/office/drawing/2014/main" id="{571572C5-E45B-48D4-A214-8259DE3EEFE0}"/>
              </a:ext>
            </a:extLst>
          </p:cNvPr>
          <p:cNvCxnSpPr/>
          <p:nvPr/>
        </p:nvCxnSpPr>
        <p:spPr>
          <a:xfrm>
            <a:off x="721360" y="5668645"/>
            <a:ext cx="136398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0" name="Text Placeholder 9">
            <a:extLst>
              <a:ext uri="{FF2B5EF4-FFF2-40B4-BE49-F238E27FC236}">
                <a16:creationId xmlns:a16="http://schemas.microsoft.com/office/drawing/2014/main" id="{566642A0-38F2-4C0B-90ED-E02F161F66C5}"/>
              </a:ext>
            </a:extLst>
          </p:cNvPr>
          <p:cNvSpPr>
            <a:spLocks noGrp="1"/>
          </p:cNvSpPr>
          <p:nvPr>
            <p:ph type="body" sz="quarter" idx="10" hasCustomPrompt="1"/>
          </p:nvPr>
        </p:nvSpPr>
        <p:spPr>
          <a:xfrm>
            <a:off x="630424" y="5753100"/>
            <a:ext cx="2323279" cy="311147"/>
          </a:xfrm>
        </p:spPr>
        <p:txBody>
          <a:bodyPr/>
          <a:lstStyle>
            <a:lvl1pPr>
              <a:defRPr sz="1800" b="1">
                <a:latin typeface="+mn-lt"/>
              </a:defRPr>
            </a:lvl1pPr>
          </a:lstStyle>
          <a:p>
            <a:pPr lvl="0"/>
            <a:r>
              <a:rPr lang="en-US" dirty="0"/>
              <a:t>Month – Month 2020</a:t>
            </a:r>
            <a:endParaRPr lang="en-GB" dirty="0"/>
          </a:p>
        </p:txBody>
      </p:sp>
      <p:sp>
        <p:nvSpPr>
          <p:cNvPr id="12" name="Text Placeholder 11">
            <a:extLst>
              <a:ext uri="{FF2B5EF4-FFF2-40B4-BE49-F238E27FC236}">
                <a16:creationId xmlns:a16="http://schemas.microsoft.com/office/drawing/2014/main" id="{05096E96-1823-49B8-AF26-379279CCACA3}"/>
              </a:ext>
            </a:extLst>
          </p:cNvPr>
          <p:cNvSpPr>
            <a:spLocks noGrp="1"/>
          </p:cNvSpPr>
          <p:nvPr>
            <p:ph type="body" sz="quarter" idx="11" hasCustomPrompt="1"/>
          </p:nvPr>
        </p:nvSpPr>
        <p:spPr>
          <a:xfrm>
            <a:off x="631031" y="6042821"/>
            <a:ext cx="2322672" cy="236535"/>
          </a:xfrm>
        </p:spPr>
        <p:txBody>
          <a:bodyPr/>
          <a:lstStyle>
            <a:lvl1pPr>
              <a:defRPr sz="1400">
                <a:latin typeface="+mn-lt"/>
              </a:defRPr>
            </a:lvl1pPr>
          </a:lstStyle>
          <a:p>
            <a:pPr lvl="0"/>
            <a:r>
              <a:rPr lang="en-GB" dirty="0"/>
              <a:t>JOB REF / 123456</a:t>
            </a:r>
          </a:p>
        </p:txBody>
      </p:sp>
      <p:sp>
        <p:nvSpPr>
          <p:cNvPr id="16" name="Picture Placeholder 15">
            <a:extLst>
              <a:ext uri="{FF2B5EF4-FFF2-40B4-BE49-F238E27FC236}">
                <a16:creationId xmlns:a16="http://schemas.microsoft.com/office/drawing/2014/main" id="{8B86D565-51DB-43C7-BF47-D508475C7E69}"/>
              </a:ext>
            </a:extLst>
          </p:cNvPr>
          <p:cNvSpPr>
            <a:spLocks noGrp="1"/>
          </p:cNvSpPr>
          <p:nvPr>
            <p:ph type="pic" sz="quarter" idx="12" hasCustomPrompt="1"/>
          </p:nvPr>
        </p:nvSpPr>
        <p:spPr>
          <a:xfrm>
            <a:off x="7036752" y="-1"/>
            <a:ext cx="5155248" cy="6857989"/>
          </a:xfrm>
          <a:custGeom>
            <a:avLst/>
            <a:gdLst>
              <a:gd name="connsiteX0" fmla="*/ 1404372 w 5155248"/>
              <a:gd name="connsiteY0" fmla="*/ 0 h 6851650"/>
              <a:gd name="connsiteX1" fmla="*/ 5155248 w 5155248"/>
              <a:gd name="connsiteY1" fmla="*/ 0 h 6851650"/>
              <a:gd name="connsiteX2" fmla="*/ 5155248 w 5155248"/>
              <a:gd name="connsiteY2" fmla="*/ 6851650 h 6851650"/>
              <a:gd name="connsiteX3" fmla="*/ 1360617 w 5155248"/>
              <a:gd name="connsiteY3" fmla="*/ 6851650 h 6851650"/>
              <a:gd name="connsiteX4" fmla="*/ 1298656 w 5155248"/>
              <a:gd name="connsiteY4" fmla="*/ 6788705 h 6851650"/>
              <a:gd name="connsiteX5" fmla="*/ 0 w 5155248"/>
              <a:gd name="connsiteY5" fmla="*/ 3448050 h 6851650"/>
              <a:gd name="connsiteX6" fmla="*/ 1298656 w 5155248"/>
              <a:gd name="connsiteY6" fmla="*/ 107395 h 68516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155248" h="6851650">
                <a:moveTo>
                  <a:pt x="1404372" y="0"/>
                </a:moveTo>
                <a:lnTo>
                  <a:pt x="5155248" y="0"/>
                </a:lnTo>
                <a:lnTo>
                  <a:pt x="5155248" y="6851650"/>
                </a:lnTo>
                <a:lnTo>
                  <a:pt x="1360617" y="6851650"/>
                </a:lnTo>
                <a:lnTo>
                  <a:pt x="1298656" y="6788705"/>
                </a:lnTo>
                <a:cubicBezTo>
                  <a:pt x="496280" y="5933757"/>
                  <a:pt x="0" y="4752657"/>
                  <a:pt x="0" y="3448050"/>
                </a:cubicBezTo>
                <a:cubicBezTo>
                  <a:pt x="0" y="2143443"/>
                  <a:pt x="496280" y="962343"/>
                  <a:pt x="1298656" y="107395"/>
                </a:cubicBezTo>
                <a:close/>
              </a:path>
            </a:pathLst>
          </a:custGeom>
        </p:spPr>
        <p:txBody>
          <a:bodyPr wrap="square" anchor="ctr">
            <a:noAutofit/>
          </a:bodyPr>
          <a:lstStyle>
            <a:lvl1pPr algn="ctr">
              <a:defRPr/>
            </a:lvl1pPr>
          </a:lstStyle>
          <a:p>
            <a:r>
              <a:rPr lang="en-GB" dirty="0"/>
              <a:t>Click to insert image</a:t>
            </a:r>
          </a:p>
        </p:txBody>
      </p:sp>
      <p:pic>
        <p:nvPicPr>
          <p:cNvPr id="29" name="Picture 28" descr="A picture containing drawing&#10;&#10;Description automatically generated">
            <a:extLst>
              <a:ext uri="{FF2B5EF4-FFF2-40B4-BE49-F238E27FC236}">
                <a16:creationId xmlns:a16="http://schemas.microsoft.com/office/drawing/2014/main" id="{CD3BA017-6A70-4E35-85DA-AB1BD7296AA5}"/>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90464" y="1088202"/>
            <a:ext cx="1755873" cy="520586"/>
          </a:xfrm>
          <a:prstGeom prst="rect">
            <a:avLst/>
          </a:prstGeom>
        </p:spPr>
      </p:pic>
      <p:sp>
        <p:nvSpPr>
          <p:cNvPr id="31" name="Picture Placeholder 20">
            <a:extLst>
              <a:ext uri="{FF2B5EF4-FFF2-40B4-BE49-F238E27FC236}">
                <a16:creationId xmlns:a16="http://schemas.microsoft.com/office/drawing/2014/main" id="{8ACAEAA3-03B2-4254-8D91-5B5CBC187D5E}"/>
              </a:ext>
            </a:extLst>
          </p:cNvPr>
          <p:cNvSpPr>
            <a:spLocks noGrp="1"/>
          </p:cNvSpPr>
          <p:nvPr>
            <p:ph type="pic" sz="quarter" idx="13" hasCustomPrompt="1"/>
          </p:nvPr>
        </p:nvSpPr>
        <p:spPr>
          <a:xfrm>
            <a:off x="690563" y="1751390"/>
            <a:ext cx="1755775" cy="1040191"/>
          </a:xfrm>
        </p:spPr>
        <p:txBody>
          <a:bodyPr anchor="ctr"/>
          <a:lstStyle>
            <a:lvl1pPr algn="ctr">
              <a:defRPr>
                <a:solidFill>
                  <a:schemeClr val="bg1"/>
                </a:solidFill>
              </a:defRPr>
            </a:lvl1pPr>
          </a:lstStyle>
          <a:p>
            <a:r>
              <a:rPr lang="en-GB" dirty="0"/>
              <a:t>Click to insert logo</a:t>
            </a:r>
          </a:p>
        </p:txBody>
      </p:sp>
    </p:spTree>
    <p:extLst>
      <p:ext uri="{BB962C8B-B14F-4D97-AF65-F5344CB8AC3E}">
        <p14:creationId xmlns:p14="http://schemas.microsoft.com/office/powerpoint/2010/main" val="335644197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Title 2">
    <p:bg>
      <p:bgPr>
        <a:solidFill>
          <a:schemeClr val="accent1"/>
        </a:solidFill>
        <a:effectLst/>
      </p:bgPr>
    </p:bg>
    <p:spTree>
      <p:nvGrpSpPr>
        <p:cNvPr id="1" name=""/>
        <p:cNvGrpSpPr/>
        <p:nvPr/>
      </p:nvGrpSpPr>
      <p:grpSpPr>
        <a:xfrm>
          <a:off x="0" y="0"/>
          <a:ext cx="0" cy="0"/>
          <a:chOff x="0" y="0"/>
          <a:chExt cx="0" cy="0"/>
        </a:xfrm>
      </p:grpSpPr>
      <p:sp>
        <p:nvSpPr>
          <p:cNvPr id="28" name="Freeform: Shape 27">
            <a:extLst>
              <a:ext uri="{FF2B5EF4-FFF2-40B4-BE49-F238E27FC236}">
                <a16:creationId xmlns:a16="http://schemas.microsoft.com/office/drawing/2014/main" id="{4405A4C6-9A7F-41C4-B01E-F2E0FF78D735}"/>
              </a:ext>
            </a:extLst>
          </p:cNvPr>
          <p:cNvSpPr/>
          <p:nvPr/>
        </p:nvSpPr>
        <p:spPr>
          <a:xfrm>
            <a:off x="1" y="314662"/>
            <a:ext cx="3677571" cy="2925622"/>
          </a:xfrm>
          <a:custGeom>
            <a:avLst/>
            <a:gdLst>
              <a:gd name="connsiteX0" fmla="*/ 1296795 w 3677571"/>
              <a:gd name="connsiteY0" fmla="*/ 7 h 2925622"/>
              <a:gd name="connsiteX1" fmla="*/ 3677571 w 3677571"/>
              <a:gd name="connsiteY1" fmla="*/ 577271 h 2925622"/>
              <a:gd name="connsiteX2" fmla="*/ 2585354 w 3677571"/>
              <a:gd name="connsiteY2" fmla="*/ 2909839 h 2925622"/>
              <a:gd name="connsiteX3" fmla="*/ 1292093 w 3677571"/>
              <a:gd name="connsiteY3" fmla="*/ 2570065 h 2925622"/>
              <a:gd name="connsiteX4" fmla="*/ 1189808 w 3677571"/>
              <a:gd name="connsiteY4" fmla="*/ 2575944 h 2925622"/>
              <a:gd name="connsiteX5" fmla="*/ 103380 w 3677571"/>
              <a:gd name="connsiteY5" fmla="*/ 2866160 h 2925622"/>
              <a:gd name="connsiteX6" fmla="*/ 0 w 3677571"/>
              <a:gd name="connsiteY6" fmla="*/ 2925622 h 2925622"/>
              <a:gd name="connsiteX7" fmla="*/ 0 w 3677571"/>
              <a:gd name="connsiteY7" fmla="*/ 170258 h 2925622"/>
              <a:gd name="connsiteX8" fmla="*/ 213516 w 3677571"/>
              <a:gd name="connsiteY8" fmla="*/ 115175 h 2925622"/>
              <a:gd name="connsiteX9" fmla="*/ 1061657 w 3677571"/>
              <a:gd name="connsiteY9" fmla="*/ 5886 h 2925622"/>
              <a:gd name="connsiteX10" fmla="*/ 1296795 w 3677571"/>
              <a:gd name="connsiteY10" fmla="*/ 7 h 29256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3677571" h="2925622">
                <a:moveTo>
                  <a:pt x="1296795" y="7"/>
                </a:moveTo>
                <a:cubicBezTo>
                  <a:pt x="2125204" y="-1333"/>
                  <a:pt x="2941774" y="196660"/>
                  <a:pt x="3677571" y="577271"/>
                </a:cubicBezTo>
                <a:lnTo>
                  <a:pt x="2585354" y="2909839"/>
                </a:lnTo>
                <a:cubicBezTo>
                  <a:pt x="2191500" y="2685184"/>
                  <a:pt x="1745509" y="2568010"/>
                  <a:pt x="1292093" y="2570065"/>
                </a:cubicBezTo>
                <a:cubicBezTo>
                  <a:pt x="1257998" y="2570065"/>
                  <a:pt x="1223902" y="2575944"/>
                  <a:pt x="1189808" y="2575944"/>
                </a:cubicBezTo>
                <a:cubicBezTo>
                  <a:pt x="808134" y="2592562"/>
                  <a:pt x="437707" y="2692725"/>
                  <a:pt x="103380" y="2866160"/>
                </a:cubicBezTo>
                <a:lnTo>
                  <a:pt x="0" y="2925622"/>
                </a:lnTo>
                <a:lnTo>
                  <a:pt x="0" y="170258"/>
                </a:lnTo>
                <a:lnTo>
                  <a:pt x="213516" y="115175"/>
                </a:lnTo>
                <a:cubicBezTo>
                  <a:pt x="491286" y="55623"/>
                  <a:pt x="774905" y="18835"/>
                  <a:pt x="1061657" y="5886"/>
                </a:cubicBezTo>
                <a:cubicBezTo>
                  <a:pt x="1142780" y="7"/>
                  <a:pt x="1220376" y="7"/>
                  <a:pt x="1296795" y="7"/>
                </a:cubicBezTo>
                <a:close/>
              </a:path>
            </a:pathLst>
          </a:custGeom>
          <a:solidFill>
            <a:schemeClr val="tx1"/>
          </a:solidFill>
          <a:ln w="104905" cap="flat">
            <a:noFill/>
            <a:prstDash val="solid"/>
            <a:miter/>
          </a:ln>
        </p:spPr>
        <p:txBody>
          <a:bodyPr rtlCol="0" anchor="ctr"/>
          <a:lstStyle/>
          <a:p>
            <a:endParaRPr lang="en-GB"/>
          </a:p>
        </p:txBody>
      </p:sp>
      <p:sp>
        <p:nvSpPr>
          <p:cNvPr id="12" name="Freeform: Shape 11">
            <a:extLst>
              <a:ext uri="{FF2B5EF4-FFF2-40B4-BE49-F238E27FC236}">
                <a16:creationId xmlns:a16="http://schemas.microsoft.com/office/drawing/2014/main" id="{70B58018-A648-472F-806D-D113BBE3C130}"/>
              </a:ext>
            </a:extLst>
          </p:cNvPr>
          <p:cNvSpPr/>
          <p:nvPr/>
        </p:nvSpPr>
        <p:spPr>
          <a:xfrm>
            <a:off x="4686300" y="0"/>
            <a:ext cx="7505700" cy="6216838"/>
          </a:xfrm>
          <a:custGeom>
            <a:avLst/>
            <a:gdLst>
              <a:gd name="connsiteX0" fmla="*/ 118683 w 7505700"/>
              <a:gd name="connsiteY0" fmla="*/ 0 h 6216838"/>
              <a:gd name="connsiteX1" fmla="*/ 2767191 w 7505700"/>
              <a:gd name="connsiteY1" fmla="*/ 0 h 6216838"/>
              <a:gd name="connsiteX2" fmla="*/ 2754311 w 7505700"/>
              <a:gd name="connsiteY2" fmla="*/ 24760 h 6216838"/>
              <a:gd name="connsiteX3" fmla="*/ 3195970 w 7505700"/>
              <a:gd name="connsiteY3" fmla="*/ 2853516 h 6216838"/>
              <a:gd name="connsiteX4" fmla="*/ 6854930 w 7505700"/>
              <a:gd name="connsiteY4" fmla="*/ 3018884 h 6216838"/>
              <a:gd name="connsiteX5" fmla="*/ 7505700 w 7505700"/>
              <a:gd name="connsiteY5" fmla="*/ 3764303 h 6216838"/>
              <a:gd name="connsiteX6" fmla="*/ 7505700 w 7505700"/>
              <a:gd name="connsiteY6" fmla="*/ 5643453 h 6216838"/>
              <a:gd name="connsiteX7" fmla="*/ 7460310 w 7505700"/>
              <a:gd name="connsiteY7" fmla="*/ 5667800 h 6216838"/>
              <a:gd name="connsiteX8" fmla="*/ 1274222 w 7505700"/>
              <a:gd name="connsiteY8" fmla="*/ 4461101 h 6216838"/>
              <a:gd name="connsiteX9" fmla="*/ 67480 w 7505700"/>
              <a:gd name="connsiteY9" fmla="*/ 240770 h 621683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7505700" h="6216838">
                <a:moveTo>
                  <a:pt x="118683" y="0"/>
                </a:moveTo>
                <a:lnTo>
                  <a:pt x="2767191" y="0"/>
                </a:lnTo>
                <a:lnTo>
                  <a:pt x="2754311" y="24760"/>
                </a:lnTo>
                <a:cubicBezTo>
                  <a:pt x="2333184" y="941992"/>
                  <a:pt x="2472424" y="2061473"/>
                  <a:pt x="3195970" y="2853516"/>
                </a:cubicBezTo>
                <a:cubicBezTo>
                  <a:pt x="4160698" y="3909573"/>
                  <a:pt x="5798870" y="3983611"/>
                  <a:pt x="6854930" y="3018884"/>
                </a:cubicBezTo>
                <a:lnTo>
                  <a:pt x="7505700" y="3764303"/>
                </a:lnTo>
                <a:lnTo>
                  <a:pt x="7505700" y="5643453"/>
                </a:lnTo>
                <a:lnTo>
                  <a:pt x="7460310" y="5667800"/>
                </a:lnTo>
                <a:cubicBezTo>
                  <a:pt x="5414469" y="6700192"/>
                  <a:pt x="2853617" y="6264876"/>
                  <a:pt x="1274222" y="4461101"/>
                </a:cubicBezTo>
                <a:cubicBezTo>
                  <a:pt x="221293" y="3258584"/>
                  <a:pt x="-171153" y="1704008"/>
                  <a:pt x="67480" y="240770"/>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pic>
        <p:nvPicPr>
          <p:cNvPr id="9" name="Picture 8" descr="A picture containing drawing&#10;&#10;Description automatically generated">
            <a:extLst>
              <a:ext uri="{FF2B5EF4-FFF2-40B4-BE49-F238E27FC236}">
                <a16:creationId xmlns:a16="http://schemas.microsoft.com/office/drawing/2014/main" id="{7E18820A-F9EA-40F8-81DB-927B0014ECBA}"/>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90464" y="1088202"/>
            <a:ext cx="1755873" cy="520586"/>
          </a:xfrm>
          <a:prstGeom prst="rect">
            <a:avLst/>
          </a:prstGeom>
        </p:spPr>
      </p:pic>
      <p:sp>
        <p:nvSpPr>
          <p:cNvPr id="21" name="Picture Placeholder 20">
            <a:extLst>
              <a:ext uri="{FF2B5EF4-FFF2-40B4-BE49-F238E27FC236}">
                <a16:creationId xmlns:a16="http://schemas.microsoft.com/office/drawing/2014/main" id="{3CA04608-63DB-4C4F-ADA3-20C5E31EC3DD}"/>
              </a:ext>
            </a:extLst>
          </p:cNvPr>
          <p:cNvSpPr>
            <a:spLocks noGrp="1"/>
          </p:cNvSpPr>
          <p:nvPr>
            <p:ph type="pic" sz="quarter" idx="13" hasCustomPrompt="1"/>
          </p:nvPr>
        </p:nvSpPr>
        <p:spPr>
          <a:xfrm>
            <a:off x="690464" y="1746552"/>
            <a:ext cx="1755874" cy="992809"/>
          </a:xfrm>
        </p:spPr>
        <p:txBody>
          <a:bodyPr anchor="ctr"/>
          <a:lstStyle>
            <a:lvl1pPr algn="ctr">
              <a:defRPr>
                <a:solidFill>
                  <a:schemeClr val="bg1"/>
                </a:solidFill>
              </a:defRPr>
            </a:lvl1pPr>
          </a:lstStyle>
          <a:p>
            <a:r>
              <a:rPr lang="en-GB" dirty="0"/>
              <a:t>Click to insert logo</a:t>
            </a:r>
          </a:p>
        </p:txBody>
      </p:sp>
      <p:sp>
        <p:nvSpPr>
          <p:cNvPr id="22" name="Title 1">
            <a:extLst>
              <a:ext uri="{FF2B5EF4-FFF2-40B4-BE49-F238E27FC236}">
                <a16:creationId xmlns:a16="http://schemas.microsoft.com/office/drawing/2014/main" id="{58F8D713-6DFC-4EDE-8DC6-0367EA2C9F31}"/>
              </a:ext>
            </a:extLst>
          </p:cNvPr>
          <p:cNvSpPr>
            <a:spLocks noGrp="1"/>
          </p:cNvSpPr>
          <p:nvPr>
            <p:ph type="title" hasCustomPrompt="1"/>
          </p:nvPr>
        </p:nvSpPr>
        <p:spPr>
          <a:xfrm>
            <a:off x="529592" y="3683160"/>
            <a:ext cx="5734048" cy="1589879"/>
          </a:xfrm>
        </p:spPr>
        <p:txBody>
          <a:bodyPr anchor="b"/>
          <a:lstStyle>
            <a:lvl1pPr>
              <a:lnSpc>
                <a:spcPct val="80000"/>
              </a:lnSpc>
              <a:defRPr sz="5500" b="0">
                <a:latin typeface="+mj-lt"/>
              </a:defRPr>
            </a:lvl1pPr>
          </a:lstStyle>
          <a:p>
            <a:r>
              <a:rPr lang="en-US" dirty="0"/>
              <a:t>Report title</a:t>
            </a:r>
            <a:endParaRPr lang="en-GB" dirty="0"/>
          </a:p>
        </p:txBody>
      </p:sp>
      <p:cxnSp>
        <p:nvCxnSpPr>
          <p:cNvPr id="23" name="Straight Connector 22">
            <a:extLst>
              <a:ext uri="{FF2B5EF4-FFF2-40B4-BE49-F238E27FC236}">
                <a16:creationId xmlns:a16="http://schemas.microsoft.com/office/drawing/2014/main" id="{303CDBC3-57E0-4C2E-B886-19E3C68F8DDA}"/>
              </a:ext>
            </a:extLst>
          </p:cNvPr>
          <p:cNvCxnSpPr/>
          <p:nvPr/>
        </p:nvCxnSpPr>
        <p:spPr>
          <a:xfrm>
            <a:off x="721360" y="5668645"/>
            <a:ext cx="136398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24" name="Text Placeholder 9">
            <a:extLst>
              <a:ext uri="{FF2B5EF4-FFF2-40B4-BE49-F238E27FC236}">
                <a16:creationId xmlns:a16="http://schemas.microsoft.com/office/drawing/2014/main" id="{0C85B4DF-18CF-434E-9B1B-5FC8110FC536}"/>
              </a:ext>
            </a:extLst>
          </p:cNvPr>
          <p:cNvSpPr>
            <a:spLocks noGrp="1"/>
          </p:cNvSpPr>
          <p:nvPr>
            <p:ph type="body" sz="quarter" idx="14" hasCustomPrompt="1"/>
          </p:nvPr>
        </p:nvSpPr>
        <p:spPr>
          <a:xfrm>
            <a:off x="630424" y="5753100"/>
            <a:ext cx="2323279" cy="311147"/>
          </a:xfrm>
        </p:spPr>
        <p:txBody>
          <a:bodyPr/>
          <a:lstStyle>
            <a:lvl1pPr>
              <a:defRPr sz="1800" b="1">
                <a:latin typeface="+mn-lt"/>
              </a:defRPr>
            </a:lvl1pPr>
          </a:lstStyle>
          <a:p>
            <a:pPr lvl="0"/>
            <a:r>
              <a:rPr lang="en-US" dirty="0"/>
              <a:t>Month – Month 2020</a:t>
            </a:r>
            <a:endParaRPr lang="en-GB" dirty="0"/>
          </a:p>
        </p:txBody>
      </p:sp>
      <p:sp>
        <p:nvSpPr>
          <p:cNvPr id="25" name="Text Placeholder 11">
            <a:extLst>
              <a:ext uri="{FF2B5EF4-FFF2-40B4-BE49-F238E27FC236}">
                <a16:creationId xmlns:a16="http://schemas.microsoft.com/office/drawing/2014/main" id="{781948F8-66B4-4543-B244-AD1E683519BB}"/>
              </a:ext>
            </a:extLst>
          </p:cNvPr>
          <p:cNvSpPr>
            <a:spLocks noGrp="1"/>
          </p:cNvSpPr>
          <p:nvPr>
            <p:ph type="body" sz="quarter" idx="15" hasCustomPrompt="1"/>
          </p:nvPr>
        </p:nvSpPr>
        <p:spPr>
          <a:xfrm>
            <a:off x="631031" y="6042821"/>
            <a:ext cx="2322672" cy="236535"/>
          </a:xfrm>
        </p:spPr>
        <p:txBody>
          <a:bodyPr/>
          <a:lstStyle>
            <a:lvl1pPr>
              <a:defRPr sz="1400">
                <a:latin typeface="+mn-lt"/>
              </a:defRPr>
            </a:lvl1pPr>
          </a:lstStyle>
          <a:p>
            <a:pPr lvl="0"/>
            <a:r>
              <a:rPr lang="en-GB" dirty="0"/>
              <a:t>JOB REF / 123456</a:t>
            </a:r>
          </a:p>
        </p:txBody>
      </p:sp>
      <p:sp>
        <p:nvSpPr>
          <p:cNvPr id="14" name="Freeform: Shape 13">
            <a:extLst>
              <a:ext uri="{FF2B5EF4-FFF2-40B4-BE49-F238E27FC236}">
                <a16:creationId xmlns:a16="http://schemas.microsoft.com/office/drawing/2014/main" id="{E5614B27-7AE9-4969-AA5B-1AB42C9DC398}"/>
              </a:ext>
            </a:extLst>
          </p:cNvPr>
          <p:cNvSpPr/>
          <p:nvPr/>
        </p:nvSpPr>
        <p:spPr>
          <a:xfrm>
            <a:off x="7641818" y="1355631"/>
            <a:ext cx="4550183" cy="5502368"/>
          </a:xfrm>
          <a:custGeom>
            <a:avLst/>
            <a:gdLst>
              <a:gd name="connsiteX0" fmla="*/ 4550183 w 4550183"/>
              <a:gd name="connsiteY0" fmla="*/ 0 h 5502368"/>
              <a:gd name="connsiteX1" fmla="*/ 4550183 w 4550183"/>
              <a:gd name="connsiteY1" fmla="*/ 2587952 h 5502368"/>
              <a:gd name="connsiteX2" fmla="*/ 4547122 w 4550183"/>
              <a:gd name="connsiteY2" fmla="*/ 2588493 h 5502368"/>
              <a:gd name="connsiteX3" fmla="*/ 3361339 w 4550183"/>
              <a:gd name="connsiteY3" fmla="*/ 3204757 h 5502368"/>
              <a:gd name="connsiteX4" fmla="*/ 2545888 w 4550183"/>
              <a:gd name="connsiteY4" fmla="*/ 5496280 h 5502368"/>
              <a:gd name="connsiteX5" fmla="*/ 2547086 w 4550183"/>
              <a:gd name="connsiteY5" fmla="*/ 5502368 h 5502368"/>
              <a:gd name="connsiteX6" fmla="*/ 22849 w 4550183"/>
              <a:gd name="connsiteY6" fmla="*/ 5502368 h 5502368"/>
              <a:gd name="connsiteX7" fmla="*/ 2206 w 4550183"/>
              <a:gd name="connsiteY7" fmla="*/ 5235124 h 5502368"/>
              <a:gd name="connsiteX8" fmla="*/ 1755740 w 4550183"/>
              <a:gd name="connsiteY8" fmla="*/ 1211128 h 5502368"/>
              <a:gd name="connsiteX9" fmla="*/ 1769765 w 4550183"/>
              <a:gd name="connsiteY9" fmla="*/ 1198272 h 5502368"/>
              <a:gd name="connsiteX10" fmla="*/ 4443171 w 4550183"/>
              <a:gd name="connsiteY10" fmla="*/ 11557 h 55023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4550183" h="5502368">
                <a:moveTo>
                  <a:pt x="4550183" y="0"/>
                </a:moveTo>
                <a:lnTo>
                  <a:pt x="4550183" y="2587952"/>
                </a:lnTo>
                <a:lnTo>
                  <a:pt x="4547122" y="2588493"/>
                </a:lnTo>
                <a:cubicBezTo>
                  <a:pt x="4107300" y="2686084"/>
                  <a:pt x="3697808" y="2897387"/>
                  <a:pt x="3361339" y="3204757"/>
                </a:cubicBezTo>
                <a:cubicBezTo>
                  <a:pt x="2701302" y="3807712"/>
                  <a:pt x="2424867" y="4673730"/>
                  <a:pt x="2545888" y="5496280"/>
                </a:cubicBezTo>
                <a:lnTo>
                  <a:pt x="2547086" y="5502368"/>
                </a:lnTo>
                <a:lnTo>
                  <a:pt x="22849" y="5502368"/>
                </a:lnTo>
                <a:lnTo>
                  <a:pt x="2206" y="5235124"/>
                </a:lnTo>
                <a:cubicBezTo>
                  <a:pt x="-41093" y="3753187"/>
                  <a:pt x="553222" y="2264056"/>
                  <a:pt x="1755740" y="1211128"/>
                </a:cubicBezTo>
                <a:lnTo>
                  <a:pt x="1769765" y="1198272"/>
                </a:lnTo>
                <a:cubicBezTo>
                  <a:pt x="2528997" y="549438"/>
                  <a:pt x="3458740" y="138618"/>
                  <a:pt x="4443171" y="11557"/>
                </a:cubicBezTo>
                <a:close/>
              </a:path>
            </a:pathLst>
          </a:custGeom>
          <a:solidFill>
            <a:srgbClr val="A50A2C"/>
          </a:solidFill>
          <a:ln w="104905" cap="flat">
            <a:noFill/>
            <a:prstDash val="solid"/>
            <a:miter/>
          </a:ln>
        </p:spPr>
        <p:txBody>
          <a:bodyPr wrap="square" rtlCol="0" anchor="ctr">
            <a:noAutofit/>
          </a:bodyPr>
          <a:lstStyle/>
          <a:p>
            <a:endParaRPr lang="en-GB"/>
          </a:p>
        </p:txBody>
      </p:sp>
    </p:spTree>
    <p:extLst>
      <p:ext uri="{BB962C8B-B14F-4D97-AF65-F5344CB8AC3E}">
        <p14:creationId xmlns:p14="http://schemas.microsoft.com/office/powerpoint/2010/main" val="252833119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p:cSld name="Agenda 1">
    <p:bg>
      <p:bgPr>
        <a:solidFill>
          <a:schemeClr val="accent2"/>
        </a:solidFill>
        <a:effectLst/>
      </p:bgPr>
    </p:bg>
    <p:spTree>
      <p:nvGrpSpPr>
        <p:cNvPr id="1" name=""/>
        <p:cNvGrpSpPr/>
        <p:nvPr/>
      </p:nvGrpSpPr>
      <p:grpSpPr>
        <a:xfrm>
          <a:off x="0" y="0"/>
          <a:ext cx="0" cy="0"/>
          <a:chOff x="0" y="0"/>
          <a:chExt cx="0" cy="0"/>
        </a:xfrm>
      </p:grpSpPr>
      <p:sp>
        <p:nvSpPr>
          <p:cNvPr id="56" name="Freeform: Shape 55">
            <a:extLst>
              <a:ext uri="{FF2B5EF4-FFF2-40B4-BE49-F238E27FC236}">
                <a16:creationId xmlns:a16="http://schemas.microsoft.com/office/drawing/2014/main" id="{F63ADE77-2B0D-499E-8715-078AA78ED18C}"/>
              </a:ext>
            </a:extLst>
          </p:cNvPr>
          <p:cNvSpPr/>
          <p:nvPr/>
        </p:nvSpPr>
        <p:spPr>
          <a:xfrm>
            <a:off x="1816100" y="0"/>
            <a:ext cx="8177578" cy="6857999"/>
          </a:xfrm>
          <a:custGeom>
            <a:avLst/>
            <a:gdLst>
              <a:gd name="connsiteX0" fmla="*/ 1286093 w 8177578"/>
              <a:gd name="connsiteY0" fmla="*/ 0 h 6857999"/>
              <a:gd name="connsiteX1" fmla="*/ 6933083 w 8177578"/>
              <a:gd name="connsiteY1" fmla="*/ 0 h 6857999"/>
              <a:gd name="connsiteX2" fmla="*/ 6382761 w 8177578"/>
              <a:gd name="connsiteY2" fmla="*/ 1175282 h 6857999"/>
              <a:gd name="connsiteX3" fmla="*/ 5097153 w 8177578"/>
              <a:gd name="connsiteY3" fmla="*/ 837518 h 6857999"/>
              <a:gd name="connsiteX4" fmla="*/ 4995473 w 8177578"/>
              <a:gd name="connsiteY4" fmla="*/ 843362 h 6857999"/>
              <a:gd name="connsiteX5" fmla="*/ 3361340 w 8177578"/>
              <a:gd name="connsiteY5" fmla="*/ 1518662 h 6857999"/>
              <a:gd name="connsiteX6" fmla="*/ 3195971 w 8177578"/>
              <a:gd name="connsiteY6" fmla="*/ 5177616 h 6857999"/>
              <a:gd name="connsiteX7" fmla="*/ 6854930 w 8177578"/>
              <a:gd name="connsiteY7" fmla="*/ 5342984 h 6857999"/>
              <a:gd name="connsiteX8" fmla="*/ 8177578 w 8177578"/>
              <a:gd name="connsiteY8" fmla="*/ 6857999 h 6857999"/>
              <a:gd name="connsiteX9" fmla="*/ 1341290 w 8177578"/>
              <a:gd name="connsiteY9" fmla="*/ 6857999 h 6857999"/>
              <a:gd name="connsiteX10" fmla="*/ 1274222 w 8177578"/>
              <a:gd name="connsiteY10" fmla="*/ 6785201 h 6857999"/>
              <a:gd name="connsiteX11" fmla="*/ 1044489 w 8177578"/>
              <a:gd name="connsiteY11" fmla="*/ 2867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8177578" h="6857999">
                <a:moveTo>
                  <a:pt x="1286093" y="0"/>
                </a:moveTo>
                <a:lnTo>
                  <a:pt x="6933083" y="0"/>
                </a:lnTo>
                <a:lnTo>
                  <a:pt x="6382761" y="1175282"/>
                </a:lnTo>
                <a:cubicBezTo>
                  <a:pt x="5991237" y="951956"/>
                  <a:pt x="5547886" y="835476"/>
                  <a:pt x="5097153" y="837518"/>
                </a:cubicBezTo>
                <a:cubicBezTo>
                  <a:pt x="5063259" y="837518"/>
                  <a:pt x="5029366" y="843362"/>
                  <a:pt x="4995473" y="843362"/>
                </a:cubicBezTo>
                <a:cubicBezTo>
                  <a:pt x="4388409" y="869795"/>
                  <a:pt x="3809966" y="1108834"/>
                  <a:pt x="3361340" y="1518662"/>
                </a:cubicBezTo>
                <a:cubicBezTo>
                  <a:pt x="2305280" y="2483389"/>
                  <a:pt x="2231242" y="4121559"/>
                  <a:pt x="3195971" y="5177616"/>
                </a:cubicBezTo>
                <a:cubicBezTo>
                  <a:pt x="4160699" y="6233674"/>
                  <a:pt x="5798871" y="6307711"/>
                  <a:pt x="6854930" y="5342984"/>
                </a:cubicBezTo>
                <a:lnTo>
                  <a:pt x="8177578" y="6857999"/>
                </a:lnTo>
                <a:lnTo>
                  <a:pt x="1341290" y="6857999"/>
                </a:lnTo>
                <a:lnTo>
                  <a:pt x="1274222" y="6785201"/>
                </a:lnTo>
                <a:cubicBezTo>
                  <a:pt x="-363669" y="4914619"/>
                  <a:pt x="-403350" y="2192141"/>
                  <a:pt x="1044489" y="286741"/>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605792" y="1089820"/>
            <a:ext cx="5223508" cy="1399379"/>
          </a:xfrm>
        </p:spPr>
        <p:txBody>
          <a:bodyPr/>
          <a:lstStyle>
            <a:lvl1pPr>
              <a:defRPr sz="9800" b="0">
                <a:latin typeface="+mj-lt"/>
              </a:defRPr>
            </a:lvl1pPr>
          </a:lstStyle>
          <a:p>
            <a:r>
              <a:rPr lang="en-US" dirty="0"/>
              <a:t>Agenda</a:t>
            </a:r>
            <a:endParaRPr lang="en-GB" dirty="0"/>
          </a:p>
        </p:txBody>
      </p:sp>
      <p:sp>
        <p:nvSpPr>
          <p:cNvPr id="13" name="Text Placeholder 12">
            <a:extLst>
              <a:ext uri="{FF2B5EF4-FFF2-40B4-BE49-F238E27FC236}">
                <a16:creationId xmlns:a16="http://schemas.microsoft.com/office/drawing/2014/main" id="{4A12F9DB-8E13-4BA2-B444-69C3C2AD51F7}"/>
              </a:ext>
            </a:extLst>
          </p:cNvPr>
          <p:cNvSpPr>
            <a:spLocks noGrp="1"/>
          </p:cNvSpPr>
          <p:nvPr>
            <p:ph type="body" sz="quarter" idx="14"/>
          </p:nvPr>
        </p:nvSpPr>
        <p:spPr>
          <a:xfrm>
            <a:off x="124142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4" name="Text Placeholder 12">
            <a:extLst>
              <a:ext uri="{FF2B5EF4-FFF2-40B4-BE49-F238E27FC236}">
                <a16:creationId xmlns:a16="http://schemas.microsoft.com/office/drawing/2014/main" id="{5D4D2CA8-008B-4017-A429-2AE22F2CE9D8}"/>
              </a:ext>
            </a:extLst>
          </p:cNvPr>
          <p:cNvSpPr>
            <a:spLocks noGrp="1"/>
          </p:cNvSpPr>
          <p:nvPr>
            <p:ph type="body" sz="quarter" idx="15"/>
          </p:nvPr>
        </p:nvSpPr>
        <p:spPr>
          <a:xfrm>
            <a:off x="124142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5" name="Text Placeholder 12">
            <a:extLst>
              <a:ext uri="{FF2B5EF4-FFF2-40B4-BE49-F238E27FC236}">
                <a16:creationId xmlns:a16="http://schemas.microsoft.com/office/drawing/2014/main" id="{C6F68554-39D6-499A-89CF-5593D42A7E6A}"/>
              </a:ext>
            </a:extLst>
          </p:cNvPr>
          <p:cNvSpPr>
            <a:spLocks noGrp="1"/>
          </p:cNvSpPr>
          <p:nvPr>
            <p:ph type="body" sz="quarter" idx="16"/>
          </p:nvPr>
        </p:nvSpPr>
        <p:spPr>
          <a:xfrm>
            <a:off x="124142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6" name="Text Placeholder 12">
            <a:extLst>
              <a:ext uri="{FF2B5EF4-FFF2-40B4-BE49-F238E27FC236}">
                <a16:creationId xmlns:a16="http://schemas.microsoft.com/office/drawing/2014/main" id="{6AE845E9-DD3B-4C9D-BE5C-35C19554D385}"/>
              </a:ext>
            </a:extLst>
          </p:cNvPr>
          <p:cNvSpPr>
            <a:spLocks noGrp="1"/>
          </p:cNvSpPr>
          <p:nvPr>
            <p:ph type="body" sz="quarter" idx="17"/>
          </p:nvPr>
        </p:nvSpPr>
        <p:spPr>
          <a:xfrm>
            <a:off x="124142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7" name="Text Placeholder 12">
            <a:extLst>
              <a:ext uri="{FF2B5EF4-FFF2-40B4-BE49-F238E27FC236}">
                <a16:creationId xmlns:a16="http://schemas.microsoft.com/office/drawing/2014/main" id="{F0539147-ABA6-49E8-8AA4-FA9E1769836E}"/>
              </a:ext>
            </a:extLst>
          </p:cNvPr>
          <p:cNvSpPr>
            <a:spLocks noGrp="1"/>
          </p:cNvSpPr>
          <p:nvPr>
            <p:ph type="body" sz="quarter" idx="18"/>
          </p:nvPr>
        </p:nvSpPr>
        <p:spPr>
          <a:xfrm>
            <a:off x="124142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8" name="Text Placeholder 12">
            <a:extLst>
              <a:ext uri="{FF2B5EF4-FFF2-40B4-BE49-F238E27FC236}">
                <a16:creationId xmlns:a16="http://schemas.microsoft.com/office/drawing/2014/main" id="{E46B740A-1EEE-48B9-9BFD-55E2E338854E}"/>
              </a:ext>
            </a:extLst>
          </p:cNvPr>
          <p:cNvSpPr>
            <a:spLocks noGrp="1"/>
          </p:cNvSpPr>
          <p:nvPr>
            <p:ph type="body" sz="quarter" idx="19"/>
          </p:nvPr>
        </p:nvSpPr>
        <p:spPr>
          <a:xfrm>
            <a:off x="515048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9" name="Text Placeholder 12">
            <a:extLst>
              <a:ext uri="{FF2B5EF4-FFF2-40B4-BE49-F238E27FC236}">
                <a16:creationId xmlns:a16="http://schemas.microsoft.com/office/drawing/2014/main" id="{16EAEC4D-4426-425E-865C-B8E0ED9816CC}"/>
              </a:ext>
            </a:extLst>
          </p:cNvPr>
          <p:cNvSpPr>
            <a:spLocks noGrp="1"/>
          </p:cNvSpPr>
          <p:nvPr>
            <p:ph type="body" sz="quarter" idx="20"/>
          </p:nvPr>
        </p:nvSpPr>
        <p:spPr>
          <a:xfrm>
            <a:off x="515048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0" name="Text Placeholder 12">
            <a:extLst>
              <a:ext uri="{FF2B5EF4-FFF2-40B4-BE49-F238E27FC236}">
                <a16:creationId xmlns:a16="http://schemas.microsoft.com/office/drawing/2014/main" id="{E2BA75E1-6A12-4D67-8B01-AE01DA92F014}"/>
              </a:ext>
            </a:extLst>
          </p:cNvPr>
          <p:cNvSpPr>
            <a:spLocks noGrp="1"/>
          </p:cNvSpPr>
          <p:nvPr>
            <p:ph type="body" sz="quarter" idx="21"/>
          </p:nvPr>
        </p:nvSpPr>
        <p:spPr>
          <a:xfrm>
            <a:off x="515048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1" name="Text Placeholder 12">
            <a:extLst>
              <a:ext uri="{FF2B5EF4-FFF2-40B4-BE49-F238E27FC236}">
                <a16:creationId xmlns:a16="http://schemas.microsoft.com/office/drawing/2014/main" id="{65EDA7E1-6378-413C-B854-E19B6FBF4176}"/>
              </a:ext>
            </a:extLst>
          </p:cNvPr>
          <p:cNvSpPr>
            <a:spLocks noGrp="1"/>
          </p:cNvSpPr>
          <p:nvPr>
            <p:ph type="body" sz="quarter" idx="22"/>
          </p:nvPr>
        </p:nvSpPr>
        <p:spPr>
          <a:xfrm>
            <a:off x="515048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2" name="Text Placeholder 12">
            <a:extLst>
              <a:ext uri="{FF2B5EF4-FFF2-40B4-BE49-F238E27FC236}">
                <a16:creationId xmlns:a16="http://schemas.microsoft.com/office/drawing/2014/main" id="{6A1624A5-55D6-4C46-A4C6-30ACDC6063EE}"/>
              </a:ext>
            </a:extLst>
          </p:cNvPr>
          <p:cNvSpPr>
            <a:spLocks noGrp="1"/>
          </p:cNvSpPr>
          <p:nvPr>
            <p:ph type="body" sz="quarter" idx="23"/>
          </p:nvPr>
        </p:nvSpPr>
        <p:spPr>
          <a:xfrm>
            <a:off x="515048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3" name="Text Placeholder 12">
            <a:extLst>
              <a:ext uri="{FF2B5EF4-FFF2-40B4-BE49-F238E27FC236}">
                <a16:creationId xmlns:a16="http://schemas.microsoft.com/office/drawing/2014/main" id="{AB43AB0A-9795-4B4F-9EDC-4D3EB0433BE8}"/>
              </a:ext>
            </a:extLst>
          </p:cNvPr>
          <p:cNvSpPr>
            <a:spLocks noGrp="1"/>
          </p:cNvSpPr>
          <p:nvPr>
            <p:ph type="body" sz="quarter" idx="24" hasCustomPrompt="1"/>
          </p:nvPr>
        </p:nvSpPr>
        <p:spPr>
          <a:xfrm>
            <a:off x="49053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4" name="Text Placeholder 12">
            <a:extLst>
              <a:ext uri="{FF2B5EF4-FFF2-40B4-BE49-F238E27FC236}">
                <a16:creationId xmlns:a16="http://schemas.microsoft.com/office/drawing/2014/main" id="{00FCC8E0-A45C-4686-9FBF-FF889FD370E1}"/>
              </a:ext>
            </a:extLst>
          </p:cNvPr>
          <p:cNvSpPr>
            <a:spLocks noGrp="1"/>
          </p:cNvSpPr>
          <p:nvPr>
            <p:ph type="body" sz="quarter" idx="25" hasCustomPrompt="1"/>
          </p:nvPr>
        </p:nvSpPr>
        <p:spPr>
          <a:xfrm>
            <a:off x="49053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5" name="Text Placeholder 12">
            <a:extLst>
              <a:ext uri="{FF2B5EF4-FFF2-40B4-BE49-F238E27FC236}">
                <a16:creationId xmlns:a16="http://schemas.microsoft.com/office/drawing/2014/main" id="{A558BAF1-37BF-4975-A778-F70DA7BC9D0B}"/>
              </a:ext>
            </a:extLst>
          </p:cNvPr>
          <p:cNvSpPr>
            <a:spLocks noGrp="1"/>
          </p:cNvSpPr>
          <p:nvPr>
            <p:ph type="body" sz="quarter" idx="26" hasCustomPrompt="1"/>
          </p:nvPr>
        </p:nvSpPr>
        <p:spPr>
          <a:xfrm>
            <a:off x="49053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6" name="Text Placeholder 12">
            <a:extLst>
              <a:ext uri="{FF2B5EF4-FFF2-40B4-BE49-F238E27FC236}">
                <a16:creationId xmlns:a16="http://schemas.microsoft.com/office/drawing/2014/main" id="{F57956A2-CD0C-4204-B303-D49E3E86BBD0}"/>
              </a:ext>
            </a:extLst>
          </p:cNvPr>
          <p:cNvSpPr>
            <a:spLocks noGrp="1"/>
          </p:cNvSpPr>
          <p:nvPr>
            <p:ph type="body" sz="quarter" idx="27" hasCustomPrompt="1"/>
          </p:nvPr>
        </p:nvSpPr>
        <p:spPr>
          <a:xfrm>
            <a:off x="49053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7" name="Text Placeholder 12">
            <a:extLst>
              <a:ext uri="{FF2B5EF4-FFF2-40B4-BE49-F238E27FC236}">
                <a16:creationId xmlns:a16="http://schemas.microsoft.com/office/drawing/2014/main" id="{44307C96-2C0F-4CF4-B700-8EAC90B386B7}"/>
              </a:ext>
            </a:extLst>
          </p:cNvPr>
          <p:cNvSpPr>
            <a:spLocks noGrp="1"/>
          </p:cNvSpPr>
          <p:nvPr>
            <p:ph type="body" sz="quarter" idx="28" hasCustomPrompt="1"/>
          </p:nvPr>
        </p:nvSpPr>
        <p:spPr>
          <a:xfrm>
            <a:off x="49053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8" name="Text Placeholder 12">
            <a:extLst>
              <a:ext uri="{FF2B5EF4-FFF2-40B4-BE49-F238E27FC236}">
                <a16:creationId xmlns:a16="http://schemas.microsoft.com/office/drawing/2014/main" id="{BA36865C-92CE-4414-9913-7CD7494B54C9}"/>
              </a:ext>
            </a:extLst>
          </p:cNvPr>
          <p:cNvSpPr>
            <a:spLocks noGrp="1"/>
          </p:cNvSpPr>
          <p:nvPr>
            <p:ph type="body" sz="quarter" idx="29" hasCustomPrompt="1"/>
          </p:nvPr>
        </p:nvSpPr>
        <p:spPr>
          <a:xfrm>
            <a:off x="439578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9" name="Text Placeholder 12">
            <a:extLst>
              <a:ext uri="{FF2B5EF4-FFF2-40B4-BE49-F238E27FC236}">
                <a16:creationId xmlns:a16="http://schemas.microsoft.com/office/drawing/2014/main" id="{52434863-E360-4D64-A203-387BA301F73B}"/>
              </a:ext>
            </a:extLst>
          </p:cNvPr>
          <p:cNvSpPr>
            <a:spLocks noGrp="1"/>
          </p:cNvSpPr>
          <p:nvPr>
            <p:ph type="body" sz="quarter" idx="30" hasCustomPrompt="1"/>
          </p:nvPr>
        </p:nvSpPr>
        <p:spPr>
          <a:xfrm>
            <a:off x="439578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0" name="Text Placeholder 12">
            <a:extLst>
              <a:ext uri="{FF2B5EF4-FFF2-40B4-BE49-F238E27FC236}">
                <a16:creationId xmlns:a16="http://schemas.microsoft.com/office/drawing/2014/main" id="{85F04716-CF61-41E3-A136-FBCEE96BFEBD}"/>
              </a:ext>
            </a:extLst>
          </p:cNvPr>
          <p:cNvSpPr>
            <a:spLocks noGrp="1"/>
          </p:cNvSpPr>
          <p:nvPr>
            <p:ph type="body" sz="quarter" idx="31" hasCustomPrompt="1"/>
          </p:nvPr>
        </p:nvSpPr>
        <p:spPr>
          <a:xfrm>
            <a:off x="439578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1" name="Text Placeholder 12">
            <a:extLst>
              <a:ext uri="{FF2B5EF4-FFF2-40B4-BE49-F238E27FC236}">
                <a16:creationId xmlns:a16="http://schemas.microsoft.com/office/drawing/2014/main" id="{B4F41000-E3F8-411A-AB11-77FE80C5C674}"/>
              </a:ext>
            </a:extLst>
          </p:cNvPr>
          <p:cNvSpPr>
            <a:spLocks noGrp="1"/>
          </p:cNvSpPr>
          <p:nvPr>
            <p:ph type="body" sz="quarter" idx="32" hasCustomPrompt="1"/>
          </p:nvPr>
        </p:nvSpPr>
        <p:spPr>
          <a:xfrm>
            <a:off x="439578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2" name="Text Placeholder 12">
            <a:extLst>
              <a:ext uri="{FF2B5EF4-FFF2-40B4-BE49-F238E27FC236}">
                <a16:creationId xmlns:a16="http://schemas.microsoft.com/office/drawing/2014/main" id="{ED414316-017F-4751-B4E2-59CE873A06F5}"/>
              </a:ext>
            </a:extLst>
          </p:cNvPr>
          <p:cNvSpPr>
            <a:spLocks noGrp="1"/>
          </p:cNvSpPr>
          <p:nvPr>
            <p:ph type="body" sz="quarter" idx="33" hasCustomPrompt="1"/>
          </p:nvPr>
        </p:nvSpPr>
        <p:spPr>
          <a:xfrm>
            <a:off x="439578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4" name="Text Placeholder 33">
            <a:extLst>
              <a:ext uri="{FF2B5EF4-FFF2-40B4-BE49-F238E27FC236}">
                <a16:creationId xmlns:a16="http://schemas.microsoft.com/office/drawing/2014/main" id="{4A80D1E6-94AE-421A-8248-F9323B4ACE39}"/>
              </a:ext>
            </a:extLst>
          </p:cNvPr>
          <p:cNvSpPr>
            <a:spLocks noGrp="1"/>
          </p:cNvSpPr>
          <p:nvPr>
            <p:ph type="body" sz="quarter" idx="34" hasCustomPrompt="1"/>
          </p:nvPr>
        </p:nvSpPr>
        <p:spPr>
          <a:xfrm>
            <a:off x="1109554" y="2853175"/>
            <a:ext cx="7200" cy="396000"/>
          </a:xfrm>
          <a:solidFill>
            <a:schemeClr val="tx1"/>
          </a:solidFill>
        </p:spPr>
        <p:txBody>
          <a:bodyPr/>
          <a:lstStyle>
            <a:lvl1pPr>
              <a:defRPr/>
            </a:lvl1pPr>
          </a:lstStyle>
          <a:p>
            <a:pPr lvl="0"/>
            <a:r>
              <a:rPr lang="en-GB" dirty="0"/>
              <a:t> </a:t>
            </a:r>
          </a:p>
        </p:txBody>
      </p:sp>
      <p:sp>
        <p:nvSpPr>
          <p:cNvPr id="35" name="Text Placeholder 33">
            <a:extLst>
              <a:ext uri="{FF2B5EF4-FFF2-40B4-BE49-F238E27FC236}">
                <a16:creationId xmlns:a16="http://schemas.microsoft.com/office/drawing/2014/main" id="{6EF4A7F0-BB65-48F1-B3E8-4FE33A95D7CF}"/>
              </a:ext>
            </a:extLst>
          </p:cNvPr>
          <p:cNvSpPr>
            <a:spLocks noGrp="1"/>
          </p:cNvSpPr>
          <p:nvPr>
            <p:ph type="body" sz="quarter" idx="35" hasCustomPrompt="1"/>
          </p:nvPr>
        </p:nvSpPr>
        <p:spPr>
          <a:xfrm>
            <a:off x="1109554" y="3386095"/>
            <a:ext cx="7200" cy="396000"/>
          </a:xfrm>
          <a:solidFill>
            <a:schemeClr val="tx1"/>
          </a:solidFill>
        </p:spPr>
        <p:txBody>
          <a:bodyPr/>
          <a:lstStyle>
            <a:lvl1pPr>
              <a:defRPr/>
            </a:lvl1pPr>
          </a:lstStyle>
          <a:p>
            <a:pPr lvl="0"/>
            <a:r>
              <a:rPr lang="en-GB" dirty="0"/>
              <a:t> </a:t>
            </a:r>
          </a:p>
        </p:txBody>
      </p:sp>
      <p:sp>
        <p:nvSpPr>
          <p:cNvPr id="36" name="Text Placeholder 33">
            <a:extLst>
              <a:ext uri="{FF2B5EF4-FFF2-40B4-BE49-F238E27FC236}">
                <a16:creationId xmlns:a16="http://schemas.microsoft.com/office/drawing/2014/main" id="{154AAB7A-87D8-4605-93C2-BDD798B38FE2}"/>
              </a:ext>
            </a:extLst>
          </p:cNvPr>
          <p:cNvSpPr>
            <a:spLocks noGrp="1"/>
          </p:cNvSpPr>
          <p:nvPr>
            <p:ph type="body" sz="quarter" idx="36" hasCustomPrompt="1"/>
          </p:nvPr>
        </p:nvSpPr>
        <p:spPr>
          <a:xfrm>
            <a:off x="1109554" y="3919015"/>
            <a:ext cx="7200" cy="396000"/>
          </a:xfrm>
          <a:solidFill>
            <a:schemeClr val="tx1"/>
          </a:solidFill>
        </p:spPr>
        <p:txBody>
          <a:bodyPr/>
          <a:lstStyle>
            <a:lvl1pPr>
              <a:defRPr/>
            </a:lvl1pPr>
          </a:lstStyle>
          <a:p>
            <a:pPr lvl="0"/>
            <a:r>
              <a:rPr lang="en-GB" dirty="0"/>
              <a:t> </a:t>
            </a:r>
          </a:p>
        </p:txBody>
      </p:sp>
      <p:sp>
        <p:nvSpPr>
          <p:cNvPr id="37" name="Text Placeholder 33">
            <a:extLst>
              <a:ext uri="{FF2B5EF4-FFF2-40B4-BE49-F238E27FC236}">
                <a16:creationId xmlns:a16="http://schemas.microsoft.com/office/drawing/2014/main" id="{ACF6E6C5-D3DC-47EA-B222-C3509BCED700}"/>
              </a:ext>
            </a:extLst>
          </p:cNvPr>
          <p:cNvSpPr>
            <a:spLocks noGrp="1"/>
          </p:cNvSpPr>
          <p:nvPr>
            <p:ph type="body" sz="quarter" idx="37" hasCustomPrompt="1"/>
          </p:nvPr>
        </p:nvSpPr>
        <p:spPr>
          <a:xfrm>
            <a:off x="1109554" y="4451935"/>
            <a:ext cx="7200" cy="396000"/>
          </a:xfrm>
          <a:solidFill>
            <a:schemeClr val="tx1"/>
          </a:solidFill>
        </p:spPr>
        <p:txBody>
          <a:bodyPr/>
          <a:lstStyle>
            <a:lvl1pPr>
              <a:defRPr/>
            </a:lvl1pPr>
          </a:lstStyle>
          <a:p>
            <a:pPr lvl="0"/>
            <a:r>
              <a:rPr lang="en-GB" dirty="0"/>
              <a:t> </a:t>
            </a:r>
          </a:p>
        </p:txBody>
      </p:sp>
      <p:sp>
        <p:nvSpPr>
          <p:cNvPr id="38" name="Text Placeholder 33">
            <a:extLst>
              <a:ext uri="{FF2B5EF4-FFF2-40B4-BE49-F238E27FC236}">
                <a16:creationId xmlns:a16="http://schemas.microsoft.com/office/drawing/2014/main" id="{F0A5B6E7-72FA-40C0-8976-2657DA9D22CF}"/>
              </a:ext>
            </a:extLst>
          </p:cNvPr>
          <p:cNvSpPr>
            <a:spLocks noGrp="1"/>
          </p:cNvSpPr>
          <p:nvPr>
            <p:ph type="body" sz="quarter" idx="38" hasCustomPrompt="1"/>
          </p:nvPr>
        </p:nvSpPr>
        <p:spPr>
          <a:xfrm>
            <a:off x="1109554" y="4984854"/>
            <a:ext cx="7200" cy="396000"/>
          </a:xfrm>
          <a:solidFill>
            <a:schemeClr val="tx1"/>
          </a:solidFill>
        </p:spPr>
        <p:txBody>
          <a:bodyPr/>
          <a:lstStyle>
            <a:lvl1pPr>
              <a:defRPr/>
            </a:lvl1pPr>
          </a:lstStyle>
          <a:p>
            <a:pPr lvl="0"/>
            <a:r>
              <a:rPr lang="en-GB" dirty="0"/>
              <a:t> </a:t>
            </a:r>
          </a:p>
        </p:txBody>
      </p:sp>
      <p:sp>
        <p:nvSpPr>
          <p:cNvPr id="39" name="Text Placeholder 33">
            <a:extLst>
              <a:ext uri="{FF2B5EF4-FFF2-40B4-BE49-F238E27FC236}">
                <a16:creationId xmlns:a16="http://schemas.microsoft.com/office/drawing/2014/main" id="{ABA90631-0912-4007-8415-DF5EB14A7C29}"/>
              </a:ext>
            </a:extLst>
          </p:cNvPr>
          <p:cNvSpPr>
            <a:spLocks noGrp="1"/>
          </p:cNvSpPr>
          <p:nvPr>
            <p:ph type="body" sz="quarter" idx="39" hasCustomPrompt="1"/>
          </p:nvPr>
        </p:nvSpPr>
        <p:spPr>
          <a:xfrm>
            <a:off x="5015388" y="2853175"/>
            <a:ext cx="7200" cy="396000"/>
          </a:xfrm>
          <a:solidFill>
            <a:schemeClr val="tx1"/>
          </a:solidFill>
        </p:spPr>
        <p:txBody>
          <a:bodyPr/>
          <a:lstStyle>
            <a:lvl1pPr>
              <a:defRPr/>
            </a:lvl1pPr>
          </a:lstStyle>
          <a:p>
            <a:pPr lvl="0"/>
            <a:r>
              <a:rPr lang="en-GB" dirty="0"/>
              <a:t> </a:t>
            </a:r>
          </a:p>
        </p:txBody>
      </p:sp>
      <p:sp>
        <p:nvSpPr>
          <p:cNvPr id="40" name="Text Placeholder 33">
            <a:extLst>
              <a:ext uri="{FF2B5EF4-FFF2-40B4-BE49-F238E27FC236}">
                <a16:creationId xmlns:a16="http://schemas.microsoft.com/office/drawing/2014/main" id="{7BC2D571-33A4-41E4-B459-F1D95490BA8B}"/>
              </a:ext>
            </a:extLst>
          </p:cNvPr>
          <p:cNvSpPr>
            <a:spLocks noGrp="1"/>
          </p:cNvSpPr>
          <p:nvPr>
            <p:ph type="body" sz="quarter" idx="40" hasCustomPrompt="1"/>
          </p:nvPr>
        </p:nvSpPr>
        <p:spPr>
          <a:xfrm>
            <a:off x="5015388" y="3386095"/>
            <a:ext cx="7200" cy="396000"/>
          </a:xfrm>
          <a:solidFill>
            <a:schemeClr val="tx1"/>
          </a:solidFill>
        </p:spPr>
        <p:txBody>
          <a:bodyPr/>
          <a:lstStyle>
            <a:lvl1pPr>
              <a:defRPr/>
            </a:lvl1pPr>
          </a:lstStyle>
          <a:p>
            <a:pPr lvl="0"/>
            <a:r>
              <a:rPr lang="en-GB" dirty="0"/>
              <a:t> </a:t>
            </a:r>
          </a:p>
        </p:txBody>
      </p:sp>
      <p:sp>
        <p:nvSpPr>
          <p:cNvPr id="41" name="Text Placeholder 33">
            <a:extLst>
              <a:ext uri="{FF2B5EF4-FFF2-40B4-BE49-F238E27FC236}">
                <a16:creationId xmlns:a16="http://schemas.microsoft.com/office/drawing/2014/main" id="{23AA5C04-BECB-41AA-A92B-0ECD5E321487}"/>
              </a:ext>
            </a:extLst>
          </p:cNvPr>
          <p:cNvSpPr>
            <a:spLocks noGrp="1"/>
          </p:cNvSpPr>
          <p:nvPr>
            <p:ph type="body" sz="quarter" idx="41" hasCustomPrompt="1"/>
          </p:nvPr>
        </p:nvSpPr>
        <p:spPr>
          <a:xfrm>
            <a:off x="5015388" y="3919015"/>
            <a:ext cx="7200" cy="396000"/>
          </a:xfrm>
          <a:solidFill>
            <a:schemeClr val="tx1"/>
          </a:solidFill>
        </p:spPr>
        <p:txBody>
          <a:bodyPr/>
          <a:lstStyle>
            <a:lvl1pPr>
              <a:defRPr/>
            </a:lvl1pPr>
          </a:lstStyle>
          <a:p>
            <a:pPr lvl="0"/>
            <a:r>
              <a:rPr lang="en-GB" dirty="0"/>
              <a:t> </a:t>
            </a:r>
          </a:p>
        </p:txBody>
      </p:sp>
      <p:sp>
        <p:nvSpPr>
          <p:cNvPr id="42" name="Text Placeholder 33">
            <a:extLst>
              <a:ext uri="{FF2B5EF4-FFF2-40B4-BE49-F238E27FC236}">
                <a16:creationId xmlns:a16="http://schemas.microsoft.com/office/drawing/2014/main" id="{518636DE-DDB0-4DD4-A073-9FE3311E49F0}"/>
              </a:ext>
            </a:extLst>
          </p:cNvPr>
          <p:cNvSpPr>
            <a:spLocks noGrp="1"/>
          </p:cNvSpPr>
          <p:nvPr>
            <p:ph type="body" sz="quarter" idx="42" hasCustomPrompt="1"/>
          </p:nvPr>
        </p:nvSpPr>
        <p:spPr>
          <a:xfrm>
            <a:off x="5015388" y="4451935"/>
            <a:ext cx="7200" cy="396000"/>
          </a:xfrm>
          <a:solidFill>
            <a:schemeClr val="tx1"/>
          </a:solidFill>
        </p:spPr>
        <p:txBody>
          <a:bodyPr/>
          <a:lstStyle>
            <a:lvl1pPr>
              <a:defRPr/>
            </a:lvl1pPr>
          </a:lstStyle>
          <a:p>
            <a:pPr lvl="0"/>
            <a:r>
              <a:rPr lang="en-GB" dirty="0"/>
              <a:t> </a:t>
            </a:r>
          </a:p>
        </p:txBody>
      </p:sp>
      <p:sp>
        <p:nvSpPr>
          <p:cNvPr id="43" name="Text Placeholder 33">
            <a:extLst>
              <a:ext uri="{FF2B5EF4-FFF2-40B4-BE49-F238E27FC236}">
                <a16:creationId xmlns:a16="http://schemas.microsoft.com/office/drawing/2014/main" id="{A674528C-21A2-43D1-89E8-58FD0B7F7D47}"/>
              </a:ext>
            </a:extLst>
          </p:cNvPr>
          <p:cNvSpPr>
            <a:spLocks noGrp="1"/>
          </p:cNvSpPr>
          <p:nvPr>
            <p:ph type="body" sz="quarter" idx="43" hasCustomPrompt="1"/>
          </p:nvPr>
        </p:nvSpPr>
        <p:spPr>
          <a:xfrm>
            <a:off x="5015388" y="4984854"/>
            <a:ext cx="7200" cy="396000"/>
          </a:xfrm>
          <a:solidFill>
            <a:schemeClr val="tx1"/>
          </a:solidFill>
        </p:spPr>
        <p:txBody>
          <a:bodyPr/>
          <a:lstStyle>
            <a:lvl1pPr>
              <a:defRPr/>
            </a:lvl1pPr>
          </a:lstStyle>
          <a:p>
            <a:pPr lvl="0"/>
            <a:r>
              <a:rPr lang="en-GB" dirty="0"/>
              <a:t> </a:t>
            </a:r>
          </a:p>
        </p:txBody>
      </p:sp>
      <p:sp>
        <p:nvSpPr>
          <p:cNvPr id="46" name="Picture Placeholder 45">
            <a:extLst>
              <a:ext uri="{FF2B5EF4-FFF2-40B4-BE49-F238E27FC236}">
                <a16:creationId xmlns:a16="http://schemas.microsoft.com/office/drawing/2014/main" id="{D7BD8D31-BA09-404B-BF10-D3836833A3E2}"/>
              </a:ext>
            </a:extLst>
          </p:cNvPr>
          <p:cNvSpPr>
            <a:spLocks noGrp="1"/>
          </p:cNvSpPr>
          <p:nvPr>
            <p:ph type="pic" sz="quarter" idx="44" hasCustomPrompt="1"/>
          </p:nvPr>
        </p:nvSpPr>
        <p:spPr>
          <a:xfrm>
            <a:off x="7176583" y="0"/>
            <a:ext cx="5015417" cy="4042677"/>
          </a:xfrm>
          <a:custGeom>
            <a:avLst/>
            <a:gdLst>
              <a:gd name="connsiteX0" fmla="*/ 0 w 5015417"/>
              <a:gd name="connsiteY0" fmla="*/ 0 h 4042677"/>
              <a:gd name="connsiteX1" fmla="*/ 2725746 w 5015417"/>
              <a:gd name="connsiteY1" fmla="*/ 0 h 4042677"/>
              <a:gd name="connsiteX2" fmla="*/ 2833991 w 5015417"/>
              <a:gd name="connsiteY2" fmla="*/ 203644 h 4042677"/>
              <a:gd name="connsiteX3" fmla="*/ 3156763 w 5015417"/>
              <a:gd name="connsiteY3" fmla="*/ 637374 h 4042677"/>
              <a:gd name="connsiteX4" fmla="*/ 5006913 w 5015417"/>
              <a:gd name="connsiteY4" fmla="*/ 1503564 h 4042677"/>
              <a:gd name="connsiteX5" fmla="*/ 5015417 w 5015417"/>
              <a:gd name="connsiteY5" fmla="*/ 1503543 h 4042677"/>
              <a:gd name="connsiteX6" fmla="*/ 5015417 w 5015417"/>
              <a:gd name="connsiteY6" fmla="*/ 3263361 h 4042677"/>
              <a:gd name="connsiteX7" fmla="*/ 4875235 w 5015417"/>
              <a:gd name="connsiteY7" fmla="*/ 3406280 h 4042677"/>
              <a:gd name="connsiteX8" fmla="*/ 4419977 w 5015417"/>
              <a:gd name="connsiteY8" fmla="*/ 3969361 h 4042677"/>
              <a:gd name="connsiteX9" fmla="*/ 4371330 w 5015417"/>
              <a:gd name="connsiteY9" fmla="*/ 4042677 h 4042677"/>
              <a:gd name="connsiteX10" fmla="*/ 4309062 w 5015417"/>
              <a:gd name="connsiteY10" fmla="*/ 4034042 h 4042677"/>
              <a:gd name="connsiteX11" fmla="*/ 1176227 w 5015417"/>
              <a:gd name="connsiteY11" fmla="*/ 2294138 h 4042677"/>
              <a:gd name="connsiteX12" fmla="*/ 55246 w 5015417"/>
              <a:gd name="connsiteY12" fmla="*/ 220181 h 4042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015417" h="4042677">
                <a:moveTo>
                  <a:pt x="0" y="0"/>
                </a:moveTo>
                <a:lnTo>
                  <a:pt x="2725746" y="0"/>
                </a:lnTo>
                <a:lnTo>
                  <a:pt x="2833991" y="203644"/>
                </a:lnTo>
                <a:cubicBezTo>
                  <a:pt x="2924930" y="355909"/>
                  <a:pt x="3032483" y="501329"/>
                  <a:pt x="3156763" y="637374"/>
                </a:cubicBezTo>
                <a:cubicBezTo>
                  <a:pt x="3653884" y="1181556"/>
                  <a:pt x="4324515" y="1472723"/>
                  <a:pt x="5006913" y="1503564"/>
                </a:cubicBezTo>
                <a:lnTo>
                  <a:pt x="5015417" y="1503543"/>
                </a:lnTo>
                <a:lnTo>
                  <a:pt x="5015417" y="3263361"/>
                </a:lnTo>
                <a:lnTo>
                  <a:pt x="4875235" y="3406280"/>
                </a:lnTo>
                <a:cubicBezTo>
                  <a:pt x="4708516" y="3585091"/>
                  <a:pt x="4556726" y="3773348"/>
                  <a:pt x="4419977" y="3969361"/>
                </a:cubicBezTo>
                <a:lnTo>
                  <a:pt x="4371330" y="4042677"/>
                </a:lnTo>
                <a:lnTo>
                  <a:pt x="4309062" y="4034042"/>
                </a:lnTo>
                <a:cubicBezTo>
                  <a:pt x="3136171" y="3842761"/>
                  <a:pt x="2020225" y="3258041"/>
                  <a:pt x="1176227" y="2294138"/>
                </a:cubicBezTo>
                <a:cubicBezTo>
                  <a:pt x="633657" y="1674486"/>
                  <a:pt x="261259" y="964127"/>
                  <a:pt x="55246" y="220181"/>
                </a:cubicBezTo>
                <a:close/>
              </a:path>
            </a:pathLst>
          </a:custGeom>
        </p:spPr>
        <p:txBody>
          <a:bodyPr wrap="square" anchor="ctr">
            <a:noAutofit/>
          </a:bodyPr>
          <a:lstStyle>
            <a:lvl1pPr algn="ctr">
              <a:defRPr/>
            </a:lvl1pPr>
          </a:lstStyle>
          <a:p>
            <a:r>
              <a:rPr lang="en-GB" dirty="0"/>
              <a:t>Click to insert image</a:t>
            </a:r>
          </a:p>
        </p:txBody>
      </p:sp>
      <p:sp>
        <p:nvSpPr>
          <p:cNvPr id="47" name="Freeform: Shape 46">
            <a:extLst>
              <a:ext uri="{FF2B5EF4-FFF2-40B4-BE49-F238E27FC236}">
                <a16:creationId xmlns:a16="http://schemas.microsoft.com/office/drawing/2014/main" id="{FC9E42F4-64CE-49D3-84AA-C69E8A06D4F7}"/>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1"/>
          </a:solidFill>
          <a:ln w="104905" cap="flat">
            <a:noFill/>
            <a:prstDash val="solid"/>
            <a:miter/>
          </a:ln>
        </p:spPr>
        <p:txBody>
          <a:bodyPr rtlCol="0" anchor="ctr"/>
          <a:lstStyle/>
          <a:p>
            <a:endParaRPr lang="en-GB"/>
          </a:p>
        </p:txBody>
      </p:sp>
    </p:spTree>
    <p:extLst>
      <p:ext uri="{BB962C8B-B14F-4D97-AF65-F5344CB8AC3E}">
        <p14:creationId xmlns:p14="http://schemas.microsoft.com/office/powerpoint/2010/main" val="299321738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p:cSld name="Agenda 2">
    <p:bg>
      <p:bgPr>
        <a:solidFill>
          <a:schemeClr val="accent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605792" y="1089820"/>
            <a:ext cx="5223508" cy="1399379"/>
          </a:xfrm>
        </p:spPr>
        <p:txBody>
          <a:bodyPr/>
          <a:lstStyle>
            <a:lvl1pPr>
              <a:defRPr sz="9800" b="0">
                <a:latin typeface="+mj-lt"/>
              </a:defRPr>
            </a:lvl1pPr>
          </a:lstStyle>
          <a:p>
            <a:r>
              <a:rPr lang="en-US" dirty="0"/>
              <a:t>Agenda</a:t>
            </a:r>
            <a:endParaRPr lang="en-GB" dirty="0"/>
          </a:p>
        </p:txBody>
      </p:sp>
      <p:sp>
        <p:nvSpPr>
          <p:cNvPr id="13" name="Text Placeholder 12">
            <a:extLst>
              <a:ext uri="{FF2B5EF4-FFF2-40B4-BE49-F238E27FC236}">
                <a16:creationId xmlns:a16="http://schemas.microsoft.com/office/drawing/2014/main" id="{4A12F9DB-8E13-4BA2-B444-69C3C2AD51F7}"/>
              </a:ext>
            </a:extLst>
          </p:cNvPr>
          <p:cNvSpPr>
            <a:spLocks noGrp="1"/>
          </p:cNvSpPr>
          <p:nvPr>
            <p:ph type="body" sz="quarter" idx="14"/>
          </p:nvPr>
        </p:nvSpPr>
        <p:spPr>
          <a:xfrm>
            <a:off x="124142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4" name="Text Placeholder 12">
            <a:extLst>
              <a:ext uri="{FF2B5EF4-FFF2-40B4-BE49-F238E27FC236}">
                <a16:creationId xmlns:a16="http://schemas.microsoft.com/office/drawing/2014/main" id="{5D4D2CA8-008B-4017-A429-2AE22F2CE9D8}"/>
              </a:ext>
            </a:extLst>
          </p:cNvPr>
          <p:cNvSpPr>
            <a:spLocks noGrp="1"/>
          </p:cNvSpPr>
          <p:nvPr>
            <p:ph type="body" sz="quarter" idx="15"/>
          </p:nvPr>
        </p:nvSpPr>
        <p:spPr>
          <a:xfrm>
            <a:off x="124142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5" name="Text Placeholder 12">
            <a:extLst>
              <a:ext uri="{FF2B5EF4-FFF2-40B4-BE49-F238E27FC236}">
                <a16:creationId xmlns:a16="http://schemas.microsoft.com/office/drawing/2014/main" id="{C6F68554-39D6-499A-89CF-5593D42A7E6A}"/>
              </a:ext>
            </a:extLst>
          </p:cNvPr>
          <p:cNvSpPr>
            <a:spLocks noGrp="1"/>
          </p:cNvSpPr>
          <p:nvPr>
            <p:ph type="body" sz="quarter" idx="16"/>
          </p:nvPr>
        </p:nvSpPr>
        <p:spPr>
          <a:xfrm>
            <a:off x="124142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6" name="Text Placeholder 12">
            <a:extLst>
              <a:ext uri="{FF2B5EF4-FFF2-40B4-BE49-F238E27FC236}">
                <a16:creationId xmlns:a16="http://schemas.microsoft.com/office/drawing/2014/main" id="{6AE845E9-DD3B-4C9D-BE5C-35C19554D385}"/>
              </a:ext>
            </a:extLst>
          </p:cNvPr>
          <p:cNvSpPr>
            <a:spLocks noGrp="1"/>
          </p:cNvSpPr>
          <p:nvPr>
            <p:ph type="body" sz="quarter" idx="17"/>
          </p:nvPr>
        </p:nvSpPr>
        <p:spPr>
          <a:xfrm>
            <a:off x="124142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7" name="Text Placeholder 12">
            <a:extLst>
              <a:ext uri="{FF2B5EF4-FFF2-40B4-BE49-F238E27FC236}">
                <a16:creationId xmlns:a16="http://schemas.microsoft.com/office/drawing/2014/main" id="{F0539147-ABA6-49E8-8AA4-FA9E1769836E}"/>
              </a:ext>
            </a:extLst>
          </p:cNvPr>
          <p:cNvSpPr>
            <a:spLocks noGrp="1"/>
          </p:cNvSpPr>
          <p:nvPr>
            <p:ph type="body" sz="quarter" idx="18"/>
          </p:nvPr>
        </p:nvSpPr>
        <p:spPr>
          <a:xfrm>
            <a:off x="124142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8" name="Text Placeholder 12">
            <a:extLst>
              <a:ext uri="{FF2B5EF4-FFF2-40B4-BE49-F238E27FC236}">
                <a16:creationId xmlns:a16="http://schemas.microsoft.com/office/drawing/2014/main" id="{E46B740A-1EEE-48B9-9BFD-55E2E338854E}"/>
              </a:ext>
            </a:extLst>
          </p:cNvPr>
          <p:cNvSpPr>
            <a:spLocks noGrp="1"/>
          </p:cNvSpPr>
          <p:nvPr>
            <p:ph type="body" sz="quarter" idx="19"/>
          </p:nvPr>
        </p:nvSpPr>
        <p:spPr>
          <a:xfrm>
            <a:off x="515048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9" name="Text Placeholder 12">
            <a:extLst>
              <a:ext uri="{FF2B5EF4-FFF2-40B4-BE49-F238E27FC236}">
                <a16:creationId xmlns:a16="http://schemas.microsoft.com/office/drawing/2014/main" id="{16EAEC4D-4426-425E-865C-B8E0ED9816CC}"/>
              </a:ext>
            </a:extLst>
          </p:cNvPr>
          <p:cNvSpPr>
            <a:spLocks noGrp="1"/>
          </p:cNvSpPr>
          <p:nvPr>
            <p:ph type="body" sz="quarter" idx="20"/>
          </p:nvPr>
        </p:nvSpPr>
        <p:spPr>
          <a:xfrm>
            <a:off x="515048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0" name="Text Placeholder 12">
            <a:extLst>
              <a:ext uri="{FF2B5EF4-FFF2-40B4-BE49-F238E27FC236}">
                <a16:creationId xmlns:a16="http://schemas.microsoft.com/office/drawing/2014/main" id="{E2BA75E1-6A12-4D67-8B01-AE01DA92F014}"/>
              </a:ext>
            </a:extLst>
          </p:cNvPr>
          <p:cNvSpPr>
            <a:spLocks noGrp="1"/>
          </p:cNvSpPr>
          <p:nvPr>
            <p:ph type="body" sz="quarter" idx="21"/>
          </p:nvPr>
        </p:nvSpPr>
        <p:spPr>
          <a:xfrm>
            <a:off x="515048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1" name="Text Placeholder 12">
            <a:extLst>
              <a:ext uri="{FF2B5EF4-FFF2-40B4-BE49-F238E27FC236}">
                <a16:creationId xmlns:a16="http://schemas.microsoft.com/office/drawing/2014/main" id="{65EDA7E1-6378-413C-B854-E19B6FBF4176}"/>
              </a:ext>
            </a:extLst>
          </p:cNvPr>
          <p:cNvSpPr>
            <a:spLocks noGrp="1"/>
          </p:cNvSpPr>
          <p:nvPr>
            <p:ph type="body" sz="quarter" idx="22"/>
          </p:nvPr>
        </p:nvSpPr>
        <p:spPr>
          <a:xfrm>
            <a:off x="515048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2" name="Text Placeholder 12">
            <a:extLst>
              <a:ext uri="{FF2B5EF4-FFF2-40B4-BE49-F238E27FC236}">
                <a16:creationId xmlns:a16="http://schemas.microsoft.com/office/drawing/2014/main" id="{6A1624A5-55D6-4C46-A4C6-30ACDC6063EE}"/>
              </a:ext>
            </a:extLst>
          </p:cNvPr>
          <p:cNvSpPr>
            <a:spLocks noGrp="1"/>
          </p:cNvSpPr>
          <p:nvPr>
            <p:ph type="body" sz="quarter" idx="23"/>
          </p:nvPr>
        </p:nvSpPr>
        <p:spPr>
          <a:xfrm>
            <a:off x="515048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3" name="Text Placeholder 12">
            <a:extLst>
              <a:ext uri="{FF2B5EF4-FFF2-40B4-BE49-F238E27FC236}">
                <a16:creationId xmlns:a16="http://schemas.microsoft.com/office/drawing/2014/main" id="{AB43AB0A-9795-4B4F-9EDC-4D3EB0433BE8}"/>
              </a:ext>
            </a:extLst>
          </p:cNvPr>
          <p:cNvSpPr>
            <a:spLocks noGrp="1"/>
          </p:cNvSpPr>
          <p:nvPr>
            <p:ph type="body" sz="quarter" idx="24" hasCustomPrompt="1"/>
          </p:nvPr>
        </p:nvSpPr>
        <p:spPr>
          <a:xfrm>
            <a:off x="49053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4" name="Text Placeholder 12">
            <a:extLst>
              <a:ext uri="{FF2B5EF4-FFF2-40B4-BE49-F238E27FC236}">
                <a16:creationId xmlns:a16="http://schemas.microsoft.com/office/drawing/2014/main" id="{00FCC8E0-A45C-4686-9FBF-FF889FD370E1}"/>
              </a:ext>
            </a:extLst>
          </p:cNvPr>
          <p:cNvSpPr>
            <a:spLocks noGrp="1"/>
          </p:cNvSpPr>
          <p:nvPr>
            <p:ph type="body" sz="quarter" idx="25" hasCustomPrompt="1"/>
          </p:nvPr>
        </p:nvSpPr>
        <p:spPr>
          <a:xfrm>
            <a:off x="49053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5" name="Text Placeholder 12">
            <a:extLst>
              <a:ext uri="{FF2B5EF4-FFF2-40B4-BE49-F238E27FC236}">
                <a16:creationId xmlns:a16="http://schemas.microsoft.com/office/drawing/2014/main" id="{A558BAF1-37BF-4975-A778-F70DA7BC9D0B}"/>
              </a:ext>
            </a:extLst>
          </p:cNvPr>
          <p:cNvSpPr>
            <a:spLocks noGrp="1"/>
          </p:cNvSpPr>
          <p:nvPr>
            <p:ph type="body" sz="quarter" idx="26" hasCustomPrompt="1"/>
          </p:nvPr>
        </p:nvSpPr>
        <p:spPr>
          <a:xfrm>
            <a:off x="49053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6" name="Text Placeholder 12">
            <a:extLst>
              <a:ext uri="{FF2B5EF4-FFF2-40B4-BE49-F238E27FC236}">
                <a16:creationId xmlns:a16="http://schemas.microsoft.com/office/drawing/2014/main" id="{F57956A2-CD0C-4204-B303-D49E3E86BBD0}"/>
              </a:ext>
            </a:extLst>
          </p:cNvPr>
          <p:cNvSpPr>
            <a:spLocks noGrp="1"/>
          </p:cNvSpPr>
          <p:nvPr>
            <p:ph type="body" sz="quarter" idx="27" hasCustomPrompt="1"/>
          </p:nvPr>
        </p:nvSpPr>
        <p:spPr>
          <a:xfrm>
            <a:off x="49053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7" name="Text Placeholder 12">
            <a:extLst>
              <a:ext uri="{FF2B5EF4-FFF2-40B4-BE49-F238E27FC236}">
                <a16:creationId xmlns:a16="http://schemas.microsoft.com/office/drawing/2014/main" id="{44307C96-2C0F-4CF4-B700-8EAC90B386B7}"/>
              </a:ext>
            </a:extLst>
          </p:cNvPr>
          <p:cNvSpPr>
            <a:spLocks noGrp="1"/>
          </p:cNvSpPr>
          <p:nvPr>
            <p:ph type="body" sz="quarter" idx="28" hasCustomPrompt="1"/>
          </p:nvPr>
        </p:nvSpPr>
        <p:spPr>
          <a:xfrm>
            <a:off x="49053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8" name="Text Placeholder 12">
            <a:extLst>
              <a:ext uri="{FF2B5EF4-FFF2-40B4-BE49-F238E27FC236}">
                <a16:creationId xmlns:a16="http://schemas.microsoft.com/office/drawing/2014/main" id="{BA36865C-92CE-4414-9913-7CD7494B54C9}"/>
              </a:ext>
            </a:extLst>
          </p:cNvPr>
          <p:cNvSpPr>
            <a:spLocks noGrp="1"/>
          </p:cNvSpPr>
          <p:nvPr>
            <p:ph type="body" sz="quarter" idx="29" hasCustomPrompt="1"/>
          </p:nvPr>
        </p:nvSpPr>
        <p:spPr>
          <a:xfrm>
            <a:off x="439578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9" name="Text Placeholder 12">
            <a:extLst>
              <a:ext uri="{FF2B5EF4-FFF2-40B4-BE49-F238E27FC236}">
                <a16:creationId xmlns:a16="http://schemas.microsoft.com/office/drawing/2014/main" id="{52434863-E360-4D64-A203-387BA301F73B}"/>
              </a:ext>
            </a:extLst>
          </p:cNvPr>
          <p:cNvSpPr>
            <a:spLocks noGrp="1"/>
          </p:cNvSpPr>
          <p:nvPr>
            <p:ph type="body" sz="quarter" idx="30" hasCustomPrompt="1"/>
          </p:nvPr>
        </p:nvSpPr>
        <p:spPr>
          <a:xfrm>
            <a:off x="439578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0" name="Text Placeholder 12">
            <a:extLst>
              <a:ext uri="{FF2B5EF4-FFF2-40B4-BE49-F238E27FC236}">
                <a16:creationId xmlns:a16="http://schemas.microsoft.com/office/drawing/2014/main" id="{85F04716-CF61-41E3-A136-FBCEE96BFEBD}"/>
              </a:ext>
            </a:extLst>
          </p:cNvPr>
          <p:cNvSpPr>
            <a:spLocks noGrp="1"/>
          </p:cNvSpPr>
          <p:nvPr>
            <p:ph type="body" sz="quarter" idx="31" hasCustomPrompt="1"/>
          </p:nvPr>
        </p:nvSpPr>
        <p:spPr>
          <a:xfrm>
            <a:off x="439578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1" name="Text Placeholder 12">
            <a:extLst>
              <a:ext uri="{FF2B5EF4-FFF2-40B4-BE49-F238E27FC236}">
                <a16:creationId xmlns:a16="http://schemas.microsoft.com/office/drawing/2014/main" id="{B4F41000-E3F8-411A-AB11-77FE80C5C674}"/>
              </a:ext>
            </a:extLst>
          </p:cNvPr>
          <p:cNvSpPr>
            <a:spLocks noGrp="1"/>
          </p:cNvSpPr>
          <p:nvPr>
            <p:ph type="body" sz="quarter" idx="32" hasCustomPrompt="1"/>
          </p:nvPr>
        </p:nvSpPr>
        <p:spPr>
          <a:xfrm>
            <a:off x="439578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2" name="Text Placeholder 12">
            <a:extLst>
              <a:ext uri="{FF2B5EF4-FFF2-40B4-BE49-F238E27FC236}">
                <a16:creationId xmlns:a16="http://schemas.microsoft.com/office/drawing/2014/main" id="{ED414316-017F-4751-B4E2-59CE873A06F5}"/>
              </a:ext>
            </a:extLst>
          </p:cNvPr>
          <p:cNvSpPr>
            <a:spLocks noGrp="1"/>
          </p:cNvSpPr>
          <p:nvPr>
            <p:ph type="body" sz="quarter" idx="33" hasCustomPrompt="1"/>
          </p:nvPr>
        </p:nvSpPr>
        <p:spPr>
          <a:xfrm>
            <a:off x="439578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4" name="Text Placeholder 33">
            <a:extLst>
              <a:ext uri="{FF2B5EF4-FFF2-40B4-BE49-F238E27FC236}">
                <a16:creationId xmlns:a16="http://schemas.microsoft.com/office/drawing/2014/main" id="{4A80D1E6-94AE-421A-8248-F9323B4ACE39}"/>
              </a:ext>
            </a:extLst>
          </p:cNvPr>
          <p:cNvSpPr>
            <a:spLocks noGrp="1"/>
          </p:cNvSpPr>
          <p:nvPr>
            <p:ph type="body" sz="quarter" idx="34" hasCustomPrompt="1"/>
          </p:nvPr>
        </p:nvSpPr>
        <p:spPr>
          <a:xfrm>
            <a:off x="1109554" y="2853175"/>
            <a:ext cx="7200" cy="396000"/>
          </a:xfrm>
          <a:solidFill>
            <a:schemeClr val="tx1"/>
          </a:solidFill>
        </p:spPr>
        <p:txBody>
          <a:bodyPr/>
          <a:lstStyle>
            <a:lvl1pPr>
              <a:defRPr/>
            </a:lvl1pPr>
          </a:lstStyle>
          <a:p>
            <a:pPr lvl="0"/>
            <a:r>
              <a:rPr lang="en-GB" dirty="0"/>
              <a:t> </a:t>
            </a:r>
          </a:p>
        </p:txBody>
      </p:sp>
      <p:sp>
        <p:nvSpPr>
          <p:cNvPr id="35" name="Text Placeholder 33">
            <a:extLst>
              <a:ext uri="{FF2B5EF4-FFF2-40B4-BE49-F238E27FC236}">
                <a16:creationId xmlns:a16="http://schemas.microsoft.com/office/drawing/2014/main" id="{6EF4A7F0-BB65-48F1-B3E8-4FE33A95D7CF}"/>
              </a:ext>
            </a:extLst>
          </p:cNvPr>
          <p:cNvSpPr>
            <a:spLocks noGrp="1"/>
          </p:cNvSpPr>
          <p:nvPr>
            <p:ph type="body" sz="quarter" idx="35" hasCustomPrompt="1"/>
          </p:nvPr>
        </p:nvSpPr>
        <p:spPr>
          <a:xfrm>
            <a:off x="1109554" y="3386095"/>
            <a:ext cx="7200" cy="396000"/>
          </a:xfrm>
          <a:solidFill>
            <a:schemeClr val="tx1"/>
          </a:solidFill>
        </p:spPr>
        <p:txBody>
          <a:bodyPr/>
          <a:lstStyle>
            <a:lvl1pPr>
              <a:defRPr/>
            </a:lvl1pPr>
          </a:lstStyle>
          <a:p>
            <a:pPr lvl="0"/>
            <a:r>
              <a:rPr lang="en-GB" dirty="0"/>
              <a:t> </a:t>
            </a:r>
          </a:p>
        </p:txBody>
      </p:sp>
      <p:sp>
        <p:nvSpPr>
          <p:cNvPr id="36" name="Text Placeholder 33">
            <a:extLst>
              <a:ext uri="{FF2B5EF4-FFF2-40B4-BE49-F238E27FC236}">
                <a16:creationId xmlns:a16="http://schemas.microsoft.com/office/drawing/2014/main" id="{154AAB7A-87D8-4605-93C2-BDD798B38FE2}"/>
              </a:ext>
            </a:extLst>
          </p:cNvPr>
          <p:cNvSpPr>
            <a:spLocks noGrp="1"/>
          </p:cNvSpPr>
          <p:nvPr>
            <p:ph type="body" sz="quarter" idx="36" hasCustomPrompt="1"/>
          </p:nvPr>
        </p:nvSpPr>
        <p:spPr>
          <a:xfrm>
            <a:off x="1109554" y="3919015"/>
            <a:ext cx="7200" cy="396000"/>
          </a:xfrm>
          <a:solidFill>
            <a:schemeClr val="tx1"/>
          </a:solidFill>
        </p:spPr>
        <p:txBody>
          <a:bodyPr/>
          <a:lstStyle>
            <a:lvl1pPr>
              <a:defRPr/>
            </a:lvl1pPr>
          </a:lstStyle>
          <a:p>
            <a:pPr lvl="0"/>
            <a:r>
              <a:rPr lang="en-GB" dirty="0"/>
              <a:t> </a:t>
            </a:r>
          </a:p>
        </p:txBody>
      </p:sp>
      <p:sp>
        <p:nvSpPr>
          <p:cNvPr id="37" name="Text Placeholder 33">
            <a:extLst>
              <a:ext uri="{FF2B5EF4-FFF2-40B4-BE49-F238E27FC236}">
                <a16:creationId xmlns:a16="http://schemas.microsoft.com/office/drawing/2014/main" id="{ACF6E6C5-D3DC-47EA-B222-C3509BCED700}"/>
              </a:ext>
            </a:extLst>
          </p:cNvPr>
          <p:cNvSpPr>
            <a:spLocks noGrp="1"/>
          </p:cNvSpPr>
          <p:nvPr>
            <p:ph type="body" sz="quarter" idx="37" hasCustomPrompt="1"/>
          </p:nvPr>
        </p:nvSpPr>
        <p:spPr>
          <a:xfrm>
            <a:off x="1109554" y="4451935"/>
            <a:ext cx="7200" cy="396000"/>
          </a:xfrm>
          <a:solidFill>
            <a:schemeClr val="tx1"/>
          </a:solidFill>
        </p:spPr>
        <p:txBody>
          <a:bodyPr/>
          <a:lstStyle>
            <a:lvl1pPr>
              <a:defRPr/>
            </a:lvl1pPr>
          </a:lstStyle>
          <a:p>
            <a:pPr lvl="0"/>
            <a:r>
              <a:rPr lang="en-GB" dirty="0"/>
              <a:t> </a:t>
            </a:r>
          </a:p>
        </p:txBody>
      </p:sp>
      <p:sp>
        <p:nvSpPr>
          <p:cNvPr id="38" name="Text Placeholder 33">
            <a:extLst>
              <a:ext uri="{FF2B5EF4-FFF2-40B4-BE49-F238E27FC236}">
                <a16:creationId xmlns:a16="http://schemas.microsoft.com/office/drawing/2014/main" id="{F0A5B6E7-72FA-40C0-8976-2657DA9D22CF}"/>
              </a:ext>
            </a:extLst>
          </p:cNvPr>
          <p:cNvSpPr>
            <a:spLocks noGrp="1"/>
          </p:cNvSpPr>
          <p:nvPr>
            <p:ph type="body" sz="quarter" idx="38" hasCustomPrompt="1"/>
          </p:nvPr>
        </p:nvSpPr>
        <p:spPr>
          <a:xfrm>
            <a:off x="1109554" y="4984854"/>
            <a:ext cx="7200" cy="396000"/>
          </a:xfrm>
          <a:solidFill>
            <a:schemeClr val="tx1"/>
          </a:solidFill>
        </p:spPr>
        <p:txBody>
          <a:bodyPr/>
          <a:lstStyle>
            <a:lvl1pPr>
              <a:defRPr/>
            </a:lvl1pPr>
          </a:lstStyle>
          <a:p>
            <a:pPr lvl="0"/>
            <a:r>
              <a:rPr lang="en-GB" dirty="0"/>
              <a:t> </a:t>
            </a:r>
          </a:p>
        </p:txBody>
      </p:sp>
      <p:sp>
        <p:nvSpPr>
          <p:cNvPr id="39" name="Text Placeholder 33">
            <a:extLst>
              <a:ext uri="{FF2B5EF4-FFF2-40B4-BE49-F238E27FC236}">
                <a16:creationId xmlns:a16="http://schemas.microsoft.com/office/drawing/2014/main" id="{ABA90631-0912-4007-8415-DF5EB14A7C29}"/>
              </a:ext>
            </a:extLst>
          </p:cNvPr>
          <p:cNvSpPr>
            <a:spLocks noGrp="1"/>
          </p:cNvSpPr>
          <p:nvPr>
            <p:ph type="body" sz="quarter" idx="39" hasCustomPrompt="1"/>
          </p:nvPr>
        </p:nvSpPr>
        <p:spPr>
          <a:xfrm>
            <a:off x="5015388" y="2853175"/>
            <a:ext cx="7200" cy="396000"/>
          </a:xfrm>
          <a:solidFill>
            <a:schemeClr val="tx1"/>
          </a:solidFill>
        </p:spPr>
        <p:txBody>
          <a:bodyPr/>
          <a:lstStyle>
            <a:lvl1pPr>
              <a:defRPr/>
            </a:lvl1pPr>
          </a:lstStyle>
          <a:p>
            <a:pPr lvl="0"/>
            <a:r>
              <a:rPr lang="en-GB" dirty="0"/>
              <a:t> </a:t>
            </a:r>
          </a:p>
        </p:txBody>
      </p:sp>
      <p:sp>
        <p:nvSpPr>
          <p:cNvPr id="40" name="Text Placeholder 33">
            <a:extLst>
              <a:ext uri="{FF2B5EF4-FFF2-40B4-BE49-F238E27FC236}">
                <a16:creationId xmlns:a16="http://schemas.microsoft.com/office/drawing/2014/main" id="{7BC2D571-33A4-41E4-B459-F1D95490BA8B}"/>
              </a:ext>
            </a:extLst>
          </p:cNvPr>
          <p:cNvSpPr>
            <a:spLocks noGrp="1"/>
          </p:cNvSpPr>
          <p:nvPr>
            <p:ph type="body" sz="quarter" idx="40" hasCustomPrompt="1"/>
          </p:nvPr>
        </p:nvSpPr>
        <p:spPr>
          <a:xfrm>
            <a:off x="5015388" y="3386095"/>
            <a:ext cx="7200" cy="396000"/>
          </a:xfrm>
          <a:solidFill>
            <a:schemeClr val="tx1"/>
          </a:solidFill>
        </p:spPr>
        <p:txBody>
          <a:bodyPr/>
          <a:lstStyle>
            <a:lvl1pPr>
              <a:defRPr/>
            </a:lvl1pPr>
          </a:lstStyle>
          <a:p>
            <a:pPr lvl="0"/>
            <a:r>
              <a:rPr lang="en-GB" dirty="0"/>
              <a:t> </a:t>
            </a:r>
          </a:p>
        </p:txBody>
      </p:sp>
      <p:sp>
        <p:nvSpPr>
          <p:cNvPr id="41" name="Text Placeholder 33">
            <a:extLst>
              <a:ext uri="{FF2B5EF4-FFF2-40B4-BE49-F238E27FC236}">
                <a16:creationId xmlns:a16="http://schemas.microsoft.com/office/drawing/2014/main" id="{23AA5C04-BECB-41AA-A92B-0ECD5E321487}"/>
              </a:ext>
            </a:extLst>
          </p:cNvPr>
          <p:cNvSpPr>
            <a:spLocks noGrp="1"/>
          </p:cNvSpPr>
          <p:nvPr>
            <p:ph type="body" sz="quarter" idx="41" hasCustomPrompt="1"/>
          </p:nvPr>
        </p:nvSpPr>
        <p:spPr>
          <a:xfrm>
            <a:off x="5015388" y="3919015"/>
            <a:ext cx="7200" cy="396000"/>
          </a:xfrm>
          <a:solidFill>
            <a:schemeClr val="tx1"/>
          </a:solidFill>
        </p:spPr>
        <p:txBody>
          <a:bodyPr/>
          <a:lstStyle>
            <a:lvl1pPr>
              <a:defRPr/>
            </a:lvl1pPr>
          </a:lstStyle>
          <a:p>
            <a:pPr lvl="0"/>
            <a:r>
              <a:rPr lang="en-GB" dirty="0"/>
              <a:t> </a:t>
            </a:r>
          </a:p>
        </p:txBody>
      </p:sp>
      <p:sp>
        <p:nvSpPr>
          <p:cNvPr id="42" name="Text Placeholder 33">
            <a:extLst>
              <a:ext uri="{FF2B5EF4-FFF2-40B4-BE49-F238E27FC236}">
                <a16:creationId xmlns:a16="http://schemas.microsoft.com/office/drawing/2014/main" id="{518636DE-DDB0-4DD4-A073-9FE3311E49F0}"/>
              </a:ext>
            </a:extLst>
          </p:cNvPr>
          <p:cNvSpPr>
            <a:spLocks noGrp="1"/>
          </p:cNvSpPr>
          <p:nvPr>
            <p:ph type="body" sz="quarter" idx="42" hasCustomPrompt="1"/>
          </p:nvPr>
        </p:nvSpPr>
        <p:spPr>
          <a:xfrm>
            <a:off x="5015388" y="4451935"/>
            <a:ext cx="7200" cy="396000"/>
          </a:xfrm>
          <a:solidFill>
            <a:schemeClr val="tx1"/>
          </a:solidFill>
        </p:spPr>
        <p:txBody>
          <a:bodyPr/>
          <a:lstStyle>
            <a:lvl1pPr>
              <a:defRPr/>
            </a:lvl1pPr>
          </a:lstStyle>
          <a:p>
            <a:pPr lvl="0"/>
            <a:r>
              <a:rPr lang="en-GB" dirty="0"/>
              <a:t> </a:t>
            </a:r>
          </a:p>
        </p:txBody>
      </p:sp>
      <p:sp>
        <p:nvSpPr>
          <p:cNvPr id="43" name="Text Placeholder 33">
            <a:extLst>
              <a:ext uri="{FF2B5EF4-FFF2-40B4-BE49-F238E27FC236}">
                <a16:creationId xmlns:a16="http://schemas.microsoft.com/office/drawing/2014/main" id="{A674528C-21A2-43D1-89E8-58FD0B7F7D47}"/>
              </a:ext>
            </a:extLst>
          </p:cNvPr>
          <p:cNvSpPr>
            <a:spLocks noGrp="1"/>
          </p:cNvSpPr>
          <p:nvPr>
            <p:ph type="body" sz="quarter" idx="43" hasCustomPrompt="1"/>
          </p:nvPr>
        </p:nvSpPr>
        <p:spPr>
          <a:xfrm>
            <a:off x="5015388" y="4984854"/>
            <a:ext cx="7200" cy="396000"/>
          </a:xfrm>
          <a:solidFill>
            <a:schemeClr val="tx1"/>
          </a:solidFill>
        </p:spPr>
        <p:txBody>
          <a:bodyPr/>
          <a:lstStyle>
            <a:lvl1pPr>
              <a:defRPr/>
            </a:lvl1pPr>
          </a:lstStyle>
          <a:p>
            <a:pPr lvl="0"/>
            <a:r>
              <a:rPr lang="en-GB" dirty="0"/>
              <a:t> </a:t>
            </a:r>
          </a:p>
        </p:txBody>
      </p:sp>
      <p:sp>
        <p:nvSpPr>
          <p:cNvPr id="46" name="Picture Placeholder 45">
            <a:extLst>
              <a:ext uri="{FF2B5EF4-FFF2-40B4-BE49-F238E27FC236}">
                <a16:creationId xmlns:a16="http://schemas.microsoft.com/office/drawing/2014/main" id="{D7BD8D31-BA09-404B-BF10-D3836833A3E2}"/>
              </a:ext>
            </a:extLst>
          </p:cNvPr>
          <p:cNvSpPr>
            <a:spLocks noGrp="1"/>
          </p:cNvSpPr>
          <p:nvPr>
            <p:ph type="pic" sz="quarter" idx="44" hasCustomPrompt="1"/>
          </p:nvPr>
        </p:nvSpPr>
        <p:spPr>
          <a:xfrm>
            <a:off x="7176583" y="0"/>
            <a:ext cx="5015417" cy="4042677"/>
          </a:xfrm>
          <a:custGeom>
            <a:avLst/>
            <a:gdLst>
              <a:gd name="connsiteX0" fmla="*/ 0 w 5015417"/>
              <a:gd name="connsiteY0" fmla="*/ 0 h 4042677"/>
              <a:gd name="connsiteX1" fmla="*/ 2725746 w 5015417"/>
              <a:gd name="connsiteY1" fmla="*/ 0 h 4042677"/>
              <a:gd name="connsiteX2" fmla="*/ 2833991 w 5015417"/>
              <a:gd name="connsiteY2" fmla="*/ 203644 h 4042677"/>
              <a:gd name="connsiteX3" fmla="*/ 3156763 w 5015417"/>
              <a:gd name="connsiteY3" fmla="*/ 637374 h 4042677"/>
              <a:gd name="connsiteX4" fmla="*/ 5006913 w 5015417"/>
              <a:gd name="connsiteY4" fmla="*/ 1503564 h 4042677"/>
              <a:gd name="connsiteX5" fmla="*/ 5015417 w 5015417"/>
              <a:gd name="connsiteY5" fmla="*/ 1503543 h 4042677"/>
              <a:gd name="connsiteX6" fmla="*/ 5015417 w 5015417"/>
              <a:gd name="connsiteY6" fmla="*/ 3263361 h 4042677"/>
              <a:gd name="connsiteX7" fmla="*/ 4875235 w 5015417"/>
              <a:gd name="connsiteY7" fmla="*/ 3406280 h 4042677"/>
              <a:gd name="connsiteX8" fmla="*/ 4419977 w 5015417"/>
              <a:gd name="connsiteY8" fmla="*/ 3969361 h 4042677"/>
              <a:gd name="connsiteX9" fmla="*/ 4371330 w 5015417"/>
              <a:gd name="connsiteY9" fmla="*/ 4042677 h 4042677"/>
              <a:gd name="connsiteX10" fmla="*/ 4309062 w 5015417"/>
              <a:gd name="connsiteY10" fmla="*/ 4034042 h 4042677"/>
              <a:gd name="connsiteX11" fmla="*/ 1176227 w 5015417"/>
              <a:gd name="connsiteY11" fmla="*/ 2294138 h 4042677"/>
              <a:gd name="connsiteX12" fmla="*/ 55246 w 5015417"/>
              <a:gd name="connsiteY12" fmla="*/ 220181 h 4042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015417" h="4042677">
                <a:moveTo>
                  <a:pt x="0" y="0"/>
                </a:moveTo>
                <a:lnTo>
                  <a:pt x="2725746" y="0"/>
                </a:lnTo>
                <a:lnTo>
                  <a:pt x="2833991" y="203644"/>
                </a:lnTo>
                <a:cubicBezTo>
                  <a:pt x="2924930" y="355909"/>
                  <a:pt x="3032483" y="501329"/>
                  <a:pt x="3156763" y="637374"/>
                </a:cubicBezTo>
                <a:cubicBezTo>
                  <a:pt x="3653884" y="1181556"/>
                  <a:pt x="4324515" y="1472723"/>
                  <a:pt x="5006913" y="1503564"/>
                </a:cubicBezTo>
                <a:lnTo>
                  <a:pt x="5015417" y="1503543"/>
                </a:lnTo>
                <a:lnTo>
                  <a:pt x="5015417" y="3263361"/>
                </a:lnTo>
                <a:lnTo>
                  <a:pt x="4875235" y="3406280"/>
                </a:lnTo>
                <a:cubicBezTo>
                  <a:pt x="4708516" y="3585091"/>
                  <a:pt x="4556726" y="3773348"/>
                  <a:pt x="4419977" y="3969361"/>
                </a:cubicBezTo>
                <a:lnTo>
                  <a:pt x="4371330" y="4042677"/>
                </a:lnTo>
                <a:lnTo>
                  <a:pt x="4309062" y="4034042"/>
                </a:lnTo>
                <a:cubicBezTo>
                  <a:pt x="3136171" y="3842761"/>
                  <a:pt x="2020225" y="3258041"/>
                  <a:pt x="1176227" y="2294138"/>
                </a:cubicBezTo>
                <a:cubicBezTo>
                  <a:pt x="633657" y="1674486"/>
                  <a:pt x="261259" y="964127"/>
                  <a:pt x="55246" y="220181"/>
                </a:cubicBezTo>
                <a:close/>
              </a:path>
            </a:pathLst>
          </a:custGeom>
        </p:spPr>
        <p:txBody>
          <a:bodyPr wrap="square" anchor="ctr">
            <a:noAutofit/>
          </a:bodyPr>
          <a:lstStyle>
            <a:lvl1pPr algn="ctr">
              <a:defRPr/>
            </a:lvl1pPr>
          </a:lstStyle>
          <a:p>
            <a:r>
              <a:rPr lang="en-GB" dirty="0"/>
              <a:t>Click to insert image</a:t>
            </a:r>
          </a:p>
        </p:txBody>
      </p:sp>
      <p:sp>
        <p:nvSpPr>
          <p:cNvPr id="47" name="Freeform: Shape 46">
            <a:extLst>
              <a:ext uri="{FF2B5EF4-FFF2-40B4-BE49-F238E27FC236}">
                <a16:creationId xmlns:a16="http://schemas.microsoft.com/office/drawing/2014/main" id="{FC9E42F4-64CE-49D3-84AA-C69E8A06D4F7}"/>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2"/>
          </a:solidFill>
          <a:ln w="104905" cap="flat">
            <a:noFill/>
            <a:prstDash val="solid"/>
            <a:miter/>
          </a:ln>
        </p:spPr>
        <p:txBody>
          <a:bodyPr rtlCol="0" anchor="ctr"/>
          <a:lstStyle/>
          <a:p>
            <a:endParaRPr lang="en-GB"/>
          </a:p>
        </p:txBody>
      </p:sp>
    </p:spTree>
    <p:extLst>
      <p:ext uri="{BB962C8B-B14F-4D97-AF65-F5344CB8AC3E}">
        <p14:creationId xmlns:p14="http://schemas.microsoft.com/office/powerpoint/2010/main" val="263426105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Agenda 3">
    <p:bg>
      <p:bgPr>
        <a:solidFill>
          <a:schemeClr val="accent2"/>
        </a:solidFill>
        <a:effectLst/>
      </p:bgPr>
    </p:bg>
    <p:spTree>
      <p:nvGrpSpPr>
        <p:cNvPr id="1" name=""/>
        <p:cNvGrpSpPr/>
        <p:nvPr/>
      </p:nvGrpSpPr>
      <p:grpSpPr>
        <a:xfrm>
          <a:off x="0" y="0"/>
          <a:ext cx="0" cy="0"/>
          <a:chOff x="0" y="0"/>
          <a:chExt cx="0" cy="0"/>
        </a:xfrm>
      </p:grpSpPr>
      <p:sp>
        <p:nvSpPr>
          <p:cNvPr id="52" name="Freeform: Shape 51">
            <a:extLst>
              <a:ext uri="{FF2B5EF4-FFF2-40B4-BE49-F238E27FC236}">
                <a16:creationId xmlns:a16="http://schemas.microsoft.com/office/drawing/2014/main" id="{8E38047C-4D96-4734-9D6E-DBBD7B81F2F9}"/>
              </a:ext>
            </a:extLst>
          </p:cNvPr>
          <p:cNvSpPr/>
          <p:nvPr/>
        </p:nvSpPr>
        <p:spPr>
          <a:xfrm>
            <a:off x="114301" y="0"/>
            <a:ext cx="8199753" cy="6857999"/>
          </a:xfrm>
          <a:custGeom>
            <a:avLst/>
            <a:gdLst>
              <a:gd name="connsiteX0" fmla="*/ 1264691 w 8199753"/>
              <a:gd name="connsiteY0" fmla="*/ 0 h 6857999"/>
              <a:gd name="connsiteX1" fmla="*/ 6921190 w 8199753"/>
              <a:gd name="connsiteY1" fmla="*/ 0 h 6857999"/>
              <a:gd name="connsiteX2" fmla="*/ 6382761 w 8199753"/>
              <a:gd name="connsiteY2" fmla="*/ 1149882 h 6857999"/>
              <a:gd name="connsiteX3" fmla="*/ 5097154 w 8199753"/>
              <a:gd name="connsiteY3" fmla="*/ 812118 h 6857999"/>
              <a:gd name="connsiteX4" fmla="*/ 4995473 w 8199753"/>
              <a:gd name="connsiteY4" fmla="*/ 817962 h 6857999"/>
              <a:gd name="connsiteX5" fmla="*/ 3361340 w 8199753"/>
              <a:gd name="connsiteY5" fmla="*/ 1493262 h 6857999"/>
              <a:gd name="connsiteX6" fmla="*/ 3195970 w 8199753"/>
              <a:gd name="connsiteY6" fmla="*/ 5152216 h 6857999"/>
              <a:gd name="connsiteX7" fmla="*/ 6854930 w 8199753"/>
              <a:gd name="connsiteY7" fmla="*/ 5317584 h 6857999"/>
              <a:gd name="connsiteX8" fmla="*/ 8199753 w 8199753"/>
              <a:gd name="connsiteY8" fmla="*/ 6857999 h 6857999"/>
              <a:gd name="connsiteX9" fmla="*/ 1364691 w 8199753"/>
              <a:gd name="connsiteY9" fmla="*/ 6857999 h 6857999"/>
              <a:gd name="connsiteX10" fmla="*/ 1274222 w 8199753"/>
              <a:gd name="connsiteY10" fmla="*/ 6759801 h 6857999"/>
              <a:gd name="connsiteX11" fmla="*/ 1044489 w 8199753"/>
              <a:gd name="connsiteY11" fmla="*/ 2613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8199753" h="6857999">
                <a:moveTo>
                  <a:pt x="1264691" y="0"/>
                </a:moveTo>
                <a:lnTo>
                  <a:pt x="6921190" y="0"/>
                </a:lnTo>
                <a:lnTo>
                  <a:pt x="6382761" y="1149882"/>
                </a:lnTo>
                <a:cubicBezTo>
                  <a:pt x="5991237" y="926557"/>
                  <a:pt x="5547886" y="810076"/>
                  <a:pt x="5097154" y="812118"/>
                </a:cubicBezTo>
                <a:cubicBezTo>
                  <a:pt x="5063260" y="812118"/>
                  <a:pt x="5029367" y="817962"/>
                  <a:pt x="4995473" y="817962"/>
                </a:cubicBezTo>
                <a:cubicBezTo>
                  <a:pt x="4388409" y="844394"/>
                  <a:pt x="3809965" y="1083434"/>
                  <a:pt x="3361340" y="1493262"/>
                </a:cubicBezTo>
                <a:cubicBezTo>
                  <a:pt x="2305280" y="2457989"/>
                  <a:pt x="2231242" y="4096159"/>
                  <a:pt x="3195970" y="5152216"/>
                </a:cubicBezTo>
                <a:cubicBezTo>
                  <a:pt x="4160699" y="6208274"/>
                  <a:pt x="5798872" y="6282311"/>
                  <a:pt x="6854930" y="5317584"/>
                </a:cubicBezTo>
                <a:lnTo>
                  <a:pt x="8199753" y="6857999"/>
                </a:lnTo>
                <a:lnTo>
                  <a:pt x="1364691" y="6857999"/>
                </a:lnTo>
                <a:lnTo>
                  <a:pt x="1274222" y="6759801"/>
                </a:lnTo>
                <a:cubicBezTo>
                  <a:pt x="-363668" y="4889219"/>
                  <a:pt x="-403350" y="2166741"/>
                  <a:pt x="1044489" y="261341"/>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9" name="Title 1">
            <a:extLst>
              <a:ext uri="{FF2B5EF4-FFF2-40B4-BE49-F238E27FC236}">
                <a16:creationId xmlns:a16="http://schemas.microsoft.com/office/drawing/2014/main" id="{37ABA637-2E9E-466F-9E60-4F4F2B719B74}"/>
              </a:ext>
            </a:extLst>
          </p:cNvPr>
          <p:cNvSpPr>
            <a:spLocks noGrp="1"/>
          </p:cNvSpPr>
          <p:nvPr>
            <p:ph type="title" hasCustomPrompt="1"/>
          </p:nvPr>
        </p:nvSpPr>
        <p:spPr>
          <a:xfrm>
            <a:off x="847092" y="708820"/>
            <a:ext cx="5223508" cy="1399379"/>
          </a:xfrm>
        </p:spPr>
        <p:txBody>
          <a:bodyPr/>
          <a:lstStyle>
            <a:lvl1pPr>
              <a:defRPr sz="9800" b="0">
                <a:latin typeface="+mj-lt"/>
              </a:defRPr>
            </a:lvl1pPr>
          </a:lstStyle>
          <a:p>
            <a:r>
              <a:rPr lang="en-US" dirty="0"/>
              <a:t>Agenda</a:t>
            </a:r>
            <a:endParaRPr lang="en-GB" dirty="0"/>
          </a:p>
        </p:txBody>
      </p:sp>
      <p:sp>
        <p:nvSpPr>
          <p:cNvPr id="10" name="Text Placeholder 12">
            <a:extLst>
              <a:ext uri="{FF2B5EF4-FFF2-40B4-BE49-F238E27FC236}">
                <a16:creationId xmlns:a16="http://schemas.microsoft.com/office/drawing/2014/main" id="{54DCF9F4-2565-455A-B75A-1D5C977BA350}"/>
              </a:ext>
            </a:extLst>
          </p:cNvPr>
          <p:cNvSpPr>
            <a:spLocks noGrp="1"/>
          </p:cNvSpPr>
          <p:nvPr>
            <p:ph type="body" sz="quarter" idx="14"/>
          </p:nvPr>
        </p:nvSpPr>
        <p:spPr>
          <a:xfrm>
            <a:off x="7683499" y="817563"/>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1" name="Text Placeholder 12">
            <a:extLst>
              <a:ext uri="{FF2B5EF4-FFF2-40B4-BE49-F238E27FC236}">
                <a16:creationId xmlns:a16="http://schemas.microsoft.com/office/drawing/2014/main" id="{6CA301D9-C5EF-4D4F-95A3-C300C874C820}"/>
              </a:ext>
            </a:extLst>
          </p:cNvPr>
          <p:cNvSpPr>
            <a:spLocks noGrp="1"/>
          </p:cNvSpPr>
          <p:nvPr>
            <p:ph type="body" sz="quarter" idx="15"/>
          </p:nvPr>
        </p:nvSpPr>
        <p:spPr>
          <a:xfrm>
            <a:off x="7683499" y="1350483"/>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2" name="Text Placeholder 12">
            <a:extLst>
              <a:ext uri="{FF2B5EF4-FFF2-40B4-BE49-F238E27FC236}">
                <a16:creationId xmlns:a16="http://schemas.microsoft.com/office/drawing/2014/main" id="{1635072D-4C65-43AD-9330-447B5B7BB430}"/>
              </a:ext>
            </a:extLst>
          </p:cNvPr>
          <p:cNvSpPr>
            <a:spLocks noGrp="1"/>
          </p:cNvSpPr>
          <p:nvPr>
            <p:ph type="body" sz="quarter" idx="16"/>
          </p:nvPr>
        </p:nvSpPr>
        <p:spPr>
          <a:xfrm>
            <a:off x="7683499" y="1883403"/>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3" name="Text Placeholder 12">
            <a:extLst>
              <a:ext uri="{FF2B5EF4-FFF2-40B4-BE49-F238E27FC236}">
                <a16:creationId xmlns:a16="http://schemas.microsoft.com/office/drawing/2014/main" id="{5A46B796-958E-4C02-9178-249CDD0D4348}"/>
              </a:ext>
            </a:extLst>
          </p:cNvPr>
          <p:cNvSpPr>
            <a:spLocks noGrp="1"/>
          </p:cNvSpPr>
          <p:nvPr>
            <p:ph type="body" sz="quarter" idx="17"/>
          </p:nvPr>
        </p:nvSpPr>
        <p:spPr>
          <a:xfrm>
            <a:off x="7683499" y="2416323"/>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4" name="Text Placeholder 12">
            <a:extLst>
              <a:ext uri="{FF2B5EF4-FFF2-40B4-BE49-F238E27FC236}">
                <a16:creationId xmlns:a16="http://schemas.microsoft.com/office/drawing/2014/main" id="{642D809C-DFEA-45D1-A674-3A50E6EC00A3}"/>
              </a:ext>
            </a:extLst>
          </p:cNvPr>
          <p:cNvSpPr>
            <a:spLocks noGrp="1"/>
          </p:cNvSpPr>
          <p:nvPr>
            <p:ph type="body" sz="quarter" idx="18"/>
          </p:nvPr>
        </p:nvSpPr>
        <p:spPr>
          <a:xfrm>
            <a:off x="7683499" y="2949242"/>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5" name="Text Placeholder 12">
            <a:extLst>
              <a:ext uri="{FF2B5EF4-FFF2-40B4-BE49-F238E27FC236}">
                <a16:creationId xmlns:a16="http://schemas.microsoft.com/office/drawing/2014/main" id="{E0175B59-1452-4A47-8F48-415EB9680224}"/>
              </a:ext>
            </a:extLst>
          </p:cNvPr>
          <p:cNvSpPr>
            <a:spLocks noGrp="1"/>
          </p:cNvSpPr>
          <p:nvPr>
            <p:ph type="body" sz="quarter" idx="24" hasCustomPrompt="1"/>
          </p:nvPr>
        </p:nvSpPr>
        <p:spPr>
          <a:xfrm>
            <a:off x="6932612" y="817563"/>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16" name="Text Placeholder 12">
            <a:extLst>
              <a:ext uri="{FF2B5EF4-FFF2-40B4-BE49-F238E27FC236}">
                <a16:creationId xmlns:a16="http://schemas.microsoft.com/office/drawing/2014/main" id="{E360CDCC-DDF2-4F7B-8A9E-A4EEA4576305}"/>
              </a:ext>
            </a:extLst>
          </p:cNvPr>
          <p:cNvSpPr>
            <a:spLocks noGrp="1"/>
          </p:cNvSpPr>
          <p:nvPr>
            <p:ph type="body" sz="quarter" idx="25" hasCustomPrompt="1"/>
          </p:nvPr>
        </p:nvSpPr>
        <p:spPr>
          <a:xfrm>
            <a:off x="6932612" y="1350483"/>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17" name="Text Placeholder 12">
            <a:extLst>
              <a:ext uri="{FF2B5EF4-FFF2-40B4-BE49-F238E27FC236}">
                <a16:creationId xmlns:a16="http://schemas.microsoft.com/office/drawing/2014/main" id="{BBCA1CD0-722A-44C0-B941-D9CC330F17A8}"/>
              </a:ext>
            </a:extLst>
          </p:cNvPr>
          <p:cNvSpPr>
            <a:spLocks noGrp="1"/>
          </p:cNvSpPr>
          <p:nvPr>
            <p:ph type="body" sz="quarter" idx="26" hasCustomPrompt="1"/>
          </p:nvPr>
        </p:nvSpPr>
        <p:spPr>
          <a:xfrm>
            <a:off x="6932612" y="1883403"/>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18" name="Text Placeholder 12">
            <a:extLst>
              <a:ext uri="{FF2B5EF4-FFF2-40B4-BE49-F238E27FC236}">
                <a16:creationId xmlns:a16="http://schemas.microsoft.com/office/drawing/2014/main" id="{027EB92E-97A0-4187-A83E-26B2D68AAB50}"/>
              </a:ext>
            </a:extLst>
          </p:cNvPr>
          <p:cNvSpPr>
            <a:spLocks noGrp="1"/>
          </p:cNvSpPr>
          <p:nvPr>
            <p:ph type="body" sz="quarter" idx="27" hasCustomPrompt="1"/>
          </p:nvPr>
        </p:nvSpPr>
        <p:spPr>
          <a:xfrm>
            <a:off x="6932612" y="2416323"/>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19" name="Text Placeholder 12">
            <a:extLst>
              <a:ext uri="{FF2B5EF4-FFF2-40B4-BE49-F238E27FC236}">
                <a16:creationId xmlns:a16="http://schemas.microsoft.com/office/drawing/2014/main" id="{42206A7D-D90B-4CA3-902D-158DAA50D388}"/>
              </a:ext>
            </a:extLst>
          </p:cNvPr>
          <p:cNvSpPr>
            <a:spLocks noGrp="1"/>
          </p:cNvSpPr>
          <p:nvPr>
            <p:ph type="body" sz="quarter" idx="28" hasCustomPrompt="1"/>
          </p:nvPr>
        </p:nvSpPr>
        <p:spPr>
          <a:xfrm>
            <a:off x="6932612" y="2949242"/>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0" name="Text Placeholder 33">
            <a:extLst>
              <a:ext uri="{FF2B5EF4-FFF2-40B4-BE49-F238E27FC236}">
                <a16:creationId xmlns:a16="http://schemas.microsoft.com/office/drawing/2014/main" id="{6DE0A962-3AD3-45B2-A592-901BF243922E}"/>
              </a:ext>
            </a:extLst>
          </p:cNvPr>
          <p:cNvSpPr>
            <a:spLocks noGrp="1"/>
          </p:cNvSpPr>
          <p:nvPr>
            <p:ph type="body" sz="quarter" idx="34" hasCustomPrompt="1"/>
          </p:nvPr>
        </p:nvSpPr>
        <p:spPr>
          <a:xfrm>
            <a:off x="7551628" y="838638"/>
            <a:ext cx="7200" cy="396000"/>
          </a:xfrm>
          <a:solidFill>
            <a:schemeClr val="tx1"/>
          </a:solidFill>
        </p:spPr>
        <p:txBody>
          <a:bodyPr/>
          <a:lstStyle>
            <a:lvl1pPr>
              <a:defRPr/>
            </a:lvl1pPr>
          </a:lstStyle>
          <a:p>
            <a:pPr lvl="0"/>
            <a:r>
              <a:rPr lang="en-GB" dirty="0"/>
              <a:t> </a:t>
            </a:r>
          </a:p>
        </p:txBody>
      </p:sp>
      <p:sp>
        <p:nvSpPr>
          <p:cNvPr id="21" name="Text Placeholder 33">
            <a:extLst>
              <a:ext uri="{FF2B5EF4-FFF2-40B4-BE49-F238E27FC236}">
                <a16:creationId xmlns:a16="http://schemas.microsoft.com/office/drawing/2014/main" id="{CD6A648D-558E-44D6-860A-6D8298D941AC}"/>
              </a:ext>
            </a:extLst>
          </p:cNvPr>
          <p:cNvSpPr>
            <a:spLocks noGrp="1"/>
          </p:cNvSpPr>
          <p:nvPr>
            <p:ph type="body" sz="quarter" idx="35" hasCustomPrompt="1"/>
          </p:nvPr>
        </p:nvSpPr>
        <p:spPr>
          <a:xfrm>
            <a:off x="7551628" y="1371558"/>
            <a:ext cx="7200" cy="396000"/>
          </a:xfrm>
          <a:solidFill>
            <a:schemeClr val="tx1"/>
          </a:solidFill>
        </p:spPr>
        <p:txBody>
          <a:bodyPr/>
          <a:lstStyle>
            <a:lvl1pPr>
              <a:defRPr/>
            </a:lvl1pPr>
          </a:lstStyle>
          <a:p>
            <a:pPr lvl="0"/>
            <a:r>
              <a:rPr lang="en-GB" dirty="0"/>
              <a:t> </a:t>
            </a:r>
          </a:p>
        </p:txBody>
      </p:sp>
      <p:sp>
        <p:nvSpPr>
          <p:cNvPr id="22" name="Text Placeholder 33">
            <a:extLst>
              <a:ext uri="{FF2B5EF4-FFF2-40B4-BE49-F238E27FC236}">
                <a16:creationId xmlns:a16="http://schemas.microsoft.com/office/drawing/2014/main" id="{8F9CD348-973E-453A-AEE9-C4662FA65CA1}"/>
              </a:ext>
            </a:extLst>
          </p:cNvPr>
          <p:cNvSpPr>
            <a:spLocks noGrp="1"/>
          </p:cNvSpPr>
          <p:nvPr>
            <p:ph type="body" sz="quarter" idx="36" hasCustomPrompt="1"/>
          </p:nvPr>
        </p:nvSpPr>
        <p:spPr>
          <a:xfrm>
            <a:off x="7551628" y="1904478"/>
            <a:ext cx="7200" cy="396000"/>
          </a:xfrm>
          <a:solidFill>
            <a:schemeClr val="tx1"/>
          </a:solidFill>
        </p:spPr>
        <p:txBody>
          <a:bodyPr/>
          <a:lstStyle>
            <a:lvl1pPr>
              <a:defRPr/>
            </a:lvl1pPr>
          </a:lstStyle>
          <a:p>
            <a:pPr lvl="0"/>
            <a:r>
              <a:rPr lang="en-GB" dirty="0"/>
              <a:t> </a:t>
            </a:r>
          </a:p>
        </p:txBody>
      </p:sp>
      <p:sp>
        <p:nvSpPr>
          <p:cNvPr id="23" name="Text Placeholder 33">
            <a:extLst>
              <a:ext uri="{FF2B5EF4-FFF2-40B4-BE49-F238E27FC236}">
                <a16:creationId xmlns:a16="http://schemas.microsoft.com/office/drawing/2014/main" id="{DF6A444D-8B1E-4CA7-8EC7-0FE8BC912B75}"/>
              </a:ext>
            </a:extLst>
          </p:cNvPr>
          <p:cNvSpPr>
            <a:spLocks noGrp="1"/>
          </p:cNvSpPr>
          <p:nvPr>
            <p:ph type="body" sz="quarter" idx="37" hasCustomPrompt="1"/>
          </p:nvPr>
        </p:nvSpPr>
        <p:spPr>
          <a:xfrm>
            <a:off x="7551628" y="2437398"/>
            <a:ext cx="7200" cy="396000"/>
          </a:xfrm>
          <a:solidFill>
            <a:schemeClr val="tx1"/>
          </a:solidFill>
        </p:spPr>
        <p:txBody>
          <a:bodyPr/>
          <a:lstStyle>
            <a:lvl1pPr>
              <a:defRPr/>
            </a:lvl1pPr>
          </a:lstStyle>
          <a:p>
            <a:pPr lvl="0"/>
            <a:r>
              <a:rPr lang="en-GB" dirty="0"/>
              <a:t> </a:t>
            </a:r>
          </a:p>
        </p:txBody>
      </p:sp>
      <p:sp>
        <p:nvSpPr>
          <p:cNvPr id="24" name="Text Placeholder 33">
            <a:extLst>
              <a:ext uri="{FF2B5EF4-FFF2-40B4-BE49-F238E27FC236}">
                <a16:creationId xmlns:a16="http://schemas.microsoft.com/office/drawing/2014/main" id="{0B2D0D31-35F0-46DD-97C4-054D98E31D21}"/>
              </a:ext>
            </a:extLst>
          </p:cNvPr>
          <p:cNvSpPr>
            <a:spLocks noGrp="1"/>
          </p:cNvSpPr>
          <p:nvPr>
            <p:ph type="body" sz="quarter" idx="38" hasCustomPrompt="1"/>
          </p:nvPr>
        </p:nvSpPr>
        <p:spPr>
          <a:xfrm>
            <a:off x="7551628" y="2970317"/>
            <a:ext cx="7200" cy="396000"/>
          </a:xfrm>
          <a:solidFill>
            <a:schemeClr val="tx1"/>
          </a:solidFill>
        </p:spPr>
        <p:txBody>
          <a:bodyPr/>
          <a:lstStyle>
            <a:lvl1pPr>
              <a:defRPr/>
            </a:lvl1pPr>
          </a:lstStyle>
          <a:p>
            <a:pPr lvl="0"/>
            <a:r>
              <a:rPr lang="en-GB" dirty="0"/>
              <a:t> </a:t>
            </a:r>
          </a:p>
        </p:txBody>
      </p:sp>
      <p:sp>
        <p:nvSpPr>
          <p:cNvPr id="25" name="Text Placeholder 12">
            <a:extLst>
              <a:ext uri="{FF2B5EF4-FFF2-40B4-BE49-F238E27FC236}">
                <a16:creationId xmlns:a16="http://schemas.microsoft.com/office/drawing/2014/main" id="{BA5B0EB4-D853-4166-B933-1A6A34242BD1}"/>
              </a:ext>
            </a:extLst>
          </p:cNvPr>
          <p:cNvSpPr>
            <a:spLocks noGrp="1"/>
          </p:cNvSpPr>
          <p:nvPr>
            <p:ph type="body" sz="quarter" idx="39"/>
          </p:nvPr>
        </p:nvSpPr>
        <p:spPr>
          <a:xfrm>
            <a:off x="7683499" y="3482495"/>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6" name="Text Placeholder 12">
            <a:extLst>
              <a:ext uri="{FF2B5EF4-FFF2-40B4-BE49-F238E27FC236}">
                <a16:creationId xmlns:a16="http://schemas.microsoft.com/office/drawing/2014/main" id="{21CDAD9A-2054-4532-8152-0ED146B0088C}"/>
              </a:ext>
            </a:extLst>
          </p:cNvPr>
          <p:cNvSpPr>
            <a:spLocks noGrp="1"/>
          </p:cNvSpPr>
          <p:nvPr>
            <p:ph type="body" sz="quarter" idx="40"/>
          </p:nvPr>
        </p:nvSpPr>
        <p:spPr>
          <a:xfrm>
            <a:off x="7683499" y="4015415"/>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7" name="Text Placeholder 12">
            <a:extLst>
              <a:ext uri="{FF2B5EF4-FFF2-40B4-BE49-F238E27FC236}">
                <a16:creationId xmlns:a16="http://schemas.microsoft.com/office/drawing/2014/main" id="{6465F9DC-E292-4378-BC8A-4C59EA4086A0}"/>
              </a:ext>
            </a:extLst>
          </p:cNvPr>
          <p:cNvSpPr>
            <a:spLocks noGrp="1"/>
          </p:cNvSpPr>
          <p:nvPr>
            <p:ph type="body" sz="quarter" idx="41"/>
          </p:nvPr>
        </p:nvSpPr>
        <p:spPr>
          <a:xfrm>
            <a:off x="7683499" y="4548335"/>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8" name="Text Placeholder 12">
            <a:extLst>
              <a:ext uri="{FF2B5EF4-FFF2-40B4-BE49-F238E27FC236}">
                <a16:creationId xmlns:a16="http://schemas.microsoft.com/office/drawing/2014/main" id="{1495C55F-CC8E-42ED-99EF-6EA15A904445}"/>
              </a:ext>
            </a:extLst>
          </p:cNvPr>
          <p:cNvSpPr>
            <a:spLocks noGrp="1"/>
          </p:cNvSpPr>
          <p:nvPr>
            <p:ph type="body" sz="quarter" idx="42"/>
          </p:nvPr>
        </p:nvSpPr>
        <p:spPr>
          <a:xfrm>
            <a:off x="7683499" y="5081255"/>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9" name="Text Placeholder 12">
            <a:extLst>
              <a:ext uri="{FF2B5EF4-FFF2-40B4-BE49-F238E27FC236}">
                <a16:creationId xmlns:a16="http://schemas.microsoft.com/office/drawing/2014/main" id="{7BD2E685-7A49-40D5-B037-161A6D625CBB}"/>
              </a:ext>
            </a:extLst>
          </p:cNvPr>
          <p:cNvSpPr>
            <a:spLocks noGrp="1"/>
          </p:cNvSpPr>
          <p:nvPr>
            <p:ph type="body" sz="quarter" idx="43"/>
          </p:nvPr>
        </p:nvSpPr>
        <p:spPr>
          <a:xfrm>
            <a:off x="7683499" y="5614174"/>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30" name="Text Placeholder 12">
            <a:extLst>
              <a:ext uri="{FF2B5EF4-FFF2-40B4-BE49-F238E27FC236}">
                <a16:creationId xmlns:a16="http://schemas.microsoft.com/office/drawing/2014/main" id="{835F5A0F-2532-4185-9970-077B4EEC624C}"/>
              </a:ext>
            </a:extLst>
          </p:cNvPr>
          <p:cNvSpPr>
            <a:spLocks noGrp="1"/>
          </p:cNvSpPr>
          <p:nvPr>
            <p:ph type="body" sz="quarter" idx="44" hasCustomPrompt="1"/>
          </p:nvPr>
        </p:nvSpPr>
        <p:spPr>
          <a:xfrm>
            <a:off x="6932612" y="3482495"/>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1" name="Text Placeholder 12">
            <a:extLst>
              <a:ext uri="{FF2B5EF4-FFF2-40B4-BE49-F238E27FC236}">
                <a16:creationId xmlns:a16="http://schemas.microsoft.com/office/drawing/2014/main" id="{A4F93576-A23B-483A-B922-FE5E911895F6}"/>
              </a:ext>
            </a:extLst>
          </p:cNvPr>
          <p:cNvSpPr>
            <a:spLocks noGrp="1"/>
          </p:cNvSpPr>
          <p:nvPr>
            <p:ph type="body" sz="quarter" idx="45" hasCustomPrompt="1"/>
          </p:nvPr>
        </p:nvSpPr>
        <p:spPr>
          <a:xfrm>
            <a:off x="6932612" y="4015415"/>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2" name="Text Placeholder 12">
            <a:extLst>
              <a:ext uri="{FF2B5EF4-FFF2-40B4-BE49-F238E27FC236}">
                <a16:creationId xmlns:a16="http://schemas.microsoft.com/office/drawing/2014/main" id="{7BA6BBE1-A6EE-4D65-9F7F-9575DF389706}"/>
              </a:ext>
            </a:extLst>
          </p:cNvPr>
          <p:cNvSpPr>
            <a:spLocks noGrp="1"/>
          </p:cNvSpPr>
          <p:nvPr>
            <p:ph type="body" sz="quarter" idx="46" hasCustomPrompt="1"/>
          </p:nvPr>
        </p:nvSpPr>
        <p:spPr>
          <a:xfrm>
            <a:off x="6932612" y="4548335"/>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3" name="Text Placeholder 12">
            <a:extLst>
              <a:ext uri="{FF2B5EF4-FFF2-40B4-BE49-F238E27FC236}">
                <a16:creationId xmlns:a16="http://schemas.microsoft.com/office/drawing/2014/main" id="{A5B8618B-5AE8-415C-8D52-3B0F8B80C1AE}"/>
              </a:ext>
            </a:extLst>
          </p:cNvPr>
          <p:cNvSpPr>
            <a:spLocks noGrp="1"/>
          </p:cNvSpPr>
          <p:nvPr>
            <p:ph type="body" sz="quarter" idx="47" hasCustomPrompt="1"/>
          </p:nvPr>
        </p:nvSpPr>
        <p:spPr>
          <a:xfrm>
            <a:off x="6932612" y="5081255"/>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4" name="Text Placeholder 12">
            <a:extLst>
              <a:ext uri="{FF2B5EF4-FFF2-40B4-BE49-F238E27FC236}">
                <a16:creationId xmlns:a16="http://schemas.microsoft.com/office/drawing/2014/main" id="{BAF7EC23-C976-4A65-973F-6DDAEB9E2B4F}"/>
              </a:ext>
            </a:extLst>
          </p:cNvPr>
          <p:cNvSpPr>
            <a:spLocks noGrp="1"/>
          </p:cNvSpPr>
          <p:nvPr>
            <p:ph type="body" sz="quarter" idx="48" hasCustomPrompt="1"/>
          </p:nvPr>
        </p:nvSpPr>
        <p:spPr>
          <a:xfrm>
            <a:off x="6932612" y="5614174"/>
            <a:ext cx="574357" cy="438150"/>
          </a:xfrm>
        </p:spPr>
        <p:txBody>
          <a:bodyPr anchor="ctr"/>
          <a:lstStyle>
            <a:lvl1pPr algn="r">
              <a:defRPr sz="2400" b="1">
                <a:solidFill>
                  <a:schemeClr val="accent3"/>
                </a:solidFill>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5" name="Text Placeholder 33">
            <a:extLst>
              <a:ext uri="{FF2B5EF4-FFF2-40B4-BE49-F238E27FC236}">
                <a16:creationId xmlns:a16="http://schemas.microsoft.com/office/drawing/2014/main" id="{CAE7A79F-15A0-4746-96B3-A54C39C30432}"/>
              </a:ext>
            </a:extLst>
          </p:cNvPr>
          <p:cNvSpPr>
            <a:spLocks noGrp="1"/>
          </p:cNvSpPr>
          <p:nvPr>
            <p:ph type="body" sz="quarter" idx="49" hasCustomPrompt="1"/>
          </p:nvPr>
        </p:nvSpPr>
        <p:spPr>
          <a:xfrm>
            <a:off x="7551628" y="3503570"/>
            <a:ext cx="7200" cy="396000"/>
          </a:xfrm>
          <a:solidFill>
            <a:schemeClr val="tx1"/>
          </a:solidFill>
        </p:spPr>
        <p:txBody>
          <a:bodyPr/>
          <a:lstStyle>
            <a:lvl1pPr>
              <a:defRPr/>
            </a:lvl1pPr>
          </a:lstStyle>
          <a:p>
            <a:pPr lvl="0"/>
            <a:r>
              <a:rPr lang="en-GB" dirty="0"/>
              <a:t> </a:t>
            </a:r>
          </a:p>
        </p:txBody>
      </p:sp>
      <p:sp>
        <p:nvSpPr>
          <p:cNvPr id="36" name="Text Placeholder 33">
            <a:extLst>
              <a:ext uri="{FF2B5EF4-FFF2-40B4-BE49-F238E27FC236}">
                <a16:creationId xmlns:a16="http://schemas.microsoft.com/office/drawing/2014/main" id="{DB9E51DF-0881-4EB6-B1AE-A68B65162F43}"/>
              </a:ext>
            </a:extLst>
          </p:cNvPr>
          <p:cNvSpPr>
            <a:spLocks noGrp="1"/>
          </p:cNvSpPr>
          <p:nvPr>
            <p:ph type="body" sz="quarter" idx="50" hasCustomPrompt="1"/>
          </p:nvPr>
        </p:nvSpPr>
        <p:spPr>
          <a:xfrm>
            <a:off x="7551628" y="4036490"/>
            <a:ext cx="7200" cy="396000"/>
          </a:xfrm>
          <a:solidFill>
            <a:schemeClr val="tx1"/>
          </a:solidFill>
        </p:spPr>
        <p:txBody>
          <a:bodyPr/>
          <a:lstStyle>
            <a:lvl1pPr>
              <a:defRPr/>
            </a:lvl1pPr>
          </a:lstStyle>
          <a:p>
            <a:pPr lvl="0"/>
            <a:r>
              <a:rPr lang="en-GB" dirty="0"/>
              <a:t> </a:t>
            </a:r>
          </a:p>
        </p:txBody>
      </p:sp>
      <p:sp>
        <p:nvSpPr>
          <p:cNvPr id="37" name="Text Placeholder 33">
            <a:extLst>
              <a:ext uri="{FF2B5EF4-FFF2-40B4-BE49-F238E27FC236}">
                <a16:creationId xmlns:a16="http://schemas.microsoft.com/office/drawing/2014/main" id="{71F446AC-71EC-4EA7-8BEE-21DBE86F86FC}"/>
              </a:ext>
            </a:extLst>
          </p:cNvPr>
          <p:cNvSpPr>
            <a:spLocks noGrp="1"/>
          </p:cNvSpPr>
          <p:nvPr>
            <p:ph type="body" sz="quarter" idx="51" hasCustomPrompt="1"/>
          </p:nvPr>
        </p:nvSpPr>
        <p:spPr>
          <a:xfrm>
            <a:off x="7551628" y="4569410"/>
            <a:ext cx="7200" cy="396000"/>
          </a:xfrm>
          <a:solidFill>
            <a:schemeClr val="tx1"/>
          </a:solidFill>
        </p:spPr>
        <p:txBody>
          <a:bodyPr/>
          <a:lstStyle>
            <a:lvl1pPr>
              <a:defRPr/>
            </a:lvl1pPr>
          </a:lstStyle>
          <a:p>
            <a:pPr lvl="0"/>
            <a:r>
              <a:rPr lang="en-GB" dirty="0"/>
              <a:t> </a:t>
            </a:r>
          </a:p>
        </p:txBody>
      </p:sp>
      <p:sp>
        <p:nvSpPr>
          <p:cNvPr id="38" name="Text Placeholder 33">
            <a:extLst>
              <a:ext uri="{FF2B5EF4-FFF2-40B4-BE49-F238E27FC236}">
                <a16:creationId xmlns:a16="http://schemas.microsoft.com/office/drawing/2014/main" id="{44479AD2-432A-4BD3-827B-FEFB01856593}"/>
              </a:ext>
            </a:extLst>
          </p:cNvPr>
          <p:cNvSpPr>
            <a:spLocks noGrp="1"/>
          </p:cNvSpPr>
          <p:nvPr>
            <p:ph type="body" sz="quarter" idx="52" hasCustomPrompt="1"/>
          </p:nvPr>
        </p:nvSpPr>
        <p:spPr>
          <a:xfrm>
            <a:off x="7551628" y="5102330"/>
            <a:ext cx="7200" cy="396000"/>
          </a:xfrm>
          <a:solidFill>
            <a:schemeClr val="tx1"/>
          </a:solidFill>
        </p:spPr>
        <p:txBody>
          <a:bodyPr/>
          <a:lstStyle>
            <a:lvl1pPr>
              <a:defRPr/>
            </a:lvl1pPr>
          </a:lstStyle>
          <a:p>
            <a:pPr lvl="0"/>
            <a:r>
              <a:rPr lang="en-GB" dirty="0"/>
              <a:t> </a:t>
            </a:r>
          </a:p>
        </p:txBody>
      </p:sp>
      <p:sp>
        <p:nvSpPr>
          <p:cNvPr id="39" name="Text Placeholder 33">
            <a:extLst>
              <a:ext uri="{FF2B5EF4-FFF2-40B4-BE49-F238E27FC236}">
                <a16:creationId xmlns:a16="http://schemas.microsoft.com/office/drawing/2014/main" id="{0E6AAB54-878B-4E0F-A434-26632C49484F}"/>
              </a:ext>
            </a:extLst>
          </p:cNvPr>
          <p:cNvSpPr>
            <a:spLocks noGrp="1"/>
          </p:cNvSpPr>
          <p:nvPr>
            <p:ph type="body" sz="quarter" idx="53" hasCustomPrompt="1"/>
          </p:nvPr>
        </p:nvSpPr>
        <p:spPr>
          <a:xfrm>
            <a:off x="7551628" y="5635249"/>
            <a:ext cx="7200" cy="396000"/>
          </a:xfrm>
          <a:solidFill>
            <a:schemeClr val="tx1"/>
          </a:solidFill>
        </p:spPr>
        <p:txBody>
          <a:bodyPr/>
          <a:lstStyle>
            <a:lvl1pPr>
              <a:defRPr/>
            </a:lvl1pPr>
          </a:lstStyle>
          <a:p>
            <a:pPr lvl="0"/>
            <a:r>
              <a:rPr lang="en-GB" dirty="0"/>
              <a:t> </a:t>
            </a:r>
          </a:p>
        </p:txBody>
      </p:sp>
      <p:sp>
        <p:nvSpPr>
          <p:cNvPr id="40" name="Freeform: Shape 39">
            <a:extLst>
              <a:ext uri="{FF2B5EF4-FFF2-40B4-BE49-F238E27FC236}">
                <a16:creationId xmlns:a16="http://schemas.microsoft.com/office/drawing/2014/main" id="{BBA12747-08AF-46F8-ABC7-F2816A75345F}"/>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1"/>
          </a:solidFill>
          <a:ln w="104905" cap="flat">
            <a:noFill/>
            <a:prstDash val="solid"/>
            <a:miter/>
          </a:ln>
        </p:spPr>
        <p:txBody>
          <a:bodyPr rtlCol="0" anchor="ctr"/>
          <a:lstStyle/>
          <a:p>
            <a:endParaRPr lang="en-GB"/>
          </a:p>
        </p:txBody>
      </p:sp>
      <p:sp>
        <p:nvSpPr>
          <p:cNvPr id="44" name="Picture Placeholder 43">
            <a:extLst>
              <a:ext uri="{FF2B5EF4-FFF2-40B4-BE49-F238E27FC236}">
                <a16:creationId xmlns:a16="http://schemas.microsoft.com/office/drawing/2014/main" id="{02E8E3D0-3538-4F6D-9652-192FFE4666FE}"/>
              </a:ext>
            </a:extLst>
          </p:cNvPr>
          <p:cNvSpPr>
            <a:spLocks noGrp="1"/>
          </p:cNvSpPr>
          <p:nvPr>
            <p:ph type="pic" sz="quarter" idx="54" hasCustomPrompt="1"/>
          </p:nvPr>
        </p:nvSpPr>
        <p:spPr>
          <a:xfrm>
            <a:off x="0" y="2377933"/>
            <a:ext cx="5753100" cy="3840648"/>
          </a:xfrm>
          <a:custGeom>
            <a:avLst/>
            <a:gdLst>
              <a:gd name="connsiteX0" fmla="*/ 0 w 5753100"/>
              <a:gd name="connsiteY0" fmla="*/ 0 h 3840648"/>
              <a:gd name="connsiteX1" fmla="*/ 133551 w 5753100"/>
              <a:gd name="connsiteY1" fmla="*/ 199987 h 3840648"/>
              <a:gd name="connsiteX2" fmla="*/ 305722 w 5753100"/>
              <a:gd name="connsiteY2" fmla="*/ 408687 h 3840648"/>
              <a:gd name="connsiteX3" fmla="*/ 4039354 w 5753100"/>
              <a:gd name="connsiteY3" fmla="*/ 577430 h 3840648"/>
              <a:gd name="connsiteX4" fmla="*/ 5753100 w 5753100"/>
              <a:gd name="connsiteY4" fmla="*/ 2540424 h 3840648"/>
              <a:gd name="connsiteX5" fmla="*/ 1357 w 5753100"/>
              <a:gd name="connsiteY5" fmla="*/ 3314750 h 3840648"/>
              <a:gd name="connsiteX6" fmla="*/ 0 w 5753100"/>
              <a:gd name="connsiteY6" fmla="*/ 3314050 h 384064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753100" h="3840648">
                <a:moveTo>
                  <a:pt x="0" y="0"/>
                </a:moveTo>
                <a:lnTo>
                  <a:pt x="133551" y="199987"/>
                </a:lnTo>
                <a:cubicBezTo>
                  <a:pt x="186810" y="271665"/>
                  <a:pt x="244196" y="341336"/>
                  <a:pt x="305722" y="408687"/>
                </a:cubicBezTo>
                <a:cubicBezTo>
                  <a:pt x="1290138" y="1486297"/>
                  <a:pt x="2961743" y="1561845"/>
                  <a:pt x="4039354" y="577430"/>
                </a:cubicBezTo>
                <a:lnTo>
                  <a:pt x="5753100" y="2540424"/>
                </a:lnTo>
                <a:cubicBezTo>
                  <a:pt x="4117020" y="3972980"/>
                  <a:pt x="1842284" y="4207378"/>
                  <a:pt x="1357" y="3314750"/>
                </a:cubicBezTo>
                <a:lnTo>
                  <a:pt x="0" y="3314050"/>
                </a:lnTo>
                <a:close/>
              </a:path>
            </a:pathLst>
          </a:custGeom>
        </p:spPr>
        <p:txBody>
          <a:bodyPr wrap="square" anchor="ctr">
            <a:noAutofit/>
          </a:bodyPr>
          <a:lstStyle>
            <a:lvl1pPr algn="ctr">
              <a:defRPr/>
            </a:lvl1pPr>
          </a:lstStyle>
          <a:p>
            <a:r>
              <a:rPr lang="en-GB" dirty="0"/>
              <a:t>Click to insert image</a:t>
            </a:r>
          </a:p>
        </p:txBody>
      </p:sp>
    </p:spTree>
    <p:extLst>
      <p:ext uri="{BB962C8B-B14F-4D97-AF65-F5344CB8AC3E}">
        <p14:creationId xmlns:p14="http://schemas.microsoft.com/office/powerpoint/2010/main" val="319313974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p:cSld name="Chapter 1">
    <p:bg>
      <p:bgPr>
        <a:solidFill>
          <a:schemeClr val="accent1"/>
        </a:solidFill>
        <a:effectLst/>
      </p:bgPr>
    </p:bg>
    <p:spTree>
      <p:nvGrpSpPr>
        <p:cNvPr id="1" name=""/>
        <p:cNvGrpSpPr/>
        <p:nvPr/>
      </p:nvGrpSpPr>
      <p:grpSpPr>
        <a:xfrm>
          <a:off x="0" y="0"/>
          <a:ext cx="0" cy="0"/>
          <a:chOff x="0" y="0"/>
          <a:chExt cx="0" cy="0"/>
        </a:xfrm>
      </p:grpSpPr>
      <p:sp>
        <p:nvSpPr>
          <p:cNvPr id="26" name="Picture Placeholder 25">
            <a:extLst>
              <a:ext uri="{FF2B5EF4-FFF2-40B4-BE49-F238E27FC236}">
                <a16:creationId xmlns:a16="http://schemas.microsoft.com/office/drawing/2014/main" id="{4D80EC02-1055-4FFE-AB91-9D940DDB131F}"/>
              </a:ext>
            </a:extLst>
          </p:cNvPr>
          <p:cNvSpPr>
            <a:spLocks noGrp="1"/>
          </p:cNvSpPr>
          <p:nvPr>
            <p:ph type="pic" sz="quarter" idx="11" hasCustomPrompt="1"/>
          </p:nvPr>
        </p:nvSpPr>
        <p:spPr>
          <a:xfrm>
            <a:off x="5801357" y="0"/>
            <a:ext cx="6390643" cy="6857999"/>
          </a:xfrm>
          <a:custGeom>
            <a:avLst/>
            <a:gdLst>
              <a:gd name="connsiteX0" fmla="*/ 1300586 w 6390643"/>
              <a:gd name="connsiteY0" fmla="*/ 0 h 6857999"/>
              <a:gd name="connsiteX1" fmla="*/ 4148109 w 6390643"/>
              <a:gd name="connsiteY1" fmla="*/ 0 h 6857999"/>
              <a:gd name="connsiteX2" fmla="*/ 4244758 w 6390643"/>
              <a:gd name="connsiteY2" fmla="*/ 200632 h 6857999"/>
              <a:gd name="connsiteX3" fmla="*/ 4662099 w 6390643"/>
              <a:gd name="connsiteY3" fmla="*/ 759144 h 6857999"/>
              <a:gd name="connsiteX4" fmla="*/ 4793175 w 6390643"/>
              <a:gd name="connsiteY4" fmla="*/ 878274 h 6857999"/>
              <a:gd name="connsiteX5" fmla="*/ 4769363 w 6390643"/>
              <a:gd name="connsiteY5" fmla="*/ 880359 h 6857999"/>
              <a:gd name="connsiteX6" fmla="*/ 3361339 w 6390643"/>
              <a:gd name="connsiteY6" fmla="*/ 1535861 h 6857999"/>
              <a:gd name="connsiteX7" fmla="*/ 3195969 w 6390643"/>
              <a:gd name="connsiteY7" fmla="*/ 5194816 h 6857999"/>
              <a:gd name="connsiteX8" fmla="*/ 6207778 w 6390643"/>
              <a:gd name="connsiteY8" fmla="*/ 5793660 h 6857999"/>
              <a:gd name="connsiteX9" fmla="*/ 6390643 w 6390643"/>
              <a:gd name="connsiteY9" fmla="*/ 5696460 h 6857999"/>
              <a:gd name="connsiteX10" fmla="*/ 6390643 w 6390643"/>
              <a:gd name="connsiteY10" fmla="*/ 6857999 h 6857999"/>
              <a:gd name="connsiteX11" fmla="*/ 1325443 w 6390643"/>
              <a:gd name="connsiteY11" fmla="*/ 6857999 h 6857999"/>
              <a:gd name="connsiteX12" fmla="*/ 1274221 w 6390643"/>
              <a:gd name="connsiteY12" fmla="*/ 6802401 h 6857999"/>
              <a:gd name="connsiteX13" fmla="*/ 1044489 w 6390643"/>
              <a:gd name="connsiteY13" fmla="*/ 3039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390643" h="6857999">
                <a:moveTo>
                  <a:pt x="1300586" y="0"/>
                </a:moveTo>
                <a:lnTo>
                  <a:pt x="4148109" y="0"/>
                </a:lnTo>
                <a:lnTo>
                  <a:pt x="4244758" y="200632"/>
                </a:lnTo>
                <a:cubicBezTo>
                  <a:pt x="4356689" y="406677"/>
                  <a:pt x="4497630" y="594675"/>
                  <a:pt x="4662099" y="759144"/>
                </a:cubicBezTo>
                <a:lnTo>
                  <a:pt x="4793175" y="878274"/>
                </a:lnTo>
                <a:lnTo>
                  <a:pt x="4769363" y="880359"/>
                </a:lnTo>
                <a:cubicBezTo>
                  <a:pt x="4245827" y="949423"/>
                  <a:pt x="3753887" y="1177263"/>
                  <a:pt x="3361339" y="1535861"/>
                </a:cubicBezTo>
                <a:cubicBezTo>
                  <a:pt x="2305279" y="2500589"/>
                  <a:pt x="2231241" y="4138758"/>
                  <a:pt x="3195969" y="5194816"/>
                </a:cubicBezTo>
                <a:cubicBezTo>
                  <a:pt x="3979812" y="6052863"/>
                  <a:pt x="5208232" y="6262623"/>
                  <a:pt x="6207778" y="5793660"/>
                </a:cubicBezTo>
                <a:lnTo>
                  <a:pt x="6390643" y="5696460"/>
                </a:lnTo>
                <a:lnTo>
                  <a:pt x="6390643" y="6857999"/>
                </a:lnTo>
                <a:lnTo>
                  <a:pt x="1325443" y="6857999"/>
                </a:lnTo>
                <a:lnTo>
                  <a:pt x="1274221" y="6802401"/>
                </a:lnTo>
                <a:cubicBezTo>
                  <a:pt x="-363669" y="4931819"/>
                  <a:pt x="-403350" y="2209341"/>
                  <a:pt x="1044489" y="303941"/>
                </a:cubicBezTo>
                <a:close/>
              </a:path>
            </a:pathLst>
          </a:custGeom>
        </p:spPr>
        <p:txBody>
          <a:bodyPr wrap="square" anchor="ctr">
            <a:noAutofit/>
          </a:bodyPr>
          <a:lstStyle>
            <a:lvl1pPr algn="ctr">
              <a:defRPr/>
            </a:lvl1pPr>
          </a:lstStyle>
          <a:p>
            <a:r>
              <a:rPr lang="en-GB" dirty="0"/>
              <a:t>Click to insert image</a:t>
            </a:r>
          </a:p>
        </p:txBody>
      </p:sp>
      <p:sp>
        <p:nvSpPr>
          <p:cNvPr id="24" name="Freeform: Shape 23">
            <a:extLst>
              <a:ext uri="{FF2B5EF4-FFF2-40B4-BE49-F238E27FC236}">
                <a16:creationId xmlns:a16="http://schemas.microsoft.com/office/drawing/2014/main" id="{51A05AC3-9E70-44F0-94E3-C47416087B7E}"/>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7" name="Title 1">
            <a:extLst>
              <a:ext uri="{FF2B5EF4-FFF2-40B4-BE49-F238E27FC236}">
                <a16:creationId xmlns:a16="http://schemas.microsoft.com/office/drawing/2014/main" id="{2AE38CA0-BAFF-4376-B8C2-ABFA4D0DDB20}"/>
              </a:ext>
            </a:extLst>
          </p:cNvPr>
          <p:cNvSpPr>
            <a:spLocks noGrp="1"/>
          </p:cNvSpPr>
          <p:nvPr>
            <p:ph type="title" hasCustomPrompt="1"/>
          </p:nvPr>
        </p:nvSpPr>
        <p:spPr>
          <a:xfrm>
            <a:off x="597694" y="2537012"/>
            <a:ext cx="4724474" cy="1969296"/>
          </a:xfrm>
        </p:spPr>
        <p:txBody>
          <a:bodyPr anchor="ctr"/>
          <a:lstStyle>
            <a:lvl1pPr>
              <a:lnSpc>
                <a:spcPct val="80000"/>
              </a:lnSpc>
              <a:defRPr sz="5000" b="0">
                <a:latin typeface="+mj-lt"/>
              </a:defRPr>
            </a:lvl1pPr>
          </a:lstStyle>
          <a:p>
            <a:r>
              <a:rPr lang="en-US" dirty="0"/>
              <a:t>Your main outtake goes here</a:t>
            </a:r>
            <a:endParaRPr lang="en-GB" dirty="0"/>
          </a:p>
        </p:txBody>
      </p:sp>
      <p:sp>
        <p:nvSpPr>
          <p:cNvPr id="20" name="Freeform: Shape 19">
            <a:extLst>
              <a:ext uri="{FF2B5EF4-FFF2-40B4-BE49-F238E27FC236}">
                <a16:creationId xmlns:a16="http://schemas.microsoft.com/office/drawing/2014/main" id="{221F8473-6CDD-49B4-8753-BB2C17386303}"/>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2" name="Text Placeholder 21">
            <a:extLst>
              <a:ext uri="{FF2B5EF4-FFF2-40B4-BE49-F238E27FC236}">
                <a16:creationId xmlns:a16="http://schemas.microsoft.com/office/drawing/2014/main" id="{8935710D-3414-4876-95DE-9D733273DB02}"/>
              </a:ext>
            </a:extLst>
          </p:cNvPr>
          <p:cNvSpPr>
            <a:spLocks noGrp="1"/>
          </p:cNvSpPr>
          <p:nvPr>
            <p:ph type="body" sz="quarter" idx="12" hasCustomPrompt="1"/>
          </p:nvPr>
        </p:nvSpPr>
        <p:spPr>
          <a:xfrm>
            <a:off x="597694" y="715962"/>
            <a:ext cx="1443037" cy="1358900"/>
          </a:xfrm>
        </p:spPr>
        <p:txBody>
          <a:bodyPr anchor="ctr"/>
          <a:lstStyle>
            <a:lvl1pPr>
              <a:defRPr sz="8000">
                <a:latin typeface="+mj-lt"/>
              </a:defRPr>
            </a:lvl1pPr>
          </a:lstStyle>
          <a:p>
            <a:pPr lvl="0"/>
            <a:r>
              <a:rPr lang="en-US" dirty="0"/>
              <a:t>xx</a:t>
            </a:r>
            <a:endParaRPr lang="en-GB" dirty="0"/>
          </a:p>
        </p:txBody>
      </p:sp>
      <p:pic>
        <p:nvPicPr>
          <p:cNvPr id="27" name="Picture 26" descr="A picture containing drawing&#10;&#10;Description automatically generated">
            <a:extLst>
              <a:ext uri="{FF2B5EF4-FFF2-40B4-BE49-F238E27FC236}">
                <a16:creationId xmlns:a16="http://schemas.microsoft.com/office/drawing/2014/main" id="{1B8C7555-A106-4C34-A263-F742226AEB88}"/>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74406593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p:cSld name="Chapter 2">
    <p:bg>
      <p:bgPr>
        <a:solidFill>
          <a:schemeClr val="accent1"/>
        </a:solidFill>
        <a:effectLst/>
      </p:bgPr>
    </p:bg>
    <p:spTree>
      <p:nvGrpSpPr>
        <p:cNvPr id="1" name=""/>
        <p:cNvGrpSpPr/>
        <p:nvPr/>
      </p:nvGrpSpPr>
      <p:grpSpPr>
        <a:xfrm>
          <a:off x="0" y="0"/>
          <a:ext cx="0" cy="0"/>
          <a:chOff x="0" y="0"/>
          <a:chExt cx="0" cy="0"/>
        </a:xfrm>
      </p:grpSpPr>
      <p:sp>
        <p:nvSpPr>
          <p:cNvPr id="16" name="Freeform: Shape 15">
            <a:extLst>
              <a:ext uri="{FF2B5EF4-FFF2-40B4-BE49-F238E27FC236}">
                <a16:creationId xmlns:a16="http://schemas.microsoft.com/office/drawing/2014/main" id="{12E2CD0F-A466-42EF-9714-F2E969A96F6D}"/>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12" name="Freeform: Shape 11">
            <a:extLst>
              <a:ext uri="{FF2B5EF4-FFF2-40B4-BE49-F238E27FC236}">
                <a16:creationId xmlns:a16="http://schemas.microsoft.com/office/drawing/2014/main" id="{A03AD3AC-CDEA-4685-B386-0314F5015328}"/>
              </a:ext>
            </a:extLst>
          </p:cNvPr>
          <p:cNvSpPr/>
          <p:nvPr/>
        </p:nvSpPr>
        <p:spPr>
          <a:xfrm>
            <a:off x="6019800" y="0"/>
            <a:ext cx="6172200" cy="6857999"/>
          </a:xfrm>
          <a:custGeom>
            <a:avLst/>
            <a:gdLst>
              <a:gd name="connsiteX0" fmla="*/ 997108 w 6172200"/>
              <a:gd name="connsiteY0" fmla="*/ 0 h 6857999"/>
              <a:gd name="connsiteX1" fmla="*/ 6172200 w 6172200"/>
              <a:gd name="connsiteY1" fmla="*/ 0 h 6857999"/>
              <a:gd name="connsiteX2" fmla="*/ 6172200 w 6172200"/>
              <a:gd name="connsiteY2" fmla="*/ 703762 h 6857999"/>
              <a:gd name="connsiteX3" fmla="*/ 6096379 w 6172200"/>
              <a:gd name="connsiteY3" fmla="*/ 669896 h 6857999"/>
              <a:gd name="connsiteX4" fmla="*/ 5110804 w 6172200"/>
              <a:gd name="connsiteY4" fmla="*/ 478901 h 6857999"/>
              <a:gd name="connsiteX5" fmla="*/ 5008852 w 6172200"/>
              <a:gd name="connsiteY5" fmla="*/ 484760 h 6857999"/>
              <a:gd name="connsiteX6" fmla="*/ 3370342 w 6172200"/>
              <a:gd name="connsiteY6" fmla="*/ 1161868 h 6857999"/>
              <a:gd name="connsiteX7" fmla="*/ 3204529 w 6172200"/>
              <a:gd name="connsiteY7" fmla="*/ 4830622 h 6857999"/>
              <a:gd name="connsiteX8" fmla="*/ 5989355 w 6172200"/>
              <a:gd name="connsiteY8" fmla="*/ 5527515 h 6857999"/>
              <a:gd name="connsiteX9" fmla="*/ 6172200 w 6172200"/>
              <a:gd name="connsiteY9" fmla="*/ 5452490 h 6857999"/>
              <a:gd name="connsiteX10" fmla="*/ 6172200 w 6172200"/>
              <a:gd name="connsiteY10" fmla="*/ 6857999 h 6857999"/>
              <a:gd name="connsiteX11" fmla="*/ 1685981 w 6172200"/>
              <a:gd name="connsiteY11" fmla="*/ 6857999 h 6857999"/>
              <a:gd name="connsiteX12" fmla="*/ 1645140 w 6172200"/>
              <a:gd name="connsiteY12" fmla="*/ 6821799 h 6857999"/>
              <a:gd name="connsiteX13" fmla="*/ 1277634 w 6172200"/>
              <a:gd name="connsiteY13" fmla="*/ 6442513 h 6857999"/>
              <a:gd name="connsiteX14" fmla="*/ 759074 w 6172200"/>
              <a:gd name="connsiteY14" fmla="*/ 347972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6172200" h="6857999">
                <a:moveTo>
                  <a:pt x="997108" y="0"/>
                </a:moveTo>
                <a:lnTo>
                  <a:pt x="6172200" y="0"/>
                </a:lnTo>
                <a:lnTo>
                  <a:pt x="6172200" y="703762"/>
                </a:lnTo>
                <a:lnTo>
                  <a:pt x="6096379" y="669896"/>
                </a:lnTo>
                <a:cubicBezTo>
                  <a:pt x="5784551" y="542677"/>
                  <a:pt x="5449759" y="477365"/>
                  <a:pt x="5110804" y="478901"/>
                </a:cubicBezTo>
                <a:cubicBezTo>
                  <a:pt x="5076820" y="478901"/>
                  <a:pt x="5042836" y="484760"/>
                  <a:pt x="5008852" y="484760"/>
                </a:cubicBezTo>
                <a:cubicBezTo>
                  <a:pt x="4400162" y="511263"/>
                  <a:pt x="3820169" y="750943"/>
                  <a:pt x="3370342" y="1161868"/>
                </a:cubicBezTo>
                <a:cubicBezTo>
                  <a:pt x="2311454" y="2129180"/>
                  <a:pt x="2237217" y="3771736"/>
                  <a:pt x="3204529" y="4830622"/>
                </a:cubicBezTo>
                <a:cubicBezTo>
                  <a:pt x="3930014" y="5624787"/>
                  <a:pt x="5035324" y="5865086"/>
                  <a:pt x="5989355" y="5527515"/>
                </a:cubicBezTo>
                <a:lnTo>
                  <a:pt x="6172200" y="5452490"/>
                </a:lnTo>
                <a:lnTo>
                  <a:pt x="6172200" y="6857999"/>
                </a:lnTo>
                <a:lnTo>
                  <a:pt x="1685981" y="6857999"/>
                </a:lnTo>
                <a:lnTo>
                  <a:pt x="1645140" y="6821799"/>
                </a:lnTo>
                <a:cubicBezTo>
                  <a:pt x="1517645" y="6702926"/>
                  <a:pt x="1394940" y="6576484"/>
                  <a:pt x="1277634" y="6442513"/>
                </a:cubicBezTo>
                <a:cubicBezTo>
                  <a:pt x="-247337" y="4700892"/>
                  <a:pt x="-390571" y="2222760"/>
                  <a:pt x="759074" y="347972"/>
                </a:cubicBezTo>
                <a:close/>
              </a:path>
            </a:pathLst>
          </a:custGeom>
          <a:solidFill>
            <a:schemeClr val="accent2"/>
          </a:solidFill>
          <a:ln w="104905" cap="flat">
            <a:noFill/>
            <a:prstDash val="solid"/>
            <a:miter/>
          </a:ln>
        </p:spPr>
        <p:txBody>
          <a:bodyPr wrap="square" rtlCol="0" anchor="ctr">
            <a:noAutofit/>
          </a:bodyPr>
          <a:lstStyle/>
          <a:p>
            <a:endParaRPr lang="en-GB"/>
          </a:p>
        </p:txBody>
      </p:sp>
      <p:sp>
        <p:nvSpPr>
          <p:cNvPr id="7" name="Title 1">
            <a:extLst>
              <a:ext uri="{FF2B5EF4-FFF2-40B4-BE49-F238E27FC236}">
                <a16:creationId xmlns:a16="http://schemas.microsoft.com/office/drawing/2014/main" id="{2AE38CA0-BAFF-4376-B8C2-ABFA4D0DDB20}"/>
              </a:ext>
            </a:extLst>
          </p:cNvPr>
          <p:cNvSpPr>
            <a:spLocks noGrp="1"/>
          </p:cNvSpPr>
          <p:nvPr>
            <p:ph type="title" hasCustomPrompt="1"/>
          </p:nvPr>
        </p:nvSpPr>
        <p:spPr>
          <a:xfrm>
            <a:off x="597694" y="2496671"/>
            <a:ext cx="4933530" cy="2215826"/>
          </a:xfrm>
        </p:spPr>
        <p:txBody>
          <a:bodyPr anchor="ctr"/>
          <a:lstStyle>
            <a:lvl1pPr>
              <a:lnSpc>
                <a:spcPct val="80000"/>
              </a:lnSpc>
              <a:defRPr sz="5000" b="0">
                <a:latin typeface="+mj-lt"/>
              </a:defRPr>
            </a:lvl1pPr>
          </a:lstStyle>
          <a:p>
            <a:r>
              <a:rPr lang="en-US" dirty="0"/>
              <a:t>Your main </a:t>
            </a:r>
            <a:br>
              <a:rPr lang="en-US" dirty="0"/>
            </a:br>
            <a:r>
              <a:rPr lang="en-US" dirty="0"/>
              <a:t>outtake goes </a:t>
            </a:r>
            <a:br>
              <a:rPr lang="en-US" dirty="0"/>
            </a:br>
            <a:r>
              <a:rPr lang="en-US" dirty="0"/>
              <a:t>here</a:t>
            </a:r>
            <a:endParaRPr lang="en-GB" dirty="0"/>
          </a:p>
        </p:txBody>
      </p:sp>
      <p:sp>
        <p:nvSpPr>
          <p:cNvPr id="20" name="Freeform: Shape 19">
            <a:extLst>
              <a:ext uri="{FF2B5EF4-FFF2-40B4-BE49-F238E27FC236}">
                <a16:creationId xmlns:a16="http://schemas.microsoft.com/office/drawing/2014/main" id="{221F8473-6CDD-49B4-8753-BB2C17386303}"/>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rgbClr val="A50A2C"/>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2" name="Text Placeholder 21">
            <a:extLst>
              <a:ext uri="{FF2B5EF4-FFF2-40B4-BE49-F238E27FC236}">
                <a16:creationId xmlns:a16="http://schemas.microsoft.com/office/drawing/2014/main" id="{8935710D-3414-4876-95DE-9D733273DB02}"/>
              </a:ext>
            </a:extLst>
          </p:cNvPr>
          <p:cNvSpPr>
            <a:spLocks noGrp="1"/>
          </p:cNvSpPr>
          <p:nvPr>
            <p:ph type="body" sz="quarter" idx="12" hasCustomPrompt="1"/>
          </p:nvPr>
        </p:nvSpPr>
        <p:spPr>
          <a:xfrm>
            <a:off x="597694" y="715962"/>
            <a:ext cx="1443037" cy="1358900"/>
          </a:xfrm>
        </p:spPr>
        <p:txBody>
          <a:bodyPr anchor="ctr"/>
          <a:lstStyle>
            <a:lvl1pPr>
              <a:defRPr sz="8000">
                <a:latin typeface="+mj-lt"/>
              </a:defRPr>
            </a:lvl1pPr>
          </a:lstStyle>
          <a:p>
            <a:pPr lvl="0"/>
            <a:r>
              <a:rPr lang="en-US" dirty="0"/>
              <a:t>xx</a:t>
            </a:r>
            <a:endParaRPr lang="en-GB" dirty="0"/>
          </a:p>
        </p:txBody>
      </p:sp>
      <p:sp>
        <p:nvSpPr>
          <p:cNvPr id="13" name="Freeform: Shape 12">
            <a:extLst>
              <a:ext uri="{FF2B5EF4-FFF2-40B4-BE49-F238E27FC236}">
                <a16:creationId xmlns:a16="http://schemas.microsoft.com/office/drawing/2014/main" id="{92BADFFC-9F9E-48F8-BBD3-866E19B34039}"/>
              </a:ext>
            </a:extLst>
          </p:cNvPr>
          <p:cNvSpPr/>
          <p:nvPr/>
        </p:nvSpPr>
        <p:spPr>
          <a:xfrm rot="435185">
            <a:off x="-49789" y="6175481"/>
            <a:ext cx="5071414" cy="994891"/>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rgbClr val="A50A2C"/>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10" name="Picture 9" descr="A picture containing drawing&#10;&#10;Description automatically generated">
            <a:extLst>
              <a:ext uri="{FF2B5EF4-FFF2-40B4-BE49-F238E27FC236}">
                <a16:creationId xmlns:a16="http://schemas.microsoft.com/office/drawing/2014/main" id="{48EED9C2-6141-4D83-91A5-449FC5614BA5}"/>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181034651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p:cSld name="Chapter 3">
    <p:bg>
      <p:bgPr>
        <a:solidFill>
          <a:schemeClr val="accent2"/>
        </a:solidFill>
        <a:effectLst/>
      </p:bgPr>
    </p:bg>
    <p:spTree>
      <p:nvGrpSpPr>
        <p:cNvPr id="1" name=""/>
        <p:cNvGrpSpPr/>
        <p:nvPr/>
      </p:nvGrpSpPr>
      <p:grpSpPr>
        <a:xfrm>
          <a:off x="0" y="0"/>
          <a:ext cx="0" cy="0"/>
          <a:chOff x="0" y="0"/>
          <a:chExt cx="0" cy="0"/>
        </a:xfrm>
      </p:grpSpPr>
      <p:sp>
        <p:nvSpPr>
          <p:cNvPr id="26" name="Picture Placeholder 25">
            <a:extLst>
              <a:ext uri="{FF2B5EF4-FFF2-40B4-BE49-F238E27FC236}">
                <a16:creationId xmlns:a16="http://schemas.microsoft.com/office/drawing/2014/main" id="{E0ACCF0C-D4B8-4757-B15A-755DAF7C56D2}"/>
              </a:ext>
            </a:extLst>
          </p:cNvPr>
          <p:cNvSpPr>
            <a:spLocks noGrp="1"/>
          </p:cNvSpPr>
          <p:nvPr>
            <p:ph type="pic" sz="quarter" idx="11" hasCustomPrompt="1"/>
          </p:nvPr>
        </p:nvSpPr>
        <p:spPr>
          <a:xfrm>
            <a:off x="5801357" y="0"/>
            <a:ext cx="6390643" cy="6857999"/>
          </a:xfrm>
          <a:custGeom>
            <a:avLst/>
            <a:gdLst>
              <a:gd name="connsiteX0" fmla="*/ 1300586 w 6390643"/>
              <a:gd name="connsiteY0" fmla="*/ 0 h 6857999"/>
              <a:gd name="connsiteX1" fmla="*/ 4148109 w 6390643"/>
              <a:gd name="connsiteY1" fmla="*/ 0 h 6857999"/>
              <a:gd name="connsiteX2" fmla="*/ 4244758 w 6390643"/>
              <a:gd name="connsiteY2" fmla="*/ 200632 h 6857999"/>
              <a:gd name="connsiteX3" fmla="*/ 4662099 w 6390643"/>
              <a:gd name="connsiteY3" fmla="*/ 759144 h 6857999"/>
              <a:gd name="connsiteX4" fmla="*/ 4793175 w 6390643"/>
              <a:gd name="connsiteY4" fmla="*/ 878274 h 6857999"/>
              <a:gd name="connsiteX5" fmla="*/ 4769363 w 6390643"/>
              <a:gd name="connsiteY5" fmla="*/ 880359 h 6857999"/>
              <a:gd name="connsiteX6" fmla="*/ 3361339 w 6390643"/>
              <a:gd name="connsiteY6" fmla="*/ 1535861 h 6857999"/>
              <a:gd name="connsiteX7" fmla="*/ 3195969 w 6390643"/>
              <a:gd name="connsiteY7" fmla="*/ 5194816 h 6857999"/>
              <a:gd name="connsiteX8" fmla="*/ 6207778 w 6390643"/>
              <a:gd name="connsiteY8" fmla="*/ 5793660 h 6857999"/>
              <a:gd name="connsiteX9" fmla="*/ 6390643 w 6390643"/>
              <a:gd name="connsiteY9" fmla="*/ 5696460 h 6857999"/>
              <a:gd name="connsiteX10" fmla="*/ 6390643 w 6390643"/>
              <a:gd name="connsiteY10" fmla="*/ 6857999 h 6857999"/>
              <a:gd name="connsiteX11" fmla="*/ 1325443 w 6390643"/>
              <a:gd name="connsiteY11" fmla="*/ 6857999 h 6857999"/>
              <a:gd name="connsiteX12" fmla="*/ 1274221 w 6390643"/>
              <a:gd name="connsiteY12" fmla="*/ 6802401 h 6857999"/>
              <a:gd name="connsiteX13" fmla="*/ 1044489 w 6390643"/>
              <a:gd name="connsiteY13" fmla="*/ 3039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390643" h="6857999">
                <a:moveTo>
                  <a:pt x="1300586" y="0"/>
                </a:moveTo>
                <a:lnTo>
                  <a:pt x="4148109" y="0"/>
                </a:lnTo>
                <a:lnTo>
                  <a:pt x="4244758" y="200632"/>
                </a:lnTo>
                <a:cubicBezTo>
                  <a:pt x="4356689" y="406677"/>
                  <a:pt x="4497630" y="594675"/>
                  <a:pt x="4662099" y="759144"/>
                </a:cubicBezTo>
                <a:lnTo>
                  <a:pt x="4793175" y="878274"/>
                </a:lnTo>
                <a:lnTo>
                  <a:pt x="4769363" y="880359"/>
                </a:lnTo>
                <a:cubicBezTo>
                  <a:pt x="4245827" y="949423"/>
                  <a:pt x="3753887" y="1177263"/>
                  <a:pt x="3361339" y="1535861"/>
                </a:cubicBezTo>
                <a:cubicBezTo>
                  <a:pt x="2305279" y="2500589"/>
                  <a:pt x="2231241" y="4138758"/>
                  <a:pt x="3195969" y="5194816"/>
                </a:cubicBezTo>
                <a:cubicBezTo>
                  <a:pt x="3979812" y="6052863"/>
                  <a:pt x="5208232" y="6262623"/>
                  <a:pt x="6207778" y="5793660"/>
                </a:cubicBezTo>
                <a:lnTo>
                  <a:pt x="6390643" y="5696460"/>
                </a:lnTo>
                <a:lnTo>
                  <a:pt x="6390643" y="6857999"/>
                </a:lnTo>
                <a:lnTo>
                  <a:pt x="1325443" y="6857999"/>
                </a:lnTo>
                <a:lnTo>
                  <a:pt x="1274221" y="6802401"/>
                </a:lnTo>
                <a:cubicBezTo>
                  <a:pt x="-363669" y="4931819"/>
                  <a:pt x="-403350" y="2209341"/>
                  <a:pt x="1044489" y="303941"/>
                </a:cubicBezTo>
                <a:close/>
              </a:path>
            </a:pathLst>
          </a:custGeom>
        </p:spPr>
        <p:txBody>
          <a:bodyPr wrap="square" anchor="ctr">
            <a:noAutofit/>
          </a:bodyPr>
          <a:lstStyle>
            <a:lvl1pPr algn="ctr">
              <a:defRPr/>
            </a:lvl1pPr>
          </a:lstStyle>
          <a:p>
            <a:r>
              <a:rPr lang="en-GB" dirty="0"/>
              <a:t>Click to insert image</a:t>
            </a:r>
          </a:p>
        </p:txBody>
      </p:sp>
      <p:sp>
        <p:nvSpPr>
          <p:cNvPr id="24" name="Freeform: Shape 23">
            <a:extLst>
              <a:ext uri="{FF2B5EF4-FFF2-40B4-BE49-F238E27FC236}">
                <a16:creationId xmlns:a16="http://schemas.microsoft.com/office/drawing/2014/main" id="{CA4AF336-E9CA-4B3A-AD34-916FF2DCFB50}"/>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7" name="Title 1">
            <a:extLst>
              <a:ext uri="{FF2B5EF4-FFF2-40B4-BE49-F238E27FC236}">
                <a16:creationId xmlns:a16="http://schemas.microsoft.com/office/drawing/2014/main" id="{2AE38CA0-BAFF-4376-B8C2-ABFA4D0DDB20}"/>
              </a:ext>
            </a:extLst>
          </p:cNvPr>
          <p:cNvSpPr>
            <a:spLocks noGrp="1"/>
          </p:cNvSpPr>
          <p:nvPr>
            <p:ph type="title" hasCustomPrompt="1"/>
          </p:nvPr>
        </p:nvSpPr>
        <p:spPr>
          <a:xfrm>
            <a:off x="571696" y="2497134"/>
            <a:ext cx="4928151" cy="1969296"/>
          </a:xfrm>
        </p:spPr>
        <p:txBody>
          <a:bodyPr anchor="ctr"/>
          <a:lstStyle>
            <a:lvl1pPr>
              <a:lnSpc>
                <a:spcPct val="80000"/>
              </a:lnSpc>
              <a:defRPr sz="5000" b="0">
                <a:latin typeface="+mj-lt"/>
              </a:defRPr>
            </a:lvl1pPr>
          </a:lstStyle>
          <a:p>
            <a:r>
              <a:rPr lang="en-US" dirty="0"/>
              <a:t>Your main </a:t>
            </a:r>
            <a:br>
              <a:rPr lang="en-US" dirty="0"/>
            </a:br>
            <a:r>
              <a:rPr lang="en-US" dirty="0"/>
              <a:t>outtake goes </a:t>
            </a:r>
            <a:br>
              <a:rPr lang="en-US" dirty="0"/>
            </a:br>
            <a:r>
              <a:rPr lang="en-US" dirty="0"/>
              <a:t>here</a:t>
            </a:r>
            <a:endParaRPr lang="en-GB" dirty="0"/>
          </a:p>
        </p:txBody>
      </p:sp>
      <p:sp>
        <p:nvSpPr>
          <p:cNvPr id="20" name="Freeform: Shape 19">
            <a:extLst>
              <a:ext uri="{FF2B5EF4-FFF2-40B4-BE49-F238E27FC236}">
                <a16:creationId xmlns:a16="http://schemas.microsoft.com/office/drawing/2014/main" id="{221F8473-6CDD-49B4-8753-BB2C17386303}"/>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2" name="Text Placeholder 21">
            <a:extLst>
              <a:ext uri="{FF2B5EF4-FFF2-40B4-BE49-F238E27FC236}">
                <a16:creationId xmlns:a16="http://schemas.microsoft.com/office/drawing/2014/main" id="{8935710D-3414-4876-95DE-9D733273DB02}"/>
              </a:ext>
            </a:extLst>
          </p:cNvPr>
          <p:cNvSpPr>
            <a:spLocks noGrp="1"/>
          </p:cNvSpPr>
          <p:nvPr>
            <p:ph type="body" sz="quarter" idx="12" hasCustomPrompt="1"/>
          </p:nvPr>
        </p:nvSpPr>
        <p:spPr>
          <a:xfrm>
            <a:off x="597694" y="715962"/>
            <a:ext cx="1443037" cy="1358900"/>
          </a:xfrm>
        </p:spPr>
        <p:txBody>
          <a:bodyPr anchor="ctr"/>
          <a:lstStyle>
            <a:lvl1pPr>
              <a:defRPr sz="8000">
                <a:latin typeface="+mj-lt"/>
              </a:defRPr>
            </a:lvl1pPr>
          </a:lstStyle>
          <a:p>
            <a:pPr lvl="0"/>
            <a:r>
              <a:rPr lang="en-US" dirty="0"/>
              <a:t>xx</a:t>
            </a:r>
            <a:endParaRPr lang="en-GB" dirty="0"/>
          </a:p>
        </p:txBody>
      </p:sp>
      <p:pic>
        <p:nvPicPr>
          <p:cNvPr id="23" name="Picture 22" descr="A picture containing drawing&#10;&#10;Description automatically generated">
            <a:extLst>
              <a:ext uri="{FF2B5EF4-FFF2-40B4-BE49-F238E27FC236}">
                <a16:creationId xmlns:a16="http://schemas.microsoft.com/office/drawing/2014/main" id="{D50E5BAC-59B4-40A6-A6E5-05873CB49BB1}"/>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83589636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p:cSld name="Chapter 4">
    <p:bg>
      <p:bgPr>
        <a:solidFill>
          <a:schemeClr val="accent2"/>
        </a:solidFill>
        <a:effectLst/>
      </p:bgPr>
    </p:bg>
    <p:spTree>
      <p:nvGrpSpPr>
        <p:cNvPr id="1" name=""/>
        <p:cNvGrpSpPr/>
        <p:nvPr/>
      </p:nvGrpSpPr>
      <p:grpSpPr>
        <a:xfrm>
          <a:off x="0" y="0"/>
          <a:ext cx="0" cy="0"/>
          <a:chOff x="0" y="0"/>
          <a:chExt cx="0" cy="0"/>
        </a:xfrm>
      </p:grpSpPr>
      <p:sp>
        <p:nvSpPr>
          <p:cNvPr id="16" name="Freeform: Shape 15">
            <a:extLst>
              <a:ext uri="{FF2B5EF4-FFF2-40B4-BE49-F238E27FC236}">
                <a16:creationId xmlns:a16="http://schemas.microsoft.com/office/drawing/2014/main" id="{58966FCD-1B3D-4C33-9EC4-2E6A15AB8CE5}"/>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14" name="Freeform: Shape 13">
            <a:extLst>
              <a:ext uri="{FF2B5EF4-FFF2-40B4-BE49-F238E27FC236}">
                <a16:creationId xmlns:a16="http://schemas.microsoft.com/office/drawing/2014/main" id="{021B3A1E-E9FC-4D1A-91C7-D110C59D7D08}"/>
              </a:ext>
            </a:extLst>
          </p:cNvPr>
          <p:cNvSpPr/>
          <p:nvPr/>
        </p:nvSpPr>
        <p:spPr>
          <a:xfrm>
            <a:off x="6019800" y="0"/>
            <a:ext cx="6172200" cy="6857999"/>
          </a:xfrm>
          <a:custGeom>
            <a:avLst/>
            <a:gdLst>
              <a:gd name="connsiteX0" fmla="*/ 997108 w 6172200"/>
              <a:gd name="connsiteY0" fmla="*/ 0 h 6857999"/>
              <a:gd name="connsiteX1" fmla="*/ 6172200 w 6172200"/>
              <a:gd name="connsiteY1" fmla="*/ 0 h 6857999"/>
              <a:gd name="connsiteX2" fmla="*/ 6172200 w 6172200"/>
              <a:gd name="connsiteY2" fmla="*/ 703762 h 6857999"/>
              <a:gd name="connsiteX3" fmla="*/ 6096379 w 6172200"/>
              <a:gd name="connsiteY3" fmla="*/ 669896 h 6857999"/>
              <a:gd name="connsiteX4" fmla="*/ 5110804 w 6172200"/>
              <a:gd name="connsiteY4" fmla="*/ 478901 h 6857999"/>
              <a:gd name="connsiteX5" fmla="*/ 5008852 w 6172200"/>
              <a:gd name="connsiteY5" fmla="*/ 484760 h 6857999"/>
              <a:gd name="connsiteX6" fmla="*/ 3370342 w 6172200"/>
              <a:gd name="connsiteY6" fmla="*/ 1161868 h 6857999"/>
              <a:gd name="connsiteX7" fmla="*/ 3204529 w 6172200"/>
              <a:gd name="connsiteY7" fmla="*/ 4830622 h 6857999"/>
              <a:gd name="connsiteX8" fmla="*/ 5989355 w 6172200"/>
              <a:gd name="connsiteY8" fmla="*/ 5527515 h 6857999"/>
              <a:gd name="connsiteX9" fmla="*/ 6172200 w 6172200"/>
              <a:gd name="connsiteY9" fmla="*/ 5452490 h 6857999"/>
              <a:gd name="connsiteX10" fmla="*/ 6172200 w 6172200"/>
              <a:gd name="connsiteY10" fmla="*/ 6857999 h 6857999"/>
              <a:gd name="connsiteX11" fmla="*/ 1685981 w 6172200"/>
              <a:gd name="connsiteY11" fmla="*/ 6857999 h 6857999"/>
              <a:gd name="connsiteX12" fmla="*/ 1645140 w 6172200"/>
              <a:gd name="connsiteY12" fmla="*/ 6821799 h 6857999"/>
              <a:gd name="connsiteX13" fmla="*/ 1277634 w 6172200"/>
              <a:gd name="connsiteY13" fmla="*/ 6442513 h 6857999"/>
              <a:gd name="connsiteX14" fmla="*/ 759074 w 6172200"/>
              <a:gd name="connsiteY14" fmla="*/ 347972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6172200" h="6857999">
                <a:moveTo>
                  <a:pt x="997108" y="0"/>
                </a:moveTo>
                <a:lnTo>
                  <a:pt x="6172200" y="0"/>
                </a:lnTo>
                <a:lnTo>
                  <a:pt x="6172200" y="703762"/>
                </a:lnTo>
                <a:lnTo>
                  <a:pt x="6096379" y="669896"/>
                </a:lnTo>
                <a:cubicBezTo>
                  <a:pt x="5784551" y="542677"/>
                  <a:pt x="5449759" y="477365"/>
                  <a:pt x="5110804" y="478901"/>
                </a:cubicBezTo>
                <a:cubicBezTo>
                  <a:pt x="5076820" y="478901"/>
                  <a:pt x="5042836" y="484760"/>
                  <a:pt x="5008852" y="484760"/>
                </a:cubicBezTo>
                <a:cubicBezTo>
                  <a:pt x="4400162" y="511263"/>
                  <a:pt x="3820169" y="750943"/>
                  <a:pt x="3370342" y="1161868"/>
                </a:cubicBezTo>
                <a:cubicBezTo>
                  <a:pt x="2311454" y="2129180"/>
                  <a:pt x="2237217" y="3771736"/>
                  <a:pt x="3204529" y="4830622"/>
                </a:cubicBezTo>
                <a:cubicBezTo>
                  <a:pt x="3930014" y="5624787"/>
                  <a:pt x="5035324" y="5865086"/>
                  <a:pt x="5989355" y="5527515"/>
                </a:cubicBezTo>
                <a:lnTo>
                  <a:pt x="6172200" y="5452490"/>
                </a:lnTo>
                <a:lnTo>
                  <a:pt x="6172200" y="6857999"/>
                </a:lnTo>
                <a:lnTo>
                  <a:pt x="1685981" y="6857999"/>
                </a:lnTo>
                <a:lnTo>
                  <a:pt x="1645140" y="6821799"/>
                </a:lnTo>
                <a:cubicBezTo>
                  <a:pt x="1517645" y="6702926"/>
                  <a:pt x="1394940" y="6576484"/>
                  <a:pt x="1277634" y="6442513"/>
                </a:cubicBezTo>
                <a:cubicBezTo>
                  <a:pt x="-247337" y="4700892"/>
                  <a:pt x="-390571" y="2222760"/>
                  <a:pt x="759074" y="347972"/>
                </a:cubicBezTo>
                <a:close/>
              </a:path>
            </a:pathLst>
          </a:custGeom>
          <a:solidFill>
            <a:schemeClr val="accent1"/>
          </a:solidFill>
          <a:ln w="104905" cap="flat">
            <a:noFill/>
            <a:prstDash val="solid"/>
            <a:miter/>
          </a:ln>
        </p:spPr>
        <p:txBody>
          <a:bodyPr wrap="square" rtlCol="0" anchor="ctr">
            <a:noAutofit/>
          </a:bodyPr>
          <a:lstStyle/>
          <a:p>
            <a:endParaRPr lang="en-GB"/>
          </a:p>
        </p:txBody>
      </p:sp>
      <p:sp>
        <p:nvSpPr>
          <p:cNvPr id="7" name="Title 1">
            <a:extLst>
              <a:ext uri="{FF2B5EF4-FFF2-40B4-BE49-F238E27FC236}">
                <a16:creationId xmlns:a16="http://schemas.microsoft.com/office/drawing/2014/main" id="{2AE38CA0-BAFF-4376-B8C2-ABFA4D0DDB20}"/>
              </a:ext>
            </a:extLst>
          </p:cNvPr>
          <p:cNvSpPr>
            <a:spLocks noGrp="1"/>
          </p:cNvSpPr>
          <p:nvPr>
            <p:ph type="title" hasCustomPrompt="1"/>
          </p:nvPr>
        </p:nvSpPr>
        <p:spPr>
          <a:xfrm>
            <a:off x="597693" y="2451847"/>
            <a:ext cx="4902153" cy="2215826"/>
          </a:xfrm>
        </p:spPr>
        <p:txBody>
          <a:bodyPr anchor="ctr"/>
          <a:lstStyle>
            <a:lvl1pPr>
              <a:lnSpc>
                <a:spcPct val="80000"/>
              </a:lnSpc>
              <a:defRPr sz="5000" b="0">
                <a:latin typeface="+mj-lt"/>
              </a:defRPr>
            </a:lvl1pPr>
          </a:lstStyle>
          <a:p>
            <a:r>
              <a:rPr lang="en-US" dirty="0"/>
              <a:t>Your main </a:t>
            </a:r>
            <a:br>
              <a:rPr lang="en-US" dirty="0"/>
            </a:br>
            <a:r>
              <a:rPr lang="en-US" dirty="0"/>
              <a:t>outtake goes </a:t>
            </a:r>
            <a:br>
              <a:rPr lang="en-US" dirty="0"/>
            </a:br>
            <a:r>
              <a:rPr lang="en-US" dirty="0"/>
              <a:t>here</a:t>
            </a:r>
            <a:endParaRPr lang="en-GB" dirty="0"/>
          </a:p>
        </p:txBody>
      </p:sp>
      <p:sp>
        <p:nvSpPr>
          <p:cNvPr id="20" name="Freeform: Shape 19">
            <a:extLst>
              <a:ext uri="{FF2B5EF4-FFF2-40B4-BE49-F238E27FC236}">
                <a16:creationId xmlns:a16="http://schemas.microsoft.com/office/drawing/2014/main" id="{221F8473-6CDD-49B4-8753-BB2C17386303}"/>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rgbClr val="13394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2" name="Text Placeholder 21">
            <a:extLst>
              <a:ext uri="{FF2B5EF4-FFF2-40B4-BE49-F238E27FC236}">
                <a16:creationId xmlns:a16="http://schemas.microsoft.com/office/drawing/2014/main" id="{8935710D-3414-4876-95DE-9D733273DB02}"/>
              </a:ext>
            </a:extLst>
          </p:cNvPr>
          <p:cNvSpPr>
            <a:spLocks noGrp="1"/>
          </p:cNvSpPr>
          <p:nvPr>
            <p:ph type="body" sz="quarter" idx="12" hasCustomPrompt="1"/>
          </p:nvPr>
        </p:nvSpPr>
        <p:spPr>
          <a:xfrm>
            <a:off x="597694" y="715962"/>
            <a:ext cx="1443037" cy="1358900"/>
          </a:xfrm>
        </p:spPr>
        <p:txBody>
          <a:bodyPr anchor="ctr"/>
          <a:lstStyle>
            <a:lvl1pPr>
              <a:defRPr sz="8000">
                <a:latin typeface="+mj-lt"/>
              </a:defRPr>
            </a:lvl1pPr>
          </a:lstStyle>
          <a:p>
            <a:pPr lvl="0"/>
            <a:r>
              <a:rPr lang="en-US" dirty="0"/>
              <a:t>xx</a:t>
            </a:r>
            <a:endParaRPr lang="en-GB" dirty="0"/>
          </a:p>
        </p:txBody>
      </p:sp>
      <p:sp>
        <p:nvSpPr>
          <p:cNvPr id="13" name="Freeform: Shape 12">
            <a:extLst>
              <a:ext uri="{FF2B5EF4-FFF2-40B4-BE49-F238E27FC236}">
                <a16:creationId xmlns:a16="http://schemas.microsoft.com/office/drawing/2014/main" id="{92BADFFC-9F9E-48F8-BBD3-866E19B34039}"/>
              </a:ext>
            </a:extLst>
          </p:cNvPr>
          <p:cNvSpPr/>
          <p:nvPr/>
        </p:nvSpPr>
        <p:spPr>
          <a:xfrm rot="435185">
            <a:off x="-49789" y="6175481"/>
            <a:ext cx="5071414" cy="994891"/>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rgbClr val="13394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10" name="Picture 9" descr="A picture containing drawing&#10;&#10;Description automatically generated">
            <a:extLst>
              <a:ext uri="{FF2B5EF4-FFF2-40B4-BE49-F238E27FC236}">
                <a16:creationId xmlns:a16="http://schemas.microsoft.com/office/drawing/2014/main" id="{A4F0EC68-91CB-44AD-BB7E-2701BE3DA9C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313284429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Chapter 5">
    <p:bg>
      <p:bgRef idx="1001">
        <a:schemeClr val="bg1"/>
      </p:bgRef>
    </p:bg>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4E94698B-5ED4-4255-ABF9-7AFBB1231EEF}"/>
              </a:ext>
            </a:extLst>
          </p:cNvPr>
          <p:cNvSpPr>
            <a:spLocks noGrp="1"/>
          </p:cNvSpPr>
          <p:nvPr>
            <p:ph type="title" hasCustomPrompt="1"/>
          </p:nvPr>
        </p:nvSpPr>
        <p:spPr>
          <a:xfrm>
            <a:off x="600559" y="2415988"/>
            <a:ext cx="5253393" cy="2296509"/>
          </a:xfrm>
        </p:spPr>
        <p:txBody>
          <a:bodyPr anchor="ctr"/>
          <a:lstStyle>
            <a:lvl1pPr>
              <a:lnSpc>
                <a:spcPct val="80000"/>
              </a:lnSpc>
              <a:defRPr sz="5000" b="0">
                <a:solidFill>
                  <a:schemeClr val="accent2"/>
                </a:solidFill>
                <a:latin typeface="+mj-lt"/>
              </a:defRPr>
            </a:lvl1pPr>
          </a:lstStyle>
          <a:p>
            <a:r>
              <a:rPr lang="en-US" dirty="0"/>
              <a:t>Your main </a:t>
            </a:r>
            <a:br>
              <a:rPr lang="en-US" dirty="0"/>
            </a:br>
            <a:r>
              <a:rPr lang="en-US" dirty="0"/>
              <a:t>outtake goes </a:t>
            </a:r>
            <a:br>
              <a:rPr lang="en-US" dirty="0"/>
            </a:br>
            <a:r>
              <a:rPr lang="en-US" dirty="0"/>
              <a:t>here</a:t>
            </a:r>
            <a:endParaRPr lang="en-GB" dirty="0"/>
          </a:p>
        </p:txBody>
      </p:sp>
      <p:sp>
        <p:nvSpPr>
          <p:cNvPr id="8" name="Text Placeholder 21">
            <a:extLst>
              <a:ext uri="{FF2B5EF4-FFF2-40B4-BE49-F238E27FC236}">
                <a16:creationId xmlns:a16="http://schemas.microsoft.com/office/drawing/2014/main" id="{DE4C55D0-0446-4ED2-9B63-44D3CDFEABEC}"/>
              </a:ext>
            </a:extLst>
          </p:cNvPr>
          <p:cNvSpPr>
            <a:spLocks noGrp="1"/>
          </p:cNvSpPr>
          <p:nvPr>
            <p:ph type="body" sz="quarter" idx="13" hasCustomPrompt="1"/>
          </p:nvPr>
        </p:nvSpPr>
        <p:spPr>
          <a:xfrm>
            <a:off x="597694" y="715962"/>
            <a:ext cx="1443037" cy="1358900"/>
          </a:xfrm>
        </p:spPr>
        <p:txBody>
          <a:bodyPr anchor="ctr"/>
          <a:lstStyle>
            <a:lvl1pPr>
              <a:defRPr sz="8000">
                <a:solidFill>
                  <a:schemeClr val="accent3"/>
                </a:solidFill>
                <a:latin typeface="+mj-lt"/>
              </a:defRPr>
            </a:lvl1pPr>
          </a:lstStyle>
          <a:p>
            <a:pPr lvl="0"/>
            <a:r>
              <a:rPr lang="en-US" dirty="0"/>
              <a:t>xx</a:t>
            </a:r>
            <a:endParaRPr lang="en-GB" dirty="0"/>
          </a:p>
        </p:txBody>
      </p:sp>
      <p:sp>
        <p:nvSpPr>
          <p:cNvPr id="17" name="Freeform: Shape 16">
            <a:extLst>
              <a:ext uri="{FF2B5EF4-FFF2-40B4-BE49-F238E27FC236}">
                <a16:creationId xmlns:a16="http://schemas.microsoft.com/office/drawing/2014/main" id="{2D3C2E95-420E-45C3-80CC-0B1D13E7F42E}"/>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5" name="Freeform: Shape 14">
            <a:extLst>
              <a:ext uri="{FF2B5EF4-FFF2-40B4-BE49-F238E27FC236}">
                <a16:creationId xmlns:a16="http://schemas.microsoft.com/office/drawing/2014/main" id="{58A3224D-4586-4B25-89C8-DCB7044B0758}"/>
              </a:ext>
            </a:extLst>
          </p:cNvPr>
          <p:cNvSpPr/>
          <p:nvPr/>
        </p:nvSpPr>
        <p:spPr>
          <a:xfrm>
            <a:off x="6989446" y="0"/>
            <a:ext cx="5202554" cy="6857999"/>
          </a:xfrm>
          <a:custGeom>
            <a:avLst/>
            <a:gdLst>
              <a:gd name="connsiteX0" fmla="*/ 1285629 w 5202554"/>
              <a:gd name="connsiteY0" fmla="*/ 0 h 6857999"/>
              <a:gd name="connsiteX1" fmla="*/ 5202554 w 5202554"/>
              <a:gd name="connsiteY1" fmla="*/ 0 h 6857999"/>
              <a:gd name="connsiteX2" fmla="*/ 5202554 w 5202554"/>
              <a:gd name="connsiteY2" fmla="*/ 837718 h 6857999"/>
              <a:gd name="connsiteX3" fmla="*/ 5110804 w 5202554"/>
              <a:gd name="connsiteY3" fmla="*/ 835124 h 6857999"/>
              <a:gd name="connsiteX4" fmla="*/ 5008852 w 5202554"/>
              <a:gd name="connsiteY4" fmla="*/ 840983 h 6857999"/>
              <a:gd name="connsiteX5" fmla="*/ 3370342 w 5202554"/>
              <a:gd name="connsiteY5" fmla="*/ 1518091 h 6857999"/>
              <a:gd name="connsiteX6" fmla="*/ 3204529 w 5202554"/>
              <a:gd name="connsiteY6" fmla="*/ 5186845 h 6857999"/>
              <a:gd name="connsiteX7" fmla="*/ 5004568 w 5202554"/>
              <a:gd name="connsiteY7" fmla="*/ 6029575 h 6857999"/>
              <a:gd name="connsiteX8" fmla="*/ 5202554 w 5202554"/>
              <a:gd name="connsiteY8" fmla="*/ 6029071 h 6857999"/>
              <a:gd name="connsiteX9" fmla="*/ 5202554 w 5202554"/>
              <a:gd name="connsiteY9" fmla="*/ 6857999 h 6857999"/>
              <a:gd name="connsiteX10" fmla="*/ 1332232 w 5202554"/>
              <a:gd name="connsiteY10" fmla="*/ 6857999 h 6857999"/>
              <a:gd name="connsiteX11" fmla="*/ 1277634 w 5202554"/>
              <a:gd name="connsiteY11" fmla="*/ 6798736 h 6857999"/>
              <a:gd name="connsiteX12" fmla="*/ 1047286 w 5202554"/>
              <a:gd name="connsiteY12" fmla="*/ 28287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202554" h="6857999">
                <a:moveTo>
                  <a:pt x="1285629" y="0"/>
                </a:moveTo>
                <a:lnTo>
                  <a:pt x="5202554" y="0"/>
                </a:lnTo>
                <a:lnTo>
                  <a:pt x="5202554" y="837718"/>
                </a:lnTo>
                <a:lnTo>
                  <a:pt x="5110804" y="835124"/>
                </a:lnTo>
                <a:cubicBezTo>
                  <a:pt x="5076820" y="835124"/>
                  <a:pt x="5042836" y="840983"/>
                  <a:pt x="5008852" y="840983"/>
                </a:cubicBezTo>
                <a:cubicBezTo>
                  <a:pt x="4400162" y="867486"/>
                  <a:pt x="3820169" y="1107166"/>
                  <a:pt x="3370342" y="1518091"/>
                </a:cubicBezTo>
                <a:cubicBezTo>
                  <a:pt x="2311454" y="2485403"/>
                  <a:pt x="2237217" y="4127959"/>
                  <a:pt x="3204529" y="5186845"/>
                </a:cubicBezTo>
                <a:cubicBezTo>
                  <a:pt x="3688185" y="5716289"/>
                  <a:pt x="4340653" y="5999569"/>
                  <a:pt x="5004568" y="6029575"/>
                </a:cubicBezTo>
                <a:lnTo>
                  <a:pt x="5202554" y="6029071"/>
                </a:lnTo>
                <a:lnTo>
                  <a:pt x="5202554" y="6857999"/>
                </a:lnTo>
                <a:lnTo>
                  <a:pt x="1332232" y="6857999"/>
                </a:lnTo>
                <a:lnTo>
                  <a:pt x="1277634" y="6798736"/>
                </a:lnTo>
                <a:cubicBezTo>
                  <a:pt x="-364643" y="4923144"/>
                  <a:pt x="-404431" y="2193374"/>
                  <a:pt x="1047286" y="282871"/>
                </a:cubicBezTo>
                <a:close/>
              </a:path>
            </a:pathLst>
          </a:custGeom>
          <a:solidFill>
            <a:schemeClr val="accent2"/>
          </a:solidFill>
          <a:ln w="104905" cap="flat">
            <a:noFill/>
            <a:prstDash val="solid"/>
            <a:miter/>
          </a:ln>
        </p:spPr>
        <p:txBody>
          <a:bodyPr wrap="square" rtlCol="0" anchor="ctr">
            <a:noAutofit/>
          </a:bodyPr>
          <a:lstStyle/>
          <a:p>
            <a:endParaRPr lang="en-GB"/>
          </a:p>
        </p:txBody>
      </p:sp>
      <p:sp>
        <p:nvSpPr>
          <p:cNvPr id="11" name="Freeform: Shape 10">
            <a:extLst>
              <a:ext uri="{FF2B5EF4-FFF2-40B4-BE49-F238E27FC236}">
                <a16:creationId xmlns:a16="http://schemas.microsoft.com/office/drawing/2014/main" id="{C120FCE8-9B4A-42D5-AEE5-13C78CB6A84F}"/>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9" name="Picture 8" descr="A picture containing drawing&#10;&#10;Description automatically generated">
            <a:extLst>
              <a:ext uri="{FF2B5EF4-FFF2-40B4-BE49-F238E27FC236}">
                <a16:creationId xmlns:a16="http://schemas.microsoft.com/office/drawing/2014/main" id="{41BDC194-F4A7-4AA4-8220-5D65CE0BE805}"/>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1991028415"/>
      </p:ext>
    </p:extLst>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Full Text">
    <p:bg>
      <p:bgRef idx="1001">
        <a:schemeClr val="bg1"/>
      </p:bgRef>
    </p:bg>
    <p:spTree>
      <p:nvGrpSpPr>
        <p:cNvPr id="1" name=""/>
        <p:cNvGrpSpPr/>
        <p:nvPr/>
      </p:nvGrpSpPr>
      <p:grpSpPr>
        <a:xfrm>
          <a:off x="0" y="0"/>
          <a:ext cx="0" cy="0"/>
          <a:chOff x="0" y="0"/>
          <a:chExt cx="0" cy="0"/>
        </a:xfrm>
      </p:grpSpPr>
      <p:sp>
        <p:nvSpPr>
          <p:cNvPr id="11" name="Freeform: Shape 10">
            <a:extLst>
              <a:ext uri="{FF2B5EF4-FFF2-40B4-BE49-F238E27FC236}">
                <a16:creationId xmlns:a16="http://schemas.microsoft.com/office/drawing/2014/main" id="{D70B19A4-8CA0-4D14-91C6-6A542D5D09E9}"/>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8">
            <a:extLst>
              <a:ext uri="{FF2B5EF4-FFF2-40B4-BE49-F238E27FC236}">
                <a16:creationId xmlns:a16="http://schemas.microsoft.com/office/drawing/2014/main" id="{CCADCAB4-D74B-4523-BD61-ADF8E5FBB2DD}"/>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4" name="Text Placeholder 8">
            <a:extLst>
              <a:ext uri="{FF2B5EF4-FFF2-40B4-BE49-F238E27FC236}">
                <a16:creationId xmlns:a16="http://schemas.microsoft.com/office/drawing/2014/main" id="{C809AB6E-7277-4C16-AB91-767F97EAB93B}"/>
              </a:ext>
            </a:extLst>
          </p:cNvPr>
          <p:cNvSpPr>
            <a:spLocks noGrp="1"/>
          </p:cNvSpPr>
          <p:nvPr>
            <p:ph type="body" sz="quarter" idx="15" hasCustomPrompt="1"/>
          </p:nvPr>
        </p:nvSpPr>
        <p:spPr>
          <a:xfrm>
            <a:off x="192086" y="2244752"/>
            <a:ext cx="7036850" cy="4032225"/>
          </a:xfrm>
        </p:spPr>
        <p:txBody>
          <a:bodyPr/>
          <a:lstStyle>
            <a:lvl1pPr>
              <a:defRPr sz="1800" b="0">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687661277"/>
      </p:ext>
    </p:extLst>
  </p:cSld>
  <p:clrMapOvr>
    <a:overrideClrMapping bg1="lt1" tx1="dk1" bg2="lt2" tx2="dk2" accent1="accent1" accent2="accent2" accent3="accent3" accent4="accent4" accent5="accent5" accent6="accent6" hlink="hlink" folHlink="folHlink"/>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Statement 1">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2FDEB164-5CD6-4831-B374-86F991BE55F0}"/>
              </a:ext>
            </a:extLst>
          </p:cNvPr>
          <p:cNvSpPr/>
          <p:nvPr/>
        </p:nvSpPr>
        <p:spPr>
          <a:xfrm>
            <a:off x="2" y="1124286"/>
            <a:ext cx="5296815" cy="5733713"/>
          </a:xfrm>
          <a:custGeom>
            <a:avLst/>
            <a:gdLst>
              <a:gd name="connsiteX0" fmla="*/ 2930127 w 5296815"/>
              <a:gd name="connsiteY0" fmla="*/ 7 h 5733713"/>
              <a:gd name="connsiteX1" fmla="*/ 5296815 w 5296815"/>
              <a:gd name="connsiteY1" fmla="*/ 573855 h 5733713"/>
              <a:gd name="connsiteX2" fmla="*/ 4211061 w 5296815"/>
              <a:gd name="connsiteY2" fmla="*/ 2892621 h 5733713"/>
              <a:gd name="connsiteX3" fmla="*/ 2925452 w 5296815"/>
              <a:gd name="connsiteY3" fmla="*/ 2554857 h 5733713"/>
              <a:gd name="connsiteX4" fmla="*/ 2823772 w 5296815"/>
              <a:gd name="connsiteY4" fmla="*/ 2560701 h 5733713"/>
              <a:gd name="connsiteX5" fmla="*/ 1189638 w 5296815"/>
              <a:gd name="connsiteY5" fmla="*/ 3236000 h 5733713"/>
              <a:gd name="connsiteX6" fmla="*/ 374187 w 5296815"/>
              <a:gd name="connsiteY6" fmla="*/ 5527522 h 5733713"/>
              <a:gd name="connsiteX7" fmla="*/ 414763 w 5296815"/>
              <a:gd name="connsiteY7" fmla="*/ 5733713 h 5733713"/>
              <a:gd name="connsiteX8" fmla="*/ 0 w 5296815"/>
              <a:gd name="connsiteY8" fmla="*/ 5733713 h 5733713"/>
              <a:gd name="connsiteX9" fmla="*/ 0 w 5296815"/>
              <a:gd name="connsiteY9" fmla="*/ 920377 h 5733713"/>
              <a:gd name="connsiteX10" fmla="*/ 108491 w 5296815"/>
              <a:gd name="connsiteY10" fmla="*/ 845645 h 5733713"/>
              <a:gd name="connsiteX11" fmla="*/ 2696380 w 5296815"/>
              <a:gd name="connsiteY11" fmla="*/ 5851 h 5733713"/>
              <a:gd name="connsiteX12" fmla="*/ 2930127 w 5296815"/>
              <a:gd name="connsiteY12" fmla="*/ 7 h 573371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296815" h="5733713">
                <a:moveTo>
                  <a:pt x="2930127" y="7"/>
                </a:moveTo>
                <a:cubicBezTo>
                  <a:pt x="3753633" y="-1325"/>
                  <a:pt x="4565372" y="195497"/>
                  <a:pt x="5296815" y="573855"/>
                </a:cubicBezTo>
                <a:lnTo>
                  <a:pt x="4211061" y="2892621"/>
                </a:lnTo>
                <a:cubicBezTo>
                  <a:pt x="3819537" y="2669295"/>
                  <a:pt x="3376185" y="2552815"/>
                  <a:pt x="2925452" y="2554857"/>
                </a:cubicBezTo>
                <a:cubicBezTo>
                  <a:pt x="2891559" y="2554857"/>
                  <a:pt x="2857666" y="2560701"/>
                  <a:pt x="2823772" y="2560701"/>
                </a:cubicBezTo>
                <a:cubicBezTo>
                  <a:pt x="2216708" y="2587133"/>
                  <a:pt x="1638264" y="2826172"/>
                  <a:pt x="1189638" y="3236000"/>
                </a:cubicBezTo>
                <a:cubicBezTo>
                  <a:pt x="529601" y="3838955"/>
                  <a:pt x="253166" y="4704973"/>
                  <a:pt x="374187" y="5527522"/>
                </a:cubicBezTo>
                <a:lnTo>
                  <a:pt x="414763" y="5733713"/>
                </a:lnTo>
                <a:lnTo>
                  <a:pt x="0" y="5733713"/>
                </a:lnTo>
                <a:lnTo>
                  <a:pt x="0" y="920377"/>
                </a:lnTo>
                <a:lnTo>
                  <a:pt x="108491" y="845645"/>
                </a:lnTo>
                <a:cubicBezTo>
                  <a:pt x="876410" y="339827"/>
                  <a:pt x="1769952" y="47687"/>
                  <a:pt x="2696380" y="5851"/>
                </a:cubicBezTo>
                <a:cubicBezTo>
                  <a:pt x="2777023" y="7"/>
                  <a:pt x="2854160" y="7"/>
                  <a:pt x="2930127"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9" name="Title 1">
            <a:extLst>
              <a:ext uri="{FF2B5EF4-FFF2-40B4-BE49-F238E27FC236}">
                <a16:creationId xmlns:a16="http://schemas.microsoft.com/office/drawing/2014/main" id="{71398ED7-3C7B-4BA7-9FD6-CA6E0D7C5EAE}"/>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accent2"/>
                </a:solidFill>
                <a:latin typeface="+mj-lt"/>
              </a:defRPr>
            </a:lvl1pPr>
          </a:lstStyle>
          <a:p>
            <a:r>
              <a:rPr lang="en-US" dirty="0"/>
              <a:t>Click to insert statement</a:t>
            </a:r>
            <a:endParaRPr lang="en-GB" dirty="0"/>
          </a:p>
        </p:txBody>
      </p:sp>
      <p:sp>
        <p:nvSpPr>
          <p:cNvPr id="10" name="Freeform: Shape 9">
            <a:extLst>
              <a:ext uri="{FF2B5EF4-FFF2-40B4-BE49-F238E27FC236}">
                <a16:creationId xmlns:a16="http://schemas.microsoft.com/office/drawing/2014/main" id="{54EFC707-319C-4CFC-BE7D-DDC8B7DE523D}"/>
              </a:ext>
            </a:extLst>
          </p:cNvPr>
          <p:cNvSpPr/>
          <p:nvPr/>
        </p:nvSpPr>
        <p:spPr>
          <a:xfrm rot="435185">
            <a:off x="-70969" y="5912093"/>
            <a:ext cx="7062793" cy="1385552"/>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17" name="Freeform: Shape 16">
            <a:extLst>
              <a:ext uri="{FF2B5EF4-FFF2-40B4-BE49-F238E27FC236}">
                <a16:creationId xmlns:a16="http://schemas.microsoft.com/office/drawing/2014/main" id="{8CF19D05-712C-45F4-A3B0-711C421F9C5D}"/>
              </a:ext>
            </a:extLst>
          </p:cNvPr>
          <p:cNvSpPr/>
          <p:nvPr/>
        </p:nvSpPr>
        <p:spPr>
          <a:xfrm>
            <a:off x="11355790" y="2430499"/>
            <a:ext cx="836210" cy="4427502"/>
          </a:xfrm>
          <a:custGeom>
            <a:avLst/>
            <a:gdLst>
              <a:gd name="connsiteX0" fmla="*/ 836210 w 836210"/>
              <a:gd name="connsiteY0" fmla="*/ 0 h 4427502"/>
              <a:gd name="connsiteX1" fmla="*/ 836210 w 836210"/>
              <a:gd name="connsiteY1" fmla="*/ 4427502 h 4427502"/>
              <a:gd name="connsiteX2" fmla="*/ 207834 w 836210"/>
              <a:gd name="connsiteY2" fmla="*/ 4427502 h 4427502"/>
              <a:gd name="connsiteX3" fmla="*/ 148083 w 836210"/>
              <a:gd name="connsiteY3" fmla="*/ 4203502 h 4427502"/>
              <a:gd name="connsiteX4" fmla="*/ 0 w 836210"/>
              <a:gd name="connsiteY4" fmla="*/ 2932532 h 4427502"/>
              <a:gd name="connsiteX5" fmla="*/ 718755 w 836210"/>
              <a:gd name="connsiteY5" fmla="*/ 198421 h 44275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836210" h="4427502">
                <a:moveTo>
                  <a:pt x="836210" y="0"/>
                </a:moveTo>
                <a:lnTo>
                  <a:pt x="836210" y="4427502"/>
                </a:lnTo>
                <a:lnTo>
                  <a:pt x="207834" y="4427502"/>
                </a:lnTo>
                <a:lnTo>
                  <a:pt x="148083" y="4203502"/>
                </a:lnTo>
                <a:cubicBezTo>
                  <a:pt x="50990" y="3792967"/>
                  <a:pt x="0" y="3367902"/>
                  <a:pt x="0" y="2932532"/>
                </a:cubicBezTo>
                <a:cubicBezTo>
                  <a:pt x="0" y="1952950"/>
                  <a:pt x="258133" y="1025531"/>
                  <a:pt x="718755" y="198421"/>
                </a:cubicBez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lvl1pPr>
              <a:defRPr>
                <a:solidFill>
                  <a:schemeClr val="bg1"/>
                </a:solidFill>
              </a:defRPr>
            </a:lvl1pPr>
          </a:lstStyle>
          <a:p>
            <a:endParaRPr lang="en-GB" dirty="0"/>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pic>
        <p:nvPicPr>
          <p:cNvPr id="18" name="Graphic 17">
            <a:extLst>
              <a:ext uri="{FF2B5EF4-FFF2-40B4-BE49-F238E27FC236}">
                <a16:creationId xmlns:a16="http://schemas.microsoft.com/office/drawing/2014/main" id="{2CA8C7BA-F279-4309-B4B3-96ED9ADB84FE}"/>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2088591892"/>
      </p:ext>
    </p:extLst>
  </p:cSld>
  <p:clrMapOvr>
    <a:overrideClrMapping bg1="lt1" tx1="dk1" bg2="lt2" tx2="dk2" accent1="accent1" accent2="accent2" accent3="accent3" accent4="accent4" accent5="accent5" accent6="accent6" hlink="hlink" folHlink="folHlink"/>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Statement 2">
    <p:bg>
      <p:bgRef idx="1001">
        <a:schemeClr val="bg1"/>
      </p:bgRef>
    </p:bg>
    <p:spTree>
      <p:nvGrpSpPr>
        <p:cNvPr id="1" name=""/>
        <p:cNvGrpSpPr/>
        <p:nvPr/>
      </p:nvGrpSpPr>
      <p:grpSpPr>
        <a:xfrm>
          <a:off x="0" y="0"/>
          <a:ext cx="0" cy="0"/>
          <a:chOff x="0" y="0"/>
          <a:chExt cx="0" cy="0"/>
        </a:xfrm>
      </p:grpSpPr>
      <p:sp>
        <p:nvSpPr>
          <p:cNvPr id="9" name="Freeform: Shape 8">
            <a:extLst>
              <a:ext uri="{FF2B5EF4-FFF2-40B4-BE49-F238E27FC236}">
                <a16:creationId xmlns:a16="http://schemas.microsoft.com/office/drawing/2014/main" id="{373460DB-09FC-4F15-A51E-FE0EE661812B}"/>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3" name="Freeform: Shape 12">
            <a:extLst>
              <a:ext uri="{FF2B5EF4-FFF2-40B4-BE49-F238E27FC236}">
                <a16:creationId xmlns:a16="http://schemas.microsoft.com/office/drawing/2014/main" id="{4959428B-D30A-460A-AE44-F66B91F9547F}"/>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pic>
        <p:nvPicPr>
          <p:cNvPr id="15" name="Graphic 14">
            <a:extLst>
              <a:ext uri="{FF2B5EF4-FFF2-40B4-BE49-F238E27FC236}">
                <a16:creationId xmlns:a16="http://schemas.microsoft.com/office/drawing/2014/main" id="{5A5D5EC0-66A2-47C6-959E-9EC5FC399B9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lvl1pPr>
              <a:defRPr>
                <a:solidFill>
                  <a:schemeClr val="tx2"/>
                </a:solidFill>
              </a:defRPr>
            </a:lvl1pPr>
          </a:lstStyle>
          <a:p>
            <a:endParaRPr lang="en-GB"/>
          </a:p>
        </p:txBody>
      </p:sp>
      <p:sp>
        <p:nvSpPr>
          <p:cNvPr id="8" name="Title 1">
            <a:extLst>
              <a:ext uri="{FF2B5EF4-FFF2-40B4-BE49-F238E27FC236}">
                <a16:creationId xmlns:a16="http://schemas.microsoft.com/office/drawing/2014/main" id="{1F4768D3-B989-41CC-AFA9-38F2FDC9CBAC}"/>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accent2"/>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3208699332"/>
      </p:ext>
    </p:extLst>
  </p:cSld>
  <p:clrMapOvr>
    <a:overrideClrMapping bg1="lt1" tx1="dk1" bg2="lt2" tx2="dk2" accent1="accent1" accent2="accent2" accent3="accent3" accent4="accent4" accent5="accent5" accent6="accent6" hlink="hlink" folHlink="folHlink"/>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Statement 3">
    <p:bg>
      <p:bgPr>
        <a:solidFill>
          <a:schemeClr val="accent2"/>
        </a:solidFill>
        <a:effectLst/>
      </p:bgPr>
    </p:bg>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7" name="Freeform: Shape 6">
            <a:extLst>
              <a:ext uri="{FF2B5EF4-FFF2-40B4-BE49-F238E27FC236}">
                <a16:creationId xmlns:a16="http://schemas.microsoft.com/office/drawing/2014/main" id="{0CC9F000-A81B-47CB-BD58-69BFF41172E4}"/>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11" name="Freeform: Shape 10">
            <a:extLst>
              <a:ext uri="{FF2B5EF4-FFF2-40B4-BE49-F238E27FC236}">
                <a16:creationId xmlns:a16="http://schemas.microsoft.com/office/drawing/2014/main" id="{62CB564F-B9EC-48F4-AEEA-216FED86A893}"/>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pic>
        <p:nvPicPr>
          <p:cNvPr id="8" name="Picture 7" descr="A picture containing drawing&#10;&#10;Description automatically generated">
            <a:extLst>
              <a:ext uri="{FF2B5EF4-FFF2-40B4-BE49-F238E27FC236}">
                <a16:creationId xmlns:a16="http://schemas.microsoft.com/office/drawing/2014/main" id="{FB9576E6-201B-46A8-9938-B6FC5F0B9763}"/>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9" name="Title 1">
            <a:extLst>
              <a:ext uri="{FF2B5EF4-FFF2-40B4-BE49-F238E27FC236}">
                <a16:creationId xmlns:a16="http://schemas.microsoft.com/office/drawing/2014/main" id="{15F2C223-DC72-4850-A161-9C02E8494B27}"/>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tx1"/>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391759429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tatement 4">
    <p:bg>
      <p:bgPr>
        <a:solidFill>
          <a:schemeClr val="accent3"/>
        </a:solidFill>
        <a:effectLst/>
      </p:bgPr>
    </p:bg>
    <p:spTree>
      <p:nvGrpSpPr>
        <p:cNvPr id="1" name=""/>
        <p:cNvGrpSpPr/>
        <p:nvPr/>
      </p:nvGrpSpPr>
      <p:grpSpPr>
        <a:xfrm>
          <a:off x="0" y="0"/>
          <a:ext cx="0" cy="0"/>
          <a:chOff x="0" y="0"/>
          <a:chExt cx="0" cy="0"/>
        </a:xfrm>
      </p:grpSpPr>
      <p:sp>
        <p:nvSpPr>
          <p:cNvPr id="10" name="Freeform: Shape 9">
            <a:extLst>
              <a:ext uri="{FF2B5EF4-FFF2-40B4-BE49-F238E27FC236}">
                <a16:creationId xmlns:a16="http://schemas.microsoft.com/office/drawing/2014/main" id="{645586BC-304C-45DC-986F-5689BF780448}"/>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7" name="Freeform: Shape 6">
            <a:extLst>
              <a:ext uri="{FF2B5EF4-FFF2-40B4-BE49-F238E27FC236}">
                <a16:creationId xmlns:a16="http://schemas.microsoft.com/office/drawing/2014/main" id="{0CC9F000-A81B-47CB-BD58-69BFF41172E4}"/>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pic>
        <p:nvPicPr>
          <p:cNvPr id="8" name="Picture 7" descr="A picture containing drawing&#10;&#10;Description automatically generated">
            <a:extLst>
              <a:ext uri="{FF2B5EF4-FFF2-40B4-BE49-F238E27FC236}">
                <a16:creationId xmlns:a16="http://schemas.microsoft.com/office/drawing/2014/main" id="{29E45A35-3C07-410D-A8DE-1C86FA172E3F}"/>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9" name="Title 1">
            <a:extLst>
              <a:ext uri="{FF2B5EF4-FFF2-40B4-BE49-F238E27FC236}">
                <a16:creationId xmlns:a16="http://schemas.microsoft.com/office/drawing/2014/main" id="{57CE72DB-E9D5-4101-B056-C086F7A2503B}"/>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tx1"/>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99853301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Statement 5">
    <p:bg>
      <p:bgPr>
        <a:solidFill>
          <a:schemeClr val="accent1"/>
        </a:solidFill>
        <a:effectLst/>
      </p:bgPr>
    </p:bg>
    <p:spTree>
      <p:nvGrpSpPr>
        <p:cNvPr id="1" name=""/>
        <p:cNvGrpSpPr/>
        <p:nvPr/>
      </p:nvGrpSpPr>
      <p:grpSpPr>
        <a:xfrm>
          <a:off x="0" y="0"/>
          <a:ext cx="0" cy="0"/>
          <a:chOff x="0" y="0"/>
          <a:chExt cx="0" cy="0"/>
        </a:xfrm>
      </p:grpSpPr>
      <p:sp>
        <p:nvSpPr>
          <p:cNvPr id="10" name="Freeform: Shape 9">
            <a:extLst>
              <a:ext uri="{FF2B5EF4-FFF2-40B4-BE49-F238E27FC236}">
                <a16:creationId xmlns:a16="http://schemas.microsoft.com/office/drawing/2014/main" id="{20C2F289-94FB-40B3-A489-28CE0CE564F0}"/>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7" name="Freeform: Shape 6">
            <a:extLst>
              <a:ext uri="{FF2B5EF4-FFF2-40B4-BE49-F238E27FC236}">
                <a16:creationId xmlns:a16="http://schemas.microsoft.com/office/drawing/2014/main" id="{0CC9F000-A81B-47CB-BD58-69BFF41172E4}"/>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pic>
        <p:nvPicPr>
          <p:cNvPr id="8" name="Picture 7" descr="A picture containing drawing&#10;&#10;Description automatically generated">
            <a:extLst>
              <a:ext uri="{FF2B5EF4-FFF2-40B4-BE49-F238E27FC236}">
                <a16:creationId xmlns:a16="http://schemas.microsoft.com/office/drawing/2014/main" id="{C172BF1F-3CDA-41CA-85BC-54D6849F6868}"/>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9" name="Title 1">
            <a:extLst>
              <a:ext uri="{FF2B5EF4-FFF2-40B4-BE49-F238E27FC236}">
                <a16:creationId xmlns:a16="http://schemas.microsoft.com/office/drawing/2014/main" id="{CE1DFAB1-69A2-4D8B-A886-D18D4EEA2854}"/>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tx1"/>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62698396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Statement 6">
    <p:bg>
      <p:bgPr>
        <a:solidFill>
          <a:schemeClr val="accent4"/>
        </a:solidFill>
        <a:effectLst/>
      </p:bgPr>
    </p:bg>
    <p:spTree>
      <p:nvGrpSpPr>
        <p:cNvPr id="1" name=""/>
        <p:cNvGrpSpPr/>
        <p:nvPr/>
      </p:nvGrpSpPr>
      <p:grpSpPr>
        <a:xfrm>
          <a:off x="0" y="0"/>
          <a:ext cx="0" cy="0"/>
          <a:chOff x="0" y="0"/>
          <a:chExt cx="0" cy="0"/>
        </a:xfrm>
      </p:grpSpPr>
      <p:sp>
        <p:nvSpPr>
          <p:cNvPr id="10" name="Freeform: Shape 9">
            <a:extLst>
              <a:ext uri="{FF2B5EF4-FFF2-40B4-BE49-F238E27FC236}">
                <a16:creationId xmlns:a16="http://schemas.microsoft.com/office/drawing/2014/main" id="{613E33F2-50FB-4EDF-ACF7-488E7CE96C6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7" name="Freeform: Shape 6">
            <a:extLst>
              <a:ext uri="{FF2B5EF4-FFF2-40B4-BE49-F238E27FC236}">
                <a16:creationId xmlns:a16="http://schemas.microsoft.com/office/drawing/2014/main" id="{0CC9F000-A81B-47CB-BD58-69BFF41172E4}"/>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pic>
        <p:nvPicPr>
          <p:cNvPr id="8" name="Picture 7" descr="A picture containing drawing&#10;&#10;Description automatically generated">
            <a:extLst>
              <a:ext uri="{FF2B5EF4-FFF2-40B4-BE49-F238E27FC236}">
                <a16:creationId xmlns:a16="http://schemas.microsoft.com/office/drawing/2014/main" id="{FD7C9993-2162-4E1C-A161-E14D56CF9E03}"/>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9" name="Title 1">
            <a:extLst>
              <a:ext uri="{FF2B5EF4-FFF2-40B4-BE49-F238E27FC236}">
                <a16:creationId xmlns:a16="http://schemas.microsoft.com/office/drawing/2014/main" id="{43AAAB4D-11DF-43F1-BB8F-2363196548EC}"/>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tx1"/>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415691939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p:cSld name="Quote 1">
    <p:bg>
      <p:bgRef idx="1001">
        <a:schemeClr val="bg1"/>
      </p:bgRef>
    </p:bg>
    <p:spTree>
      <p:nvGrpSpPr>
        <p:cNvPr id="1" name=""/>
        <p:cNvGrpSpPr/>
        <p:nvPr/>
      </p:nvGrpSpPr>
      <p:grpSpPr>
        <a:xfrm>
          <a:off x="0" y="0"/>
          <a:ext cx="0" cy="0"/>
          <a:chOff x="0" y="0"/>
          <a:chExt cx="0" cy="0"/>
        </a:xfrm>
      </p:grpSpPr>
      <p:sp>
        <p:nvSpPr>
          <p:cNvPr id="46" name="Freeform: Shape 45">
            <a:extLst>
              <a:ext uri="{FF2B5EF4-FFF2-40B4-BE49-F238E27FC236}">
                <a16:creationId xmlns:a16="http://schemas.microsoft.com/office/drawing/2014/main" id="{495CCE8C-F79A-408F-BDFB-F37C95672443}"/>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0"/>
            <a:ext cx="3385183" cy="1681767"/>
          </a:xfrm>
        </p:spPr>
        <p:txBody>
          <a:bodyPr/>
          <a:lstStyle>
            <a:lvl1pPr>
              <a:defRPr>
                <a:solidFill>
                  <a:schemeClr val="bg1"/>
                </a:solidFill>
              </a:defRPr>
            </a:lvl1pPr>
          </a:lstStyle>
          <a:p>
            <a:r>
              <a:rPr lang="en-US" dirty="0"/>
              <a:t>Your main outtake goes here</a:t>
            </a:r>
            <a:endParaRPr lang="en-GB" dirty="0"/>
          </a:p>
        </p:txBody>
      </p:sp>
      <p:sp>
        <p:nvSpPr>
          <p:cNvPr id="58" name="Freeform: Shape 57">
            <a:extLst>
              <a:ext uri="{FF2B5EF4-FFF2-40B4-BE49-F238E27FC236}">
                <a16:creationId xmlns:a16="http://schemas.microsoft.com/office/drawing/2014/main" id="{3CC2D62E-2DC2-49E8-8325-ACC96D26A5D1}"/>
              </a:ext>
            </a:extLst>
          </p:cNvPr>
          <p:cNvSpPr/>
          <p:nvPr/>
        </p:nvSpPr>
        <p:spPr>
          <a:xfrm>
            <a:off x="8436037" y="1"/>
            <a:ext cx="3755963" cy="3711755"/>
          </a:xfrm>
          <a:custGeom>
            <a:avLst/>
            <a:gdLst>
              <a:gd name="connsiteX0" fmla="*/ 0 w 3755963"/>
              <a:gd name="connsiteY0" fmla="*/ 0 h 3711755"/>
              <a:gd name="connsiteX1" fmla="*/ 2735045 w 3755963"/>
              <a:gd name="connsiteY1" fmla="*/ 0 h 3711755"/>
              <a:gd name="connsiteX2" fmla="*/ 2751032 w 3755963"/>
              <a:gd name="connsiteY2" fmla="*/ 30078 h 3711755"/>
              <a:gd name="connsiteX3" fmla="*/ 3069234 w 3755963"/>
              <a:gd name="connsiteY3" fmla="*/ 457666 h 3711755"/>
              <a:gd name="connsiteX4" fmla="*/ 3684330 w 3755963"/>
              <a:gd name="connsiteY4" fmla="*/ 955592 h 3711755"/>
              <a:gd name="connsiteX5" fmla="*/ 3755963 w 3755963"/>
              <a:gd name="connsiteY5" fmla="*/ 992858 h 3711755"/>
              <a:gd name="connsiteX6" fmla="*/ 3755963 w 3755963"/>
              <a:gd name="connsiteY6" fmla="*/ 3711755 h 3711755"/>
              <a:gd name="connsiteX7" fmla="*/ 3713720 w 3755963"/>
              <a:gd name="connsiteY7" fmla="*/ 3701709 h 3711755"/>
              <a:gd name="connsiteX8" fmla="*/ 1116744 w 3755963"/>
              <a:gd name="connsiteY8" fmla="*/ 2090968 h 3711755"/>
              <a:gd name="connsiteX9" fmla="*/ 11637 w 3755963"/>
              <a:gd name="connsiteY9" fmla="*/ 46380 h 37117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5963" h="3711755">
                <a:moveTo>
                  <a:pt x="0" y="0"/>
                </a:moveTo>
                <a:lnTo>
                  <a:pt x="2735045" y="0"/>
                </a:lnTo>
                <a:lnTo>
                  <a:pt x="2751032" y="30078"/>
                </a:lnTo>
                <a:cubicBezTo>
                  <a:pt x="2840684" y="180187"/>
                  <a:pt x="2946714" y="323547"/>
                  <a:pt x="3069234" y="457666"/>
                </a:cubicBezTo>
                <a:cubicBezTo>
                  <a:pt x="3253014" y="658844"/>
                  <a:pt x="3460849" y="824946"/>
                  <a:pt x="3684330" y="955592"/>
                </a:cubicBezTo>
                <a:lnTo>
                  <a:pt x="3755963" y="992858"/>
                </a:lnTo>
                <a:lnTo>
                  <a:pt x="3755963" y="3711755"/>
                </a:lnTo>
                <a:lnTo>
                  <a:pt x="3713720" y="3701709"/>
                </a:lnTo>
                <a:cubicBezTo>
                  <a:pt x="2740078" y="3445334"/>
                  <a:pt x="1829927" y="2905469"/>
                  <a:pt x="1116744" y="2090968"/>
                </a:cubicBezTo>
                <a:cubicBezTo>
                  <a:pt x="581857" y="1480091"/>
                  <a:pt x="214733" y="779791"/>
                  <a:pt x="11637" y="46380"/>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bg1"/>
                </a:solidFill>
              </a:defRPr>
            </a:lvl1pPr>
          </a:lstStyle>
          <a:p>
            <a:endParaRPr lang="en-GB"/>
          </a:p>
        </p:txBody>
      </p:sp>
      <p:pic>
        <p:nvPicPr>
          <p:cNvPr id="16" name="Graphic 15">
            <a:extLst>
              <a:ext uri="{FF2B5EF4-FFF2-40B4-BE49-F238E27FC236}">
                <a16:creationId xmlns:a16="http://schemas.microsoft.com/office/drawing/2014/main" id="{59BC145B-17C4-4839-B73E-04955E41C0FE}"/>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7" name="Text Placeholder 8">
            <a:extLst>
              <a:ext uri="{FF2B5EF4-FFF2-40B4-BE49-F238E27FC236}">
                <a16:creationId xmlns:a16="http://schemas.microsoft.com/office/drawing/2014/main" id="{1A1153B6-FB32-4AA7-9CDF-7AF1AB8C0208}"/>
              </a:ext>
            </a:extLst>
          </p:cNvPr>
          <p:cNvSpPr>
            <a:spLocks noGrp="1"/>
          </p:cNvSpPr>
          <p:nvPr>
            <p:ph type="body" sz="quarter" idx="16" hasCustomPrompt="1"/>
          </p:nvPr>
        </p:nvSpPr>
        <p:spPr>
          <a:xfrm>
            <a:off x="4167505" y="267941"/>
            <a:ext cx="5018088" cy="785816"/>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5">
            <a:extLst>
              <a:ext uri="{FF2B5EF4-FFF2-40B4-BE49-F238E27FC236}">
                <a16:creationId xmlns:a16="http://schemas.microsoft.com/office/drawing/2014/main" id="{D99CB835-2274-445F-9DEF-EC41B9230352}"/>
              </a:ext>
            </a:extLst>
          </p:cNvPr>
          <p:cNvSpPr>
            <a:spLocks noGrp="1"/>
          </p:cNvSpPr>
          <p:nvPr>
            <p:ph type="body" sz="quarter" idx="15" hasCustomPrompt="1"/>
          </p:nvPr>
        </p:nvSpPr>
        <p:spPr>
          <a:xfrm>
            <a:off x="4838359" y="1186626"/>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28" name="Text Placeholder 2">
            <a:extLst>
              <a:ext uri="{FF2B5EF4-FFF2-40B4-BE49-F238E27FC236}">
                <a16:creationId xmlns:a16="http://schemas.microsoft.com/office/drawing/2014/main" id="{98917406-088C-4DBA-BC62-016AE6C40C0C}"/>
              </a:ext>
            </a:extLst>
          </p:cNvPr>
          <p:cNvSpPr>
            <a:spLocks noGrp="1"/>
          </p:cNvSpPr>
          <p:nvPr>
            <p:ph type="body" sz="quarter" idx="13" hasCustomPrompt="1"/>
          </p:nvPr>
        </p:nvSpPr>
        <p:spPr>
          <a:xfrm>
            <a:off x="4747967" y="1549873"/>
            <a:ext cx="2597713" cy="1113287"/>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9">
            <a:extLst>
              <a:ext uri="{FF2B5EF4-FFF2-40B4-BE49-F238E27FC236}">
                <a16:creationId xmlns:a16="http://schemas.microsoft.com/office/drawing/2014/main" id="{1664BCFA-83B6-4F9A-9D91-03DD00C18C9D}"/>
              </a:ext>
            </a:extLst>
          </p:cNvPr>
          <p:cNvSpPr>
            <a:spLocks noGrp="1"/>
          </p:cNvSpPr>
          <p:nvPr>
            <p:ph type="body" sz="quarter" idx="17" hasCustomPrompt="1"/>
          </p:nvPr>
        </p:nvSpPr>
        <p:spPr>
          <a:xfrm>
            <a:off x="5365680" y="1290075"/>
            <a:ext cx="1980000" cy="7200"/>
          </a:xfrm>
          <a:solidFill>
            <a:schemeClr val="accent2"/>
          </a:solidFill>
        </p:spPr>
        <p:txBody>
          <a:bodyPr/>
          <a:lstStyle/>
          <a:p>
            <a:pPr lvl="0"/>
            <a:r>
              <a:rPr lang="en-GB" dirty="0"/>
              <a:t> </a:t>
            </a:r>
          </a:p>
        </p:txBody>
      </p:sp>
      <p:sp>
        <p:nvSpPr>
          <p:cNvPr id="33" name="Text Placeholder 2">
            <a:extLst>
              <a:ext uri="{FF2B5EF4-FFF2-40B4-BE49-F238E27FC236}">
                <a16:creationId xmlns:a16="http://schemas.microsoft.com/office/drawing/2014/main" id="{E5A73E1F-88CD-48BB-969D-29B4CD53A7BD}"/>
              </a:ext>
            </a:extLst>
          </p:cNvPr>
          <p:cNvSpPr>
            <a:spLocks noGrp="1"/>
          </p:cNvSpPr>
          <p:nvPr>
            <p:ph type="body" sz="quarter" idx="18" hasCustomPrompt="1"/>
          </p:nvPr>
        </p:nvSpPr>
        <p:spPr>
          <a:xfrm>
            <a:off x="4958521" y="2709542"/>
            <a:ext cx="2387159" cy="271784"/>
          </a:xfrm>
        </p:spPr>
        <p:txBody>
          <a:bodyPr anchor="t"/>
          <a:lstStyle>
            <a:lvl1pPr>
              <a:defRPr sz="1200" b="1" i="1">
                <a:solidFill>
                  <a:schemeClr val="tx2"/>
                </a:solidFill>
                <a:latin typeface="+mn-lt"/>
              </a:defRPr>
            </a:lvl1pPr>
            <a:lvl2pPr>
              <a:buClr>
                <a:schemeClr val="accent1"/>
              </a:buClr>
              <a:defRPr sz="1200" b="1" i="1">
                <a:solidFill>
                  <a:schemeClr val="tx2"/>
                </a:solidFill>
                <a:latin typeface="+mn-lt"/>
              </a:defRPr>
            </a:lvl2pPr>
            <a:lvl3pPr>
              <a:buClr>
                <a:schemeClr val="accent1"/>
              </a:buClr>
              <a:defRPr sz="1100" b="1" i="1">
                <a:solidFill>
                  <a:schemeClr val="tx2"/>
                </a:solidFill>
                <a:latin typeface="+mn-lt"/>
              </a:defRPr>
            </a:lvl3pPr>
            <a:lvl4pPr>
              <a:buClr>
                <a:schemeClr val="accent1"/>
              </a:buClr>
              <a:defRPr sz="1050" b="1" i="1">
                <a:solidFill>
                  <a:schemeClr val="tx2"/>
                </a:solidFill>
                <a:latin typeface="+mn-lt"/>
              </a:defRPr>
            </a:lvl4pPr>
            <a:lvl5pPr>
              <a:buClr>
                <a:schemeClr val="accent1"/>
              </a:buClr>
              <a:defRPr sz="100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93136E6-FB8B-49A2-AEC0-2548DE65161D}"/>
              </a:ext>
            </a:extLst>
          </p:cNvPr>
          <p:cNvSpPr>
            <a:spLocks noGrp="1"/>
          </p:cNvSpPr>
          <p:nvPr>
            <p:ph type="body" sz="quarter" idx="19" hasCustomPrompt="1"/>
          </p:nvPr>
        </p:nvSpPr>
        <p:spPr>
          <a:xfrm>
            <a:off x="8363337" y="1186626"/>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35" name="Text Placeholder 2">
            <a:extLst>
              <a:ext uri="{FF2B5EF4-FFF2-40B4-BE49-F238E27FC236}">
                <a16:creationId xmlns:a16="http://schemas.microsoft.com/office/drawing/2014/main" id="{FA891AD1-5909-459E-9570-084932B2E7A9}"/>
              </a:ext>
            </a:extLst>
          </p:cNvPr>
          <p:cNvSpPr>
            <a:spLocks noGrp="1"/>
          </p:cNvSpPr>
          <p:nvPr>
            <p:ph type="body" sz="quarter" idx="20" hasCustomPrompt="1"/>
          </p:nvPr>
        </p:nvSpPr>
        <p:spPr>
          <a:xfrm>
            <a:off x="8272945" y="1549873"/>
            <a:ext cx="2597713" cy="1113287"/>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6" name="Text Placeholder 29">
            <a:extLst>
              <a:ext uri="{FF2B5EF4-FFF2-40B4-BE49-F238E27FC236}">
                <a16:creationId xmlns:a16="http://schemas.microsoft.com/office/drawing/2014/main" id="{98063E8C-4ACD-43F1-BB3F-DAF27382DBEB}"/>
              </a:ext>
            </a:extLst>
          </p:cNvPr>
          <p:cNvSpPr>
            <a:spLocks noGrp="1"/>
          </p:cNvSpPr>
          <p:nvPr>
            <p:ph type="body" sz="quarter" idx="21" hasCustomPrompt="1"/>
          </p:nvPr>
        </p:nvSpPr>
        <p:spPr>
          <a:xfrm>
            <a:off x="8890658" y="1290075"/>
            <a:ext cx="1980000" cy="7200"/>
          </a:xfrm>
          <a:solidFill>
            <a:schemeClr val="accent2"/>
          </a:solidFill>
        </p:spPr>
        <p:txBody>
          <a:bodyPr/>
          <a:lstStyle/>
          <a:p>
            <a:pPr lvl="0"/>
            <a:r>
              <a:rPr lang="en-GB" dirty="0"/>
              <a:t> </a:t>
            </a:r>
          </a:p>
        </p:txBody>
      </p:sp>
      <p:sp>
        <p:nvSpPr>
          <p:cNvPr id="37" name="Text Placeholder 2">
            <a:extLst>
              <a:ext uri="{FF2B5EF4-FFF2-40B4-BE49-F238E27FC236}">
                <a16:creationId xmlns:a16="http://schemas.microsoft.com/office/drawing/2014/main" id="{C26A6E61-CB77-404B-AEC0-1EA7D2418035}"/>
              </a:ext>
            </a:extLst>
          </p:cNvPr>
          <p:cNvSpPr>
            <a:spLocks noGrp="1"/>
          </p:cNvSpPr>
          <p:nvPr>
            <p:ph type="body" sz="quarter" idx="22" hasCustomPrompt="1"/>
          </p:nvPr>
        </p:nvSpPr>
        <p:spPr>
          <a:xfrm>
            <a:off x="8483499" y="2709542"/>
            <a:ext cx="2387159" cy="271784"/>
          </a:xfrm>
        </p:spPr>
        <p:txBody>
          <a:bodyPr anchor="t"/>
          <a:lstStyle>
            <a:lvl1pPr>
              <a:defRPr sz="1200" b="1" i="1">
                <a:solidFill>
                  <a:schemeClr val="tx2"/>
                </a:solidFill>
                <a:latin typeface="+mn-lt"/>
              </a:defRPr>
            </a:lvl1pPr>
            <a:lvl2pPr>
              <a:buClr>
                <a:schemeClr val="accent1"/>
              </a:buClr>
              <a:defRPr sz="1200" b="1" i="1">
                <a:solidFill>
                  <a:schemeClr val="tx2"/>
                </a:solidFill>
                <a:latin typeface="+mn-lt"/>
              </a:defRPr>
            </a:lvl2pPr>
            <a:lvl3pPr>
              <a:buClr>
                <a:schemeClr val="accent1"/>
              </a:buClr>
              <a:defRPr sz="1100" b="1" i="1">
                <a:solidFill>
                  <a:schemeClr val="tx2"/>
                </a:solidFill>
                <a:latin typeface="+mn-lt"/>
              </a:defRPr>
            </a:lvl3pPr>
            <a:lvl4pPr>
              <a:buClr>
                <a:schemeClr val="accent1"/>
              </a:buClr>
              <a:defRPr sz="1050" b="1" i="1">
                <a:solidFill>
                  <a:schemeClr val="tx2"/>
                </a:solidFill>
                <a:latin typeface="+mn-lt"/>
              </a:defRPr>
            </a:lvl4pPr>
            <a:lvl5pPr>
              <a:buClr>
                <a:schemeClr val="accent1"/>
              </a:buClr>
              <a:defRPr sz="100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8" name="Text Placeholder 37">
            <a:extLst>
              <a:ext uri="{FF2B5EF4-FFF2-40B4-BE49-F238E27FC236}">
                <a16:creationId xmlns:a16="http://schemas.microsoft.com/office/drawing/2014/main" id="{6AAE52A1-319D-490B-B7B0-BDB1AA6A56EC}"/>
              </a:ext>
            </a:extLst>
          </p:cNvPr>
          <p:cNvSpPr>
            <a:spLocks noGrp="1"/>
          </p:cNvSpPr>
          <p:nvPr>
            <p:ph type="body" sz="quarter" idx="23" hasCustomPrompt="1"/>
          </p:nvPr>
        </p:nvSpPr>
        <p:spPr>
          <a:xfrm>
            <a:off x="4838359" y="3936806"/>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39" name="Text Placeholder 2">
            <a:extLst>
              <a:ext uri="{FF2B5EF4-FFF2-40B4-BE49-F238E27FC236}">
                <a16:creationId xmlns:a16="http://schemas.microsoft.com/office/drawing/2014/main" id="{89C3D342-605A-4034-84CF-895A2F6A709D}"/>
              </a:ext>
            </a:extLst>
          </p:cNvPr>
          <p:cNvSpPr>
            <a:spLocks noGrp="1"/>
          </p:cNvSpPr>
          <p:nvPr>
            <p:ph type="body" sz="quarter" idx="24" hasCustomPrompt="1"/>
          </p:nvPr>
        </p:nvSpPr>
        <p:spPr>
          <a:xfrm>
            <a:off x="4747967" y="4300053"/>
            <a:ext cx="2597713" cy="1113287"/>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0" name="Text Placeholder 29">
            <a:extLst>
              <a:ext uri="{FF2B5EF4-FFF2-40B4-BE49-F238E27FC236}">
                <a16:creationId xmlns:a16="http://schemas.microsoft.com/office/drawing/2014/main" id="{A0763211-115F-477E-8841-640F115AD700}"/>
              </a:ext>
            </a:extLst>
          </p:cNvPr>
          <p:cNvSpPr>
            <a:spLocks noGrp="1"/>
          </p:cNvSpPr>
          <p:nvPr>
            <p:ph type="body" sz="quarter" idx="25" hasCustomPrompt="1"/>
          </p:nvPr>
        </p:nvSpPr>
        <p:spPr>
          <a:xfrm>
            <a:off x="5365680" y="4040255"/>
            <a:ext cx="1980000" cy="7200"/>
          </a:xfrm>
          <a:solidFill>
            <a:schemeClr val="accent2"/>
          </a:solidFill>
        </p:spPr>
        <p:txBody>
          <a:bodyPr/>
          <a:lstStyle/>
          <a:p>
            <a:pPr lvl="0"/>
            <a:r>
              <a:rPr lang="en-GB" dirty="0"/>
              <a:t> </a:t>
            </a:r>
          </a:p>
        </p:txBody>
      </p:sp>
      <p:sp>
        <p:nvSpPr>
          <p:cNvPr id="41" name="Text Placeholder 2">
            <a:extLst>
              <a:ext uri="{FF2B5EF4-FFF2-40B4-BE49-F238E27FC236}">
                <a16:creationId xmlns:a16="http://schemas.microsoft.com/office/drawing/2014/main" id="{C36F94F4-0335-4D19-8149-0129DB4A7F74}"/>
              </a:ext>
            </a:extLst>
          </p:cNvPr>
          <p:cNvSpPr>
            <a:spLocks noGrp="1"/>
          </p:cNvSpPr>
          <p:nvPr>
            <p:ph type="body" sz="quarter" idx="26" hasCustomPrompt="1"/>
          </p:nvPr>
        </p:nvSpPr>
        <p:spPr>
          <a:xfrm>
            <a:off x="4958521" y="5459722"/>
            <a:ext cx="2387159" cy="271784"/>
          </a:xfrm>
        </p:spPr>
        <p:txBody>
          <a:bodyPr anchor="t"/>
          <a:lstStyle>
            <a:lvl1pPr>
              <a:defRPr sz="1200" b="1" i="1">
                <a:solidFill>
                  <a:schemeClr val="tx2"/>
                </a:solidFill>
                <a:latin typeface="+mn-lt"/>
              </a:defRPr>
            </a:lvl1pPr>
            <a:lvl2pPr>
              <a:buClr>
                <a:schemeClr val="accent1"/>
              </a:buClr>
              <a:defRPr sz="1200" b="1" i="1">
                <a:solidFill>
                  <a:schemeClr val="tx2"/>
                </a:solidFill>
                <a:latin typeface="+mn-lt"/>
              </a:defRPr>
            </a:lvl2pPr>
            <a:lvl3pPr>
              <a:buClr>
                <a:schemeClr val="accent1"/>
              </a:buClr>
              <a:defRPr sz="1100" b="1" i="1">
                <a:solidFill>
                  <a:schemeClr val="tx2"/>
                </a:solidFill>
                <a:latin typeface="+mn-lt"/>
              </a:defRPr>
            </a:lvl3pPr>
            <a:lvl4pPr>
              <a:buClr>
                <a:schemeClr val="accent1"/>
              </a:buClr>
              <a:defRPr sz="1050" b="1" i="1">
                <a:solidFill>
                  <a:schemeClr val="tx2"/>
                </a:solidFill>
                <a:latin typeface="+mn-lt"/>
              </a:defRPr>
            </a:lvl4pPr>
            <a:lvl5pPr>
              <a:buClr>
                <a:schemeClr val="accent1"/>
              </a:buClr>
              <a:defRPr sz="100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2" name="Text Placeholder 41">
            <a:extLst>
              <a:ext uri="{FF2B5EF4-FFF2-40B4-BE49-F238E27FC236}">
                <a16:creationId xmlns:a16="http://schemas.microsoft.com/office/drawing/2014/main" id="{76711073-805B-4FBA-B998-4A42683B1A98}"/>
              </a:ext>
            </a:extLst>
          </p:cNvPr>
          <p:cNvSpPr>
            <a:spLocks noGrp="1"/>
          </p:cNvSpPr>
          <p:nvPr>
            <p:ph type="body" sz="quarter" idx="27" hasCustomPrompt="1"/>
          </p:nvPr>
        </p:nvSpPr>
        <p:spPr>
          <a:xfrm>
            <a:off x="8363337" y="3936806"/>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43" name="Text Placeholder 2">
            <a:extLst>
              <a:ext uri="{FF2B5EF4-FFF2-40B4-BE49-F238E27FC236}">
                <a16:creationId xmlns:a16="http://schemas.microsoft.com/office/drawing/2014/main" id="{B529329F-72B5-4BE3-930B-4DE3EB72EB93}"/>
              </a:ext>
            </a:extLst>
          </p:cNvPr>
          <p:cNvSpPr>
            <a:spLocks noGrp="1"/>
          </p:cNvSpPr>
          <p:nvPr>
            <p:ph type="body" sz="quarter" idx="28" hasCustomPrompt="1"/>
          </p:nvPr>
        </p:nvSpPr>
        <p:spPr>
          <a:xfrm>
            <a:off x="8272945" y="4300053"/>
            <a:ext cx="2597713" cy="1113287"/>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4" name="Text Placeholder 29">
            <a:extLst>
              <a:ext uri="{FF2B5EF4-FFF2-40B4-BE49-F238E27FC236}">
                <a16:creationId xmlns:a16="http://schemas.microsoft.com/office/drawing/2014/main" id="{BF4738F4-8F08-41BE-8F89-DD5724350723}"/>
              </a:ext>
            </a:extLst>
          </p:cNvPr>
          <p:cNvSpPr>
            <a:spLocks noGrp="1"/>
          </p:cNvSpPr>
          <p:nvPr>
            <p:ph type="body" sz="quarter" idx="29" hasCustomPrompt="1"/>
          </p:nvPr>
        </p:nvSpPr>
        <p:spPr>
          <a:xfrm>
            <a:off x="8890658" y="4040255"/>
            <a:ext cx="1980000" cy="7200"/>
          </a:xfrm>
          <a:solidFill>
            <a:schemeClr val="accent2"/>
          </a:solidFill>
        </p:spPr>
        <p:txBody>
          <a:bodyPr/>
          <a:lstStyle/>
          <a:p>
            <a:pPr lvl="0"/>
            <a:r>
              <a:rPr lang="en-GB" dirty="0"/>
              <a:t> </a:t>
            </a:r>
          </a:p>
        </p:txBody>
      </p:sp>
      <p:sp>
        <p:nvSpPr>
          <p:cNvPr id="45" name="Text Placeholder 2">
            <a:extLst>
              <a:ext uri="{FF2B5EF4-FFF2-40B4-BE49-F238E27FC236}">
                <a16:creationId xmlns:a16="http://schemas.microsoft.com/office/drawing/2014/main" id="{B924D8A1-9A1A-4DCC-A227-DF2CD728EB3A}"/>
              </a:ext>
            </a:extLst>
          </p:cNvPr>
          <p:cNvSpPr>
            <a:spLocks noGrp="1"/>
          </p:cNvSpPr>
          <p:nvPr>
            <p:ph type="body" sz="quarter" idx="30" hasCustomPrompt="1"/>
          </p:nvPr>
        </p:nvSpPr>
        <p:spPr>
          <a:xfrm>
            <a:off x="8483499" y="5459722"/>
            <a:ext cx="2387159" cy="271784"/>
          </a:xfrm>
        </p:spPr>
        <p:txBody>
          <a:bodyPr anchor="t"/>
          <a:lstStyle>
            <a:lvl1pPr>
              <a:defRPr sz="1200" b="1" i="1">
                <a:solidFill>
                  <a:schemeClr val="tx2"/>
                </a:solidFill>
                <a:latin typeface="+mn-lt"/>
              </a:defRPr>
            </a:lvl1pPr>
            <a:lvl2pPr>
              <a:buClr>
                <a:schemeClr val="accent1"/>
              </a:buClr>
              <a:defRPr sz="1200" b="1" i="1">
                <a:solidFill>
                  <a:schemeClr val="tx2"/>
                </a:solidFill>
                <a:latin typeface="+mn-lt"/>
              </a:defRPr>
            </a:lvl2pPr>
            <a:lvl3pPr>
              <a:buClr>
                <a:schemeClr val="accent1"/>
              </a:buClr>
              <a:defRPr sz="1100" b="1" i="1">
                <a:solidFill>
                  <a:schemeClr val="tx2"/>
                </a:solidFill>
                <a:latin typeface="+mn-lt"/>
              </a:defRPr>
            </a:lvl3pPr>
            <a:lvl4pPr>
              <a:buClr>
                <a:schemeClr val="accent1"/>
              </a:buClr>
              <a:defRPr sz="1050" b="1" i="1">
                <a:solidFill>
                  <a:schemeClr val="tx2"/>
                </a:solidFill>
                <a:latin typeface="+mn-lt"/>
              </a:defRPr>
            </a:lvl4pPr>
            <a:lvl5pPr>
              <a:buClr>
                <a:schemeClr val="accent1"/>
              </a:buClr>
              <a:defRPr sz="100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571475090"/>
      </p:ext>
    </p:extLst>
  </p:cSld>
  <p:clrMapOvr>
    <a:overrideClrMapping bg1="lt1" tx1="dk1" bg2="lt2" tx2="dk2" accent1="accent1" accent2="accent2" accent3="accent3" accent4="accent4" accent5="accent5" accent6="accent6" hlink="hlink" folHlink="folHlink"/>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p:cSld name="Quote 2">
    <p:bg>
      <p:bgRef idx="1001">
        <a:schemeClr val="bg1"/>
      </p:bgRef>
    </p:bg>
    <p:spTree>
      <p:nvGrpSpPr>
        <p:cNvPr id="1" name=""/>
        <p:cNvGrpSpPr/>
        <p:nvPr/>
      </p:nvGrpSpPr>
      <p:grpSpPr>
        <a:xfrm>
          <a:off x="0" y="0"/>
          <a:ext cx="0" cy="0"/>
          <a:chOff x="0" y="0"/>
          <a:chExt cx="0" cy="0"/>
        </a:xfrm>
      </p:grpSpPr>
      <p:sp>
        <p:nvSpPr>
          <p:cNvPr id="27" name="Text Placeholder 8">
            <a:extLst>
              <a:ext uri="{FF2B5EF4-FFF2-40B4-BE49-F238E27FC236}">
                <a16:creationId xmlns:a16="http://schemas.microsoft.com/office/drawing/2014/main" id="{1A1153B6-FB32-4AA7-9CDF-7AF1AB8C0208}"/>
              </a:ext>
            </a:extLst>
          </p:cNvPr>
          <p:cNvSpPr>
            <a:spLocks noGrp="1"/>
          </p:cNvSpPr>
          <p:nvPr>
            <p:ph type="body" sz="quarter" idx="16" hasCustomPrompt="1"/>
          </p:nvPr>
        </p:nvSpPr>
        <p:spPr>
          <a:xfrm>
            <a:off x="4167505" y="267941"/>
            <a:ext cx="5018088" cy="785816"/>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Freeform: Shape 30">
            <a:extLst>
              <a:ext uri="{FF2B5EF4-FFF2-40B4-BE49-F238E27FC236}">
                <a16:creationId xmlns:a16="http://schemas.microsoft.com/office/drawing/2014/main" id="{D3B5CE8F-4495-4080-9AD8-8EC81905E3FF}"/>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0"/>
            <a:ext cx="3385183" cy="1787719"/>
          </a:xfrm>
        </p:spPr>
        <p:txBody>
          <a:bodyPr/>
          <a:lstStyle>
            <a:lvl1pPr>
              <a:defRPr>
                <a:solidFill>
                  <a:schemeClr val="bg1"/>
                </a:solidFill>
              </a:defRPr>
            </a:lvl1pPr>
          </a:lstStyle>
          <a:p>
            <a:r>
              <a:rPr lang="en-US" dirty="0"/>
              <a:t>Your main outtake goes here</a:t>
            </a:r>
            <a:endParaRPr lang="en-GB" dirty="0"/>
          </a:p>
        </p:txBody>
      </p:sp>
      <p:sp>
        <p:nvSpPr>
          <p:cNvPr id="36" name="Freeform: Shape 35">
            <a:extLst>
              <a:ext uri="{FF2B5EF4-FFF2-40B4-BE49-F238E27FC236}">
                <a16:creationId xmlns:a16="http://schemas.microsoft.com/office/drawing/2014/main" id="{5E332E64-5A49-4A1D-8885-E5F0EC618D23}"/>
              </a:ext>
            </a:extLst>
          </p:cNvPr>
          <p:cNvSpPr/>
          <p:nvPr/>
        </p:nvSpPr>
        <p:spPr>
          <a:xfrm>
            <a:off x="8436037" y="1"/>
            <a:ext cx="3755963" cy="3711755"/>
          </a:xfrm>
          <a:custGeom>
            <a:avLst/>
            <a:gdLst>
              <a:gd name="connsiteX0" fmla="*/ 0 w 3755963"/>
              <a:gd name="connsiteY0" fmla="*/ 0 h 3711755"/>
              <a:gd name="connsiteX1" fmla="*/ 2735045 w 3755963"/>
              <a:gd name="connsiteY1" fmla="*/ 0 h 3711755"/>
              <a:gd name="connsiteX2" fmla="*/ 2751032 w 3755963"/>
              <a:gd name="connsiteY2" fmla="*/ 30078 h 3711755"/>
              <a:gd name="connsiteX3" fmla="*/ 3069234 w 3755963"/>
              <a:gd name="connsiteY3" fmla="*/ 457666 h 3711755"/>
              <a:gd name="connsiteX4" fmla="*/ 3684330 w 3755963"/>
              <a:gd name="connsiteY4" fmla="*/ 955592 h 3711755"/>
              <a:gd name="connsiteX5" fmla="*/ 3755963 w 3755963"/>
              <a:gd name="connsiteY5" fmla="*/ 992858 h 3711755"/>
              <a:gd name="connsiteX6" fmla="*/ 3755963 w 3755963"/>
              <a:gd name="connsiteY6" fmla="*/ 3711755 h 3711755"/>
              <a:gd name="connsiteX7" fmla="*/ 3713720 w 3755963"/>
              <a:gd name="connsiteY7" fmla="*/ 3701709 h 3711755"/>
              <a:gd name="connsiteX8" fmla="*/ 1116744 w 3755963"/>
              <a:gd name="connsiteY8" fmla="*/ 2090968 h 3711755"/>
              <a:gd name="connsiteX9" fmla="*/ 11637 w 3755963"/>
              <a:gd name="connsiteY9" fmla="*/ 46380 h 37117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5963" h="3711755">
                <a:moveTo>
                  <a:pt x="0" y="0"/>
                </a:moveTo>
                <a:lnTo>
                  <a:pt x="2735045" y="0"/>
                </a:lnTo>
                <a:lnTo>
                  <a:pt x="2751032" y="30078"/>
                </a:lnTo>
                <a:cubicBezTo>
                  <a:pt x="2840684" y="180187"/>
                  <a:pt x="2946714" y="323547"/>
                  <a:pt x="3069234" y="457666"/>
                </a:cubicBezTo>
                <a:cubicBezTo>
                  <a:pt x="3253014" y="658844"/>
                  <a:pt x="3460849" y="824946"/>
                  <a:pt x="3684330" y="955592"/>
                </a:cubicBezTo>
                <a:lnTo>
                  <a:pt x="3755963" y="992858"/>
                </a:lnTo>
                <a:lnTo>
                  <a:pt x="3755963" y="3711755"/>
                </a:lnTo>
                <a:lnTo>
                  <a:pt x="3713720" y="3701709"/>
                </a:lnTo>
                <a:cubicBezTo>
                  <a:pt x="2740078" y="3445334"/>
                  <a:pt x="1829927" y="2905469"/>
                  <a:pt x="1116744" y="2090968"/>
                </a:cubicBezTo>
                <a:cubicBezTo>
                  <a:pt x="581857" y="1480091"/>
                  <a:pt x="214733" y="779791"/>
                  <a:pt x="11637" y="46380"/>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bg1"/>
                </a:solidFill>
              </a:defRPr>
            </a:lvl1pPr>
          </a:lstStyle>
          <a:p>
            <a:endParaRPr lang="en-GB"/>
          </a:p>
        </p:txBody>
      </p:sp>
      <p:pic>
        <p:nvPicPr>
          <p:cNvPr id="16" name="Graphic 15">
            <a:extLst>
              <a:ext uri="{FF2B5EF4-FFF2-40B4-BE49-F238E27FC236}">
                <a16:creationId xmlns:a16="http://schemas.microsoft.com/office/drawing/2014/main" id="{59BC145B-17C4-4839-B73E-04955E41C0FE}"/>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6" name="Text Placeholder 25">
            <a:extLst>
              <a:ext uri="{FF2B5EF4-FFF2-40B4-BE49-F238E27FC236}">
                <a16:creationId xmlns:a16="http://schemas.microsoft.com/office/drawing/2014/main" id="{D99CB835-2274-445F-9DEF-EC41B9230352}"/>
              </a:ext>
            </a:extLst>
          </p:cNvPr>
          <p:cNvSpPr>
            <a:spLocks noGrp="1"/>
          </p:cNvSpPr>
          <p:nvPr>
            <p:ph type="body" sz="quarter" idx="15" hasCustomPrompt="1"/>
          </p:nvPr>
        </p:nvSpPr>
        <p:spPr>
          <a:xfrm>
            <a:off x="4838359" y="1912340"/>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28" name="Text Placeholder 2">
            <a:extLst>
              <a:ext uri="{FF2B5EF4-FFF2-40B4-BE49-F238E27FC236}">
                <a16:creationId xmlns:a16="http://schemas.microsoft.com/office/drawing/2014/main" id="{98917406-088C-4DBA-BC62-016AE6C40C0C}"/>
              </a:ext>
            </a:extLst>
          </p:cNvPr>
          <p:cNvSpPr>
            <a:spLocks noGrp="1"/>
          </p:cNvSpPr>
          <p:nvPr>
            <p:ph type="body" sz="quarter" idx="13" hasCustomPrompt="1"/>
          </p:nvPr>
        </p:nvSpPr>
        <p:spPr>
          <a:xfrm>
            <a:off x="4747967" y="2275587"/>
            <a:ext cx="5876490" cy="2238778"/>
          </a:xfrm>
        </p:spPr>
        <p:txBody>
          <a:bodyPr anchor="t"/>
          <a:lstStyle>
            <a:lvl1pPr>
              <a:defRPr sz="2400">
                <a:solidFill>
                  <a:schemeClr val="tx2"/>
                </a:solidFill>
                <a:latin typeface="+mn-lt"/>
              </a:defRPr>
            </a:lvl1pPr>
            <a:lvl2pPr>
              <a:buClr>
                <a:schemeClr val="accent1"/>
              </a:buClr>
              <a:defRPr sz="2400">
                <a:solidFill>
                  <a:schemeClr val="tx2"/>
                </a:solidFill>
                <a:latin typeface="+mn-lt"/>
              </a:defRPr>
            </a:lvl2pPr>
            <a:lvl3pPr>
              <a:buClr>
                <a:schemeClr val="accent1"/>
              </a:buClr>
              <a:defRPr sz="2000">
                <a:solidFill>
                  <a:schemeClr val="tx2"/>
                </a:solidFill>
                <a:latin typeface="+mn-lt"/>
              </a:defRPr>
            </a:lvl3pPr>
            <a:lvl4pPr>
              <a:buClr>
                <a:schemeClr val="accent1"/>
              </a:buClr>
              <a:defRPr sz="1800">
                <a:solidFill>
                  <a:schemeClr val="tx2"/>
                </a:solidFill>
                <a:latin typeface="+mn-lt"/>
              </a:defRPr>
            </a:lvl4pPr>
            <a:lvl5pPr>
              <a:buClr>
                <a:schemeClr val="accent1"/>
              </a:buClr>
              <a:defRPr sz="16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9">
            <a:extLst>
              <a:ext uri="{FF2B5EF4-FFF2-40B4-BE49-F238E27FC236}">
                <a16:creationId xmlns:a16="http://schemas.microsoft.com/office/drawing/2014/main" id="{1664BCFA-83B6-4F9A-9D91-03DD00C18C9D}"/>
              </a:ext>
            </a:extLst>
          </p:cNvPr>
          <p:cNvSpPr>
            <a:spLocks noGrp="1"/>
          </p:cNvSpPr>
          <p:nvPr>
            <p:ph type="body" sz="quarter" idx="17" hasCustomPrompt="1"/>
          </p:nvPr>
        </p:nvSpPr>
        <p:spPr>
          <a:xfrm>
            <a:off x="5365680" y="2015789"/>
            <a:ext cx="5256000" cy="7200"/>
          </a:xfrm>
          <a:solidFill>
            <a:schemeClr val="accent2"/>
          </a:solidFill>
        </p:spPr>
        <p:txBody>
          <a:bodyPr/>
          <a:lstStyle/>
          <a:p>
            <a:pPr lvl="0"/>
            <a:r>
              <a:rPr lang="en-GB" dirty="0"/>
              <a:t> </a:t>
            </a:r>
          </a:p>
        </p:txBody>
      </p:sp>
      <p:sp>
        <p:nvSpPr>
          <p:cNvPr id="33" name="Text Placeholder 2">
            <a:extLst>
              <a:ext uri="{FF2B5EF4-FFF2-40B4-BE49-F238E27FC236}">
                <a16:creationId xmlns:a16="http://schemas.microsoft.com/office/drawing/2014/main" id="{E5A73E1F-88CD-48BB-969D-29B4CD53A7BD}"/>
              </a:ext>
            </a:extLst>
          </p:cNvPr>
          <p:cNvSpPr>
            <a:spLocks noGrp="1"/>
          </p:cNvSpPr>
          <p:nvPr>
            <p:ph type="body" sz="quarter" idx="18" hasCustomPrompt="1"/>
          </p:nvPr>
        </p:nvSpPr>
        <p:spPr>
          <a:xfrm>
            <a:off x="5053771" y="4654456"/>
            <a:ext cx="2387159" cy="271784"/>
          </a:xfrm>
        </p:spPr>
        <p:txBody>
          <a:bodyPr anchor="t"/>
          <a:lstStyle>
            <a:lvl1pPr>
              <a:defRPr sz="1400" b="1" i="1">
                <a:solidFill>
                  <a:schemeClr val="tx2"/>
                </a:solidFill>
                <a:latin typeface="+mn-lt"/>
              </a:defRPr>
            </a:lvl1pPr>
            <a:lvl2pPr>
              <a:buClr>
                <a:schemeClr val="accent1"/>
              </a:buClr>
              <a:defRPr sz="1400" b="1" i="1">
                <a:solidFill>
                  <a:schemeClr val="tx2"/>
                </a:solidFill>
                <a:latin typeface="+mn-lt"/>
              </a:defRPr>
            </a:lvl2pPr>
            <a:lvl3pPr>
              <a:buClr>
                <a:schemeClr val="accent1"/>
              </a:buClr>
              <a:defRPr sz="1200" b="1" i="1">
                <a:solidFill>
                  <a:schemeClr val="tx2"/>
                </a:solidFill>
                <a:latin typeface="+mn-lt"/>
              </a:defRPr>
            </a:lvl3pPr>
            <a:lvl4pPr>
              <a:buClr>
                <a:schemeClr val="accent1"/>
              </a:buClr>
              <a:defRPr sz="1100" b="1" i="1">
                <a:solidFill>
                  <a:schemeClr val="tx2"/>
                </a:solidFill>
                <a:latin typeface="+mn-lt"/>
              </a:defRPr>
            </a:lvl4pPr>
            <a:lvl5pPr>
              <a:buClr>
                <a:schemeClr val="accent1"/>
              </a:buClr>
              <a:defRPr sz="105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322187971"/>
      </p:ext>
    </p:extLst>
  </p:cSld>
  <p:clrMapOvr>
    <a:overrideClrMapping bg1="lt1" tx1="dk1" bg2="lt2" tx2="dk2" accent1="accent1" accent2="accent2" accent3="accent3" accent4="accent4" accent5="accent5" accent6="accent6" hlink="hlink" folHlink="folHlink"/>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p:cSld name="Quote 3">
    <p:bg>
      <p:bgRef idx="1001">
        <a:schemeClr val="bg1"/>
      </p:bgRef>
    </p:bg>
    <p:spTree>
      <p:nvGrpSpPr>
        <p:cNvPr id="1" name=""/>
        <p:cNvGrpSpPr/>
        <p:nvPr/>
      </p:nvGrpSpPr>
      <p:grpSpPr>
        <a:xfrm>
          <a:off x="0" y="0"/>
          <a:ext cx="0" cy="0"/>
          <a:chOff x="0" y="0"/>
          <a:chExt cx="0" cy="0"/>
        </a:xfrm>
      </p:grpSpPr>
      <p:sp>
        <p:nvSpPr>
          <p:cNvPr id="18" name="Freeform: Shape 17">
            <a:extLst>
              <a:ext uri="{FF2B5EF4-FFF2-40B4-BE49-F238E27FC236}">
                <a16:creationId xmlns:a16="http://schemas.microsoft.com/office/drawing/2014/main" id="{41771C58-5E6A-471A-BCFE-6BA4B3EA344C}"/>
              </a:ext>
            </a:extLst>
          </p:cNvPr>
          <p:cNvSpPr/>
          <p:nvPr/>
        </p:nvSpPr>
        <p:spPr>
          <a:xfrm flipV="1">
            <a:off x="11248572" y="-3"/>
            <a:ext cx="943430" cy="3309259"/>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33" name="Freeform: Shape 32">
            <a:extLst>
              <a:ext uri="{FF2B5EF4-FFF2-40B4-BE49-F238E27FC236}">
                <a16:creationId xmlns:a16="http://schemas.microsoft.com/office/drawing/2014/main" id="{58C935A8-BE45-4DCE-AECF-03290A8A95BC}"/>
              </a:ext>
            </a:extLst>
          </p:cNvPr>
          <p:cNvSpPr/>
          <p:nvPr/>
        </p:nvSpPr>
        <p:spPr>
          <a:xfrm>
            <a:off x="1089771" y="1"/>
            <a:ext cx="8625729" cy="4542447"/>
          </a:xfrm>
          <a:custGeom>
            <a:avLst/>
            <a:gdLst>
              <a:gd name="connsiteX0" fmla="*/ 0 w 8625729"/>
              <a:gd name="connsiteY0" fmla="*/ 0 h 4542447"/>
              <a:gd name="connsiteX1" fmla="*/ 2594905 w 8625729"/>
              <a:gd name="connsiteY1" fmla="*/ 0 h 4542447"/>
              <a:gd name="connsiteX2" fmla="*/ 2663764 w 8625729"/>
              <a:gd name="connsiteY2" fmla="*/ 229650 h 4542447"/>
              <a:gd name="connsiteX3" fmla="*/ 3201901 w 8625729"/>
              <a:gd name="connsiteY3" fmla="*/ 1125323 h 4542447"/>
              <a:gd name="connsiteX4" fmla="*/ 6919392 w 8625729"/>
              <a:gd name="connsiteY4" fmla="*/ 1293336 h 4542447"/>
              <a:gd name="connsiteX5" fmla="*/ 8625729 w 8625729"/>
              <a:gd name="connsiteY5" fmla="*/ 3247844 h 4542447"/>
              <a:gd name="connsiteX6" fmla="*/ 1249410 w 8625729"/>
              <a:gd name="connsiteY6" fmla="*/ 2758624 h 4542447"/>
              <a:gd name="connsiteX7" fmla="*/ 33166 w 8625729"/>
              <a:gd name="connsiteY7" fmla="*/ 220809 h 454244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8625729" h="4542447">
                <a:moveTo>
                  <a:pt x="0" y="0"/>
                </a:moveTo>
                <a:lnTo>
                  <a:pt x="2594905" y="0"/>
                </a:lnTo>
                <a:lnTo>
                  <a:pt x="2663764" y="229650"/>
                </a:lnTo>
                <a:cubicBezTo>
                  <a:pt x="2777782" y="551884"/>
                  <a:pt x="2956860" y="857085"/>
                  <a:pt x="3201901" y="1125323"/>
                </a:cubicBezTo>
                <a:cubicBezTo>
                  <a:pt x="4182062" y="2198275"/>
                  <a:pt x="5846439" y="2273496"/>
                  <a:pt x="6919392" y="1293336"/>
                </a:cubicBezTo>
                <a:lnTo>
                  <a:pt x="8625729" y="3247844"/>
                </a:lnTo>
                <a:cubicBezTo>
                  <a:pt x="6453720" y="5149661"/>
                  <a:pt x="3151231" y="4930629"/>
                  <a:pt x="1249410" y="2758624"/>
                </a:cubicBezTo>
                <a:cubicBezTo>
                  <a:pt x="595660" y="2011997"/>
                  <a:pt x="192518" y="1131788"/>
                  <a:pt x="33166" y="220809"/>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dirty="0"/>
          </a:p>
        </p:txBody>
      </p:sp>
      <p:sp>
        <p:nvSpPr>
          <p:cNvPr id="12" name="Text Placeholder 11">
            <a:extLst>
              <a:ext uri="{FF2B5EF4-FFF2-40B4-BE49-F238E27FC236}">
                <a16:creationId xmlns:a16="http://schemas.microsoft.com/office/drawing/2014/main" id="{A42C3708-7895-4A31-9370-E2F78782D8F8}"/>
              </a:ext>
            </a:extLst>
          </p:cNvPr>
          <p:cNvSpPr>
            <a:spLocks noGrp="1"/>
          </p:cNvSpPr>
          <p:nvPr>
            <p:ph type="body" sz="quarter" idx="15" hasCustomPrompt="1"/>
          </p:nvPr>
        </p:nvSpPr>
        <p:spPr>
          <a:xfrm>
            <a:off x="774359" y="1607540"/>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accent1"/>
          </a:solidFill>
        </p:spPr>
        <p:txBody>
          <a:bodyPr wrap="square">
            <a:noAutofit/>
          </a:bodyPr>
          <a:lstStyle>
            <a:lvl1pPr>
              <a:defRPr/>
            </a:lvl1pPr>
          </a:lstStyle>
          <a:p>
            <a:pPr lvl="0"/>
            <a:r>
              <a:rPr lang="en-US" dirty="0"/>
              <a:t> </a:t>
            </a:r>
            <a:endParaRPr lang="en-GB" dirty="0"/>
          </a:p>
        </p:txBody>
      </p:sp>
      <p:sp>
        <p:nvSpPr>
          <p:cNvPr id="13" name="Text Placeholder 2">
            <a:extLst>
              <a:ext uri="{FF2B5EF4-FFF2-40B4-BE49-F238E27FC236}">
                <a16:creationId xmlns:a16="http://schemas.microsoft.com/office/drawing/2014/main" id="{62CEB4EE-305B-458D-961B-0AB7C37CCF76}"/>
              </a:ext>
            </a:extLst>
          </p:cNvPr>
          <p:cNvSpPr>
            <a:spLocks noGrp="1"/>
          </p:cNvSpPr>
          <p:nvPr>
            <p:ph type="body" sz="quarter" idx="13" hasCustomPrompt="1"/>
          </p:nvPr>
        </p:nvSpPr>
        <p:spPr>
          <a:xfrm>
            <a:off x="683966" y="2237487"/>
            <a:ext cx="8447333" cy="2033176"/>
          </a:xfrm>
        </p:spPr>
        <p:txBody>
          <a:bodyPr anchor="t"/>
          <a:lstStyle>
            <a:lvl1pPr>
              <a:defRPr sz="4800">
                <a:solidFill>
                  <a:schemeClr val="tx2"/>
                </a:solidFill>
                <a:latin typeface="+mn-lt"/>
              </a:defRPr>
            </a:lvl1pPr>
            <a:lvl2pPr>
              <a:buClr>
                <a:schemeClr val="accent1"/>
              </a:buClr>
              <a:defRPr sz="4800">
                <a:solidFill>
                  <a:schemeClr val="tx2"/>
                </a:solidFill>
                <a:latin typeface="+mn-lt"/>
              </a:defRPr>
            </a:lvl2pPr>
            <a:lvl3pPr>
              <a:buClr>
                <a:schemeClr val="accent1"/>
              </a:buClr>
              <a:defRPr sz="4400">
                <a:solidFill>
                  <a:schemeClr val="tx2"/>
                </a:solidFill>
                <a:latin typeface="+mn-lt"/>
              </a:defRPr>
            </a:lvl3pPr>
            <a:lvl4pPr>
              <a:buClr>
                <a:schemeClr val="accent1"/>
              </a:buClr>
              <a:defRPr sz="4000">
                <a:solidFill>
                  <a:schemeClr val="tx2"/>
                </a:solidFill>
                <a:latin typeface="+mn-lt"/>
              </a:defRPr>
            </a:lvl4pPr>
            <a:lvl5pPr>
              <a:buClr>
                <a:schemeClr val="accent1"/>
              </a:buClr>
              <a:defRPr sz="36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2">
            <a:extLst>
              <a:ext uri="{FF2B5EF4-FFF2-40B4-BE49-F238E27FC236}">
                <a16:creationId xmlns:a16="http://schemas.microsoft.com/office/drawing/2014/main" id="{9D2265A0-7AA2-443C-B517-12418694D5C9}"/>
              </a:ext>
            </a:extLst>
          </p:cNvPr>
          <p:cNvSpPr>
            <a:spLocks noGrp="1"/>
          </p:cNvSpPr>
          <p:nvPr>
            <p:ph type="body" sz="quarter" idx="18" hasCustomPrompt="1"/>
          </p:nvPr>
        </p:nvSpPr>
        <p:spPr>
          <a:xfrm>
            <a:off x="989771" y="4349656"/>
            <a:ext cx="2387159" cy="271784"/>
          </a:xfrm>
        </p:spPr>
        <p:txBody>
          <a:bodyPr anchor="t"/>
          <a:lstStyle>
            <a:lvl1pPr>
              <a:defRPr sz="1400" b="1" i="1">
                <a:solidFill>
                  <a:schemeClr val="tx2"/>
                </a:solidFill>
                <a:latin typeface="+mn-lt"/>
              </a:defRPr>
            </a:lvl1pPr>
            <a:lvl2pPr>
              <a:buClr>
                <a:schemeClr val="accent1"/>
              </a:buClr>
              <a:defRPr sz="1400" b="1" i="1">
                <a:solidFill>
                  <a:schemeClr val="tx2"/>
                </a:solidFill>
                <a:latin typeface="+mn-lt"/>
              </a:defRPr>
            </a:lvl2pPr>
            <a:lvl3pPr>
              <a:buClr>
                <a:schemeClr val="accent1"/>
              </a:buClr>
              <a:defRPr sz="1200" b="1" i="1">
                <a:solidFill>
                  <a:schemeClr val="tx2"/>
                </a:solidFill>
                <a:latin typeface="+mn-lt"/>
              </a:defRPr>
            </a:lvl3pPr>
            <a:lvl4pPr>
              <a:buClr>
                <a:schemeClr val="accent1"/>
              </a:buClr>
              <a:defRPr sz="1100" b="1" i="1">
                <a:solidFill>
                  <a:schemeClr val="tx2"/>
                </a:solidFill>
                <a:latin typeface="+mn-lt"/>
              </a:defRPr>
            </a:lvl4pPr>
            <a:lvl5pPr>
              <a:buClr>
                <a:schemeClr val="accent1"/>
              </a:buClr>
              <a:defRPr sz="1050" b="1" i="1">
                <a:solidFill>
                  <a:schemeClr val="tx2"/>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6" name="Text Placeholder 29">
            <a:extLst>
              <a:ext uri="{FF2B5EF4-FFF2-40B4-BE49-F238E27FC236}">
                <a16:creationId xmlns:a16="http://schemas.microsoft.com/office/drawing/2014/main" id="{652A178C-2CBC-46D0-B241-BEE19056F691}"/>
              </a:ext>
            </a:extLst>
          </p:cNvPr>
          <p:cNvSpPr>
            <a:spLocks noGrp="1"/>
          </p:cNvSpPr>
          <p:nvPr>
            <p:ph type="body" sz="quarter" idx="17" hasCustomPrompt="1"/>
          </p:nvPr>
        </p:nvSpPr>
        <p:spPr>
          <a:xfrm>
            <a:off x="1301680" y="1710989"/>
            <a:ext cx="7668000" cy="7200"/>
          </a:xfrm>
          <a:solidFill>
            <a:schemeClr val="accent2"/>
          </a:solidFill>
        </p:spPr>
        <p:txBody>
          <a:bodyPr/>
          <a:lstStyle/>
          <a:p>
            <a:pPr lvl="0"/>
            <a:r>
              <a:rPr lang="en-GB" dirty="0"/>
              <a:t> </a:t>
            </a:r>
          </a:p>
        </p:txBody>
      </p:sp>
      <p:sp>
        <p:nvSpPr>
          <p:cNvPr id="23" name="Freeform: Shape 22">
            <a:extLst>
              <a:ext uri="{FF2B5EF4-FFF2-40B4-BE49-F238E27FC236}">
                <a16:creationId xmlns:a16="http://schemas.microsoft.com/office/drawing/2014/main" id="{000CCA4D-D47B-4369-933E-27EDDFFCC000}"/>
              </a:ext>
            </a:extLst>
          </p:cNvPr>
          <p:cNvSpPr/>
          <p:nvPr/>
        </p:nvSpPr>
        <p:spPr>
          <a:xfrm>
            <a:off x="-2" y="5660574"/>
            <a:ext cx="4209214" cy="1197428"/>
          </a:xfrm>
          <a:custGeom>
            <a:avLst/>
            <a:gdLst>
              <a:gd name="connsiteX0" fmla="*/ 754746 w 4209214"/>
              <a:gd name="connsiteY0" fmla="*/ 0 h 1197428"/>
              <a:gd name="connsiteX1" fmla="*/ 4098136 w 4209214"/>
              <a:gd name="connsiteY1" fmla="*/ 1110138 h 1197428"/>
              <a:gd name="connsiteX2" fmla="*/ 4209214 w 4209214"/>
              <a:gd name="connsiteY2" fmla="*/ 1197428 h 1197428"/>
              <a:gd name="connsiteX3" fmla="*/ 0 w 4209214"/>
              <a:gd name="connsiteY3" fmla="*/ 1197428 h 1197428"/>
              <a:gd name="connsiteX4" fmla="*/ 0 w 4209214"/>
              <a:gd name="connsiteY4" fmla="*/ 51460 h 1197428"/>
              <a:gd name="connsiteX5" fmla="*/ 60528 w 4209214"/>
              <a:gd name="connsiteY5" fmla="*/ 42700 h 1197428"/>
              <a:gd name="connsiteX6" fmla="*/ 754746 w 4209214"/>
              <a:gd name="connsiteY6" fmla="*/ 0 h 119742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209214" h="1197428">
                <a:moveTo>
                  <a:pt x="754746" y="0"/>
                </a:moveTo>
                <a:cubicBezTo>
                  <a:pt x="2008501" y="0"/>
                  <a:pt x="3165819" y="412901"/>
                  <a:pt x="4098136" y="1110138"/>
                </a:cubicBezTo>
                <a:lnTo>
                  <a:pt x="4209214" y="1197428"/>
                </a:lnTo>
                <a:lnTo>
                  <a:pt x="0" y="1197428"/>
                </a:lnTo>
                <a:lnTo>
                  <a:pt x="0" y="51460"/>
                </a:lnTo>
                <a:lnTo>
                  <a:pt x="60528" y="42700"/>
                </a:lnTo>
                <a:cubicBezTo>
                  <a:pt x="287978" y="14516"/>
                  <a:pt x="519667" y="0"/>
                  <a:pt x="754746" y="0"/>
                </a:cubicBez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a:xfrm>
            <a:off x="205740" y="6453983"/>
            <a:ext cx="3502660" cy="365125"/>
          </a:xfrm>
        </p:spPr>
        <p:txBody>
          <a:bodyPr/>
          <a:lstStyle>
            <a:lvl1pPr>
              <a:defRPr>
                <a:solidFill>
                  <a:schemeClr val="bg1"/>
                </a:solidFill>
              </a:defRPr>
            </a:lvl1pPr>
          </a:lstStyle>
          <a:p>
            <a:endParaRPr lang="en-GB"/>
          </a:p>
        </p:txBody>
      </p:sp>
      <p:pic>
        <p:nvPicPr>
          <p:cNvPr id="32" name="Picture 31" descr="A picture containing drawing&#10;&#10;Description automatically generated">
            <a:extLst>
              <a:ext uri="{FF2B5EF4-FFF2-40B4-BE49-F238E27FC236}">
                <a16:creationId xmlns:a16="http://schemas.microsoft.com/office/drawing/2014/main" id="{4E987A3B-2656-4803-8BEF-81E7C6244CC3}"/>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970610130"/>
      </p:ext>
    </p:extLst>
  </p:cSld>
  <p:clrMapOvr>
    <a:overrideClrMapping bg1="lt1" tx1="dk1" bg2="lt2" tx2="dk2" accent1="accent1" accent2="accent2" accent3="accent3" accent4="accent4" accent5="accent5" accent6="accent6" hlink="hlink" folHlink="folHlink"/>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Quote 4">
    <p:bg>
      <p:bgPr>
        <a:solidFill>
          <a:schemeClr val="accent3"/>
        </a:solidFill>
        <a:effectLst/>
      </p:bgPr>
    </p:bg>
    <p:spTree>
      <p:nvGrpSpPr>
        <p:cNvPr id="1" name=""/>
        <p:cNvGrpSpPr/>
        <p:nvPr/>
      </p:nvGrpSpPr>
      <p:grpSpPr>
        <a:xfrm>
          <a:off x="0" y="0"/>
          <a:ext cx="0" cy="0"/>
          <a:chOff x="0" y="0"/>
          <a:chExt cx="0" cy="0"/>
        </a:xfrm>
      </p:grpSpPr>
      <p:sp>
        <p:nvSpPr>
          <p:cNvPr id="18" name="Freeform: Shape 17">
            <a:extLst>
              <a:ext uri="{FF2B5EF4-FFF2-40B4-BE49-F238E27FC236}">
                <a16:creationId xmlns:a16="http://schemas.microsoft.com/office/drawing/2014/main" id="{41771C58-5E6A-471A-BCFE-6BA4B3EA344C}"/>
              </a:ext>
            </a:extLst>
          </p:cNvPr>
          <p:cNvSpPr/>
          <p:nvPr/>
        </p:nvSpPr>
        <p:spPr>
          <a:xfrm flipV="1">
            <a:off x="11248572" y="-3"/>
            <a:ext cx="943430" cy="3309259"/>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33" name="Freeform: Shape 32">
            <a:extLst>
              <a:ext uri="{FF2B5EF4-FFF2-40B4-BE49-F238E27FC236}">
                <a16:creationId xmlns:a16="http://schemas.microsoft.com/office/drawing/2014/main" id="{ABA96AF1-362B-44E7-A48B-2AB67F017E1B}"/>
              </a:ext>
            </a:extLst>
          </p:cNvPr>
          <p:cNvSpPr/>
          <p:nvPr/>
        </p:nvSpPr>
        <p:spPr>
          <a:xfrm>
            <a:off x="1089771" y="1"/>
            <a:ext cx="8625729" cy="4542447"/>
          </a:xfrm>
          <a:custGeom>
            <a:avLst/>
            <a:gdLst>
              <a:gd name="connsiteX0" fmla="*/ 0 w 8625729"/>
              <a:gd name="connsiteY0" fmla="*/ 0 h 4542447"/>
              <a:gd name="connsiteX1" fmla="*/ 2594905 w 8625729"/>
              <a:gd name="connsiteY1" fmla="*/ 0 h 4542447"/>
              <a:gd name="connsiteX2" fmla="*/ 2663764 w 8625729"/>
              <a:gd name="connsiteY2" fmla="*/ 229650 h 4542447"/>
              <a:gd name="connsiteX3" fmla="*/ 3201901 w 8625729"/>
              <a:gd name="connsiteY3" fmla="*/ 1125323 h 4542447"/>
              <a:gd name="connsiteX4" fmla="*/ 6919392 w 8625729"/>
              <a:gd name="connsiteY4" fmla="*/ 1293336 h 4542447"/>
              <a:gd name="connsiteX5" fmla="*/ 8625729 w 8625729"/>
              <a:gd name="connsiteY5" fmla="*/ 3247844 h 4542447"/>
              <a:gd name="connsiteX6" fmla="*/ 1249410 w 8625729"/>
              <a:gd name="connsiteY6" fmla="*/ 2758624 h 4542447"/>
              <a:gd name="connsiteX7" fmla="*/ 33166 w 8625729"/>
              <a:gd name="connsiteY7" fmla="*/ 220809 h 454244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8625729" h="4542447">
                <a:moveTo>
                  <a:pt x="0" y="0"/>
                </a:moveTo>
                <a:lnTo>
                  <a:pt x="2594905" y="0"/>
                </a:lnTo>
                <a:lnTo>
                  <a:pt x="2663764" y="229650"/>
                </a:lnTo>
                <a:cubicBezTo>
                  <a:pt x="2777782" y="551884"/>
                  <a:pt x="2956860" y="857085"/>
                  <a:pt x="3201901" y="1125323"/>
                </a:cubicBezTo>
                <a:cubicBezTo>
                  <a:pt x="4182062" y="2198275"/>
                  <a:pt x="5846439" y="2273496"/>
                  <a:pt x="6919392" y="1293336"/>
                </a:cubicBezTo>
                <a:lnTo>
                  <a:pt x="8625729" y="3247844"/>
                </a:lnTo>
                <a:cubicBezTo>
                  <a:pt x="6453720" y="5149661"/>
                  <a:pt x="3151231" y="4930629"/>
                  <a:pt x="1249410" y="2758624"/>
                </a:cubicBezTo>
                <a:cubicBezTo>
                  <a:pt x="595660" y="2011997"/>
                  <a:pt x="192518" y="1131788"/>
                  <a:pt x="33166" y="220809"/>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dirty="0"/>
          </a:p>
        </p:txBody>
      </p:sp>
      <p:sp>
        <p:nvSpPr>
          <p:cNvPr id="12" name="Text Placeholder 11">
            <a:extLst>
              <a:ext uri="{FF2B5EF4-FFF2-40B4-BE49-F238E27FC236}">
                <a16:creationId xmlns:a16="http://schemas.microsoft.com/office/drawing/2014/main" id="{A42C3708-7895-4A31-9370-E2F78782D8F8}"/>
              </a:ext>
            </a:extLst>
          </p:cNvPr>
          <p:cNvSpPr>
            <a:spLocks noGrp="1"/>
          </p:cNvSpPr>
          <p:nvPr>
            <p:ph type="body" sz="quarter" idx="15" hasCustomPrompt="1"/>
          </p:nvPr>
        </p:nvSpPr>
        <p:spPr>
          <a:xfrm>
            <a:off x="774359" y="1607540"/>
            <a:ext cx="437274" cy="291916"/>
          </a:xfrm>
          <a:custGeom>
            <a:avLst/>
            <a:gdLst>
              <a:gd name="connsiteX0" fmla="*/ 1065105 w 1065105"/>
              <a:gd name="connsiteY0" fmla="*/ 258643 h 711044"/>
              <a:gd name="connsiteX1" fmla="*/ 1065102 w 1065105"/>
              <a:gd name="connsiteY1" fmla="*/ 258660 h 711044"/>
              <a:gd name="connsiteX2" fmla="*/ 1065102 w 1065105"/>
              <a:gd name="connsiteY2" fmla="*/ 258659 h 711044"/>
              <a:gd name="connsiteX3" fmla="*/ 518737 w 1065105"/>
              <a:gd name="connsiteY3" fmla="*/ 258643 h 711044"/>
              <a:gd name="connsiteX4" fmla="*/ 518734 w 1065105"/>
              <a:gd name="connsiteY4" fmla="*/ 258660 h 711044"/>
              <a:gd name="connsiteX5" fmla="*/ 518734 w 1065105"/>
              <a:gd name="connsiteY5" fmla="*/ 258659 h 711044"/>
              <a:gd name="connsiteX6" fmla="*/ 806442 w 1065105"/>
              <a:gd name="connsiteY6" fmla="*/ 0 h 711044"/>
              <a:gd name="connsiteX7" fmla="*/ 1044777 w 1065105"/>
              <a:gd name="connsiteY7" fmla="*/ 157975 h 711044"/>
              <a:gd name="connsiteX8" fmla="*/ 1065102 w 1065105"/>
              <a:gd name="connsiteY8" fmla="*/ 258659 h 711044"/>
              <a:gd name="connsiteX9" fmla="*/ 1044779 w 1065105"/>
              <a:gd name="connsiteY9" fmla="*/ 359329 h 711044"/>
              <a:gd name="connsiteX10" fmla="*/ 806444 w 1065105"/>
              <a:gd name="connsiteY10" fmla="*/ 517253 h 711044"/>
              <a:gd name="connsiteX11" fmla="*/ 770815 w 1065105"/>
              <a:gd name="connsiteY11" fmla="*/ 514432 h 711044"/>
              <a:gd name="connsiteX12" fmla="*/ 894676 w 1065105"/>
              <a:gd name="connsiteY12" fmla="*/ 711044 h 711044"/>
              <a:gd name="connsiteX13" fmla="*/ 547781 w 1065105"/>
              <a:gd name="connsiteY13" fmla="*/ 254150 h 711044"/>
              <a:gd name="connsiteX14" fmla="*/ 806442 w 1065105"/>
              <a:gd name="connsiteY14" fmla="*/ 0 h 711044"/>
              <a:gd name="connsiteX15" fmla="*/ 260074 w 1065105"/>
              <a:gd name="connsiteY15" fmla="*/ 0 h 711044"/>
              <a:gd name="connsiteX16" fmla="*/ 498409 w 1065105"/>
              <a:gd name="connsiteY16" fmla="*/ 157975 h 711044"/>
              <a:gd name="connsiteX17" fmla="*/ 518734 w 1065105"/>
              <a:gd name="connsiteY17" fmla="*/ 258659 h 711044"/>
              <a:gd name="connsiteX18" fmla="*/ 498410 w 1065105"/>
              <a:gd name="connsiteY18" fmla="*/ 359329 h 711044"/>
              <a:gd name="connsiteX19" fmla="*/ 260026 w 1065105"/>
              <a:gd name="connsiteY19" fmla="*/ 517253 h 711044"/>
              <a:gd name="connsiteX20" fmla="*/ 224396 w 1065105"/>
              <a:gd name="connsiteY20" fmla="*/ 514432 h 711044"/>
              <a:gd name="connsiteX21" fmla="*/ 348257 w 1065105"/>
              <a:gd name="connsiteY21" fmla="*/ 711044 h 711044"/>
              <a:gd name="connsiteX22" fmla="*/ 1413 w 1065105"/>
              <a:gd name="connsiteY22" fmla="*/ 254150 h 711044"/>
              <a:gd name="connsiteX23" fmla="*/ 260074 w 1065105"/>
              <a:gd name="connsiteY23" fmla="*/ 0 h 7110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Lst>
            <a:rect l="l" t="t" r="r" b="b"/>
            <a:pathLst>
              <a:path w="1065105" h="711044">
                <a:moveTo>
                  <a:pt x="1065105" y="258643"/>
                </a:moveTo>
                <a:lnTo>
                  <a:pt x="1065102" y="258660"/>
                </a:lnTo>
                <a:lnTo>
                  <a:pt x="1065102" y="258659"/>
                </a:lnTo>
                <a:close/>
                <a:moveTo>
                  <a:pt x="518737" y="258643"/>
                </a:moveTo>
                <a:lnTo>
                  <a:pt x="518734" y="258660"/>
                </a:lnTo>
                <a:lnTo>
                  <a:pt x="518734" y="258659"/>
                </a:lnTo>
                <a:close/>
                <a:moveTo>
                  <a:pt x="806442" y="0"/>
                </a:moveTo>
                <a:cubicBezTo>
                  <a:pt x="913591" y="0"/>
                  <a:pt x="1005513" y="65138"/>
                  <a:pt x="1044777" y="157975"/>
                </a:cubicBezTo>
                <a:lnTo>
                  <a:pt x="1065102" y="258659"/>
                </a:lnTo>
                <a:lnTo>
                  <a:pt x="1044779" y="359329"/>
                </a:lnTo>
                <a:cubicBezTo>
                  <a:pt x="1005513" y="452165"/>
                  <a:pt x="913589" y="517291"/>
                  <a:pt x="806444" y="517253"/>
                </a:cubicBezTo>
                <a:cubicBezTo>
                  <a:pt x="794370" y="517253"/>
                  <a:pt x="782493" y="516115"/>
                  <a:pt x="770815" y="514432"/>
                </a:cubicBezTo>
                <a:cubicBezTo>
                  <a:pt x="778782" y="597969"/>
                  <a:pt x="826387" y="669773"/>
                  <a:pt x="894676" y="711044"/>
                </a:cubicBezTo>
                <a:cubicBezTo>
                  <a:pt x="694302" y="653200"/>
                  <a:pt x="529324" y="471348"/>
                  <a:pt x="547781" y="254150"/>
                </a:cubicBezTo>
                <a:cubicBezTo>
                  <a:pt x="559905" y="111787"/>
                  <a:pt x="663582" y="0"/>
                  <a:pt x="806442" y="0"/>
                </a:cubicBezTo>
                <a:close/>
                <a:moveTo>
                  <a:pt x="260074" y="0"/>
                </a:moveTo>
                <a:cubicBezTo>
                  <a:pt x="367223" y="0"/>
                  <a:pt x="459145" y="65138"/>
                  <a:pt x="498409" y="157975"/>
                </a:cubicBezTo>
                <a:lnTo>
                  <a:pt x="518734" y="258659"/>
                </a:lnTo>
                <a:lnTo>
                  <a:pt x="498410" y="359329"/>
                </a:lnTo>
                <a:cubicBezTo>
                  <a:pt x="459142" y="452165"/>
                  <a:pt x="367208" y="517291"/>
                  <a:pt x="260026" y="517253"/>
                </a:cubicBezTo>
                <a:cubicBezTo>
                  <a:pt x="247902" y="517253"/>
                  <a:pt x="236075" y="516115"/>
                  <a:pt x="224396" y="514432"/>
                </a:cubicBezTo>
                <a:cubicBezTo>
                  <a:pt x="232363" y="597969"/>
                  <a:pt x="279968" y="669773"/>
                  <a:pt x="348257" y="711044"/>
                </a:cubicBezTo>
                <a:cubicBezTo>
                  <a:pt x="147934" y="653200"/>
                  <a:pt x="-17044" y="471348"/>
                  <a:pt x="1413" y="254150"/>
                </a:cubicBezTo>
                <a:cubicBezTo>
                  <a:pt x="13537" y="111787"/>
                  <a:pt x="117209" y="0"/>
                  <a:pt x="260074" y="0"/>
                </a:cubicBezTo>
                <a:close/>
              </a:path>
            </a:pathLst>
          </a:custGeom>
          <a:solidFill>
            <a:schemeClr val="bg1"/>
          </a:solidFill>
        </p:spPr>
        <p:txBody>
          <a:bodyPr wrap="square">
            <a:noAutofit/>
          </a:bodyPr>
          <a:lstStyle>
            <a:lvl1pPr>
              <a:defRPr/>
            </a:lvl1pPr>
          </a:lstStyle>
          <a:p>
            <a:pPr lvl="0"/>
            <a:r>
              <a:rPr lang="en-US" dirty="0"/>
              <a:t> </a:t>
            </a:r>
            <a:endParaRPr lang="en-GB" dirty="0"/>
          </a:p>
        </p:txBody>
      </p:sp>
      <p:sp>
        <p:nvSpPr>
          <p:cNvPr id="13" name="Text Placeholder 2">
            <a:extLst>
              <a:ext uri="{FF2B5EF4-FFF2-40B4-BE49-F238E27FC236}">
                <a16:creationId xmlns:a16="http://schemas.microsoft.com/office/drawing/2014/main" id="{62CEB4EE-305B-458D-961B-0AB7C37CCF76}"/>
              </a:ext>
            </a:extLst>
          </p:cNvPr>
          <p:cNvSpPr>
            <a:spLocks noGrp="1"/>
          </p:cNvSpPr>
          <p:nvPr>
            <p:ph type="body" sz="quarter" idx="13" hasCustomPrompt="1"/>
          </p:nvPr>
        </p:nvSpPr>
        <p:spPr>
          <a:xfrm>
            <a:off x="683966" y="2237487"/>
            <a:ext cx="8447333" cy="2033176"/>
          </a:xfrm>
        </p:spPr>
        <p:txBody>
          <a:bodyPr anchor="t"/>
          <a:lstStyle>
            <a:lvl1pPr>
              <a:defRPr sz="4800">
                <a:solidFill>
                  <a:schemeClr val="bg1"/>
                </a:solidFill>
                <a:latin typeface="+mn-lt"/>
              </a:defRPr>
            </a:lvl1pPr>
            <a:lvl2pPr>
              <a:buClr>
                <a:schemeClr val="bg1"/>
              </a:buClr>
              <a:defRPr sz="4800">
                <a:solidFill>
                  <a:schemeClr val="bg1"/>
                </a:solidFill>
                <a:latin typeface="+mn-lt"/>
              </a:defRPr>
            </a:lvl2pPr>
            <a:lvl3pPr>
              <a:buClr>
                <a:schemeClr val="bg1"/>
              </a:buClr>
              <a:defRPr sz="4400">
                <a:solidFill>
                  <a:schemeClr val="bg1"/>
                </a:solidFill>
                <a:latin typeface="+mn-lt"/>
              </a:defRPr>
            </a:lvl3pPr>
            <a:lvl4pPr>
              <a:buClr>
                <a:schemeClr val="bg1"/>
              </a:buClr>
              <a:defRPr sz="4000">
                <a:solidFill>
                  <a:schemeClr val="bg1"/>
                </a:solidFill>
                <a:latin typeface="+mn-lt"/>
              </a:defRPr>
            </a:lvl4pPr>
            <a:lvl5pPr>
              <a:buClr>
                <a:schemeClr val="bg1"/>
              </a:buClr>
              <a:defRPr sz="3600">
                <a:solidFill>
                  <a:schemeClr val="bg1"/>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2">
            <a:extLst>
              <a:ext uri="{FF2B5EF4-FFF2-40B4-BE49-F238E27FC236}">
                <a16:creationId xmlns:a16="http://schemas.microsoft.com/office/drawing/2014/main" id="{9D2265A0-7AA2-443C-B517-12418694D5C9}"/>
              </a:ext>
            </a:extLst>
          </p:cNvPr>
          <p:cNvSpPr>
            <a:spLocks noGrp="1"/>
          </p:cNvSpPr>
          <p:nvPr>
            <p:ph type="body" sz="quarter" idx="18" hasCustomPrompt="1"/>
          </p:nvPr>
        </p:nvSpPr>
        <p:spPr>
          <a:xfrm>
            <a:off x="989771" y="4349656"/>
            <a:ext cx="2387159" cy="271784"/>
          </a:xfrm>
        </p:spPr>
        <p:txBody>
          <a:bodyPr anchor="t"/>
          <a:lstStyle>
            <a:lvl1pPr>
              <a:defRPr sz="1400" b="1" i="1">
                <a:solidFill>
                  <a:schemeClr val="bg1"/>
                </a:solidFill>
                <a:latin typeface="+mn-lt"/>
              </a:defRPr>
            </a:lvl1pPr>
            <a:lvl2pPr>
              <a:buClr>
                <a:schemeClr val="accent1"/>
              </a:buClr>
              <a:defRPr sz="1400" b="1" i="1">
                <a:solidFill>
                  <a:schemeClr val="bg1"/>
                </a:solidFill>
                <a:latin typeface="+mn-lt"/>
              </a:defRPr>
            </a:lvl2pPr>
            <a:lvl3pPr>
              <a:buClr>
                <a:schemeClr val="accent1"/>
              </a:buClr>
              <a:defRPr sz="1200" b="1" i="1">
                <a:solidFill>
                  <a:schemeClr val="bg1"/>
                </a:solidFill>
                <a:latin typeface="+mn-lt"/>
              </a:defRPr>
            </a:lvl3pPr>
            <a:lvl4pPr>
              <a:buClr>
                <a:schemeClr val="accent1"/>
              </a:buClr>
              <a:defRPr sz="1100" b="1" i="1">
                <a:solidFill>
                  <a:schemeClr val="bg1"/>
                </a:solidFill>
                <a:latin typeface="+mn-lt"/>
              </a:defRPr>
            </a:lvl4pPr>
            <a:lvl5pPr>
              <a:buClr>
                <a:schemeClr val="accent1"/>
              </a:buClr>
              <a:defRPr sz="1050" b="1" i="1">
                <a:solidFill>
                  <a:schemeClr val="bg1"/>
                </a:solidFill>
                <a:latin typeface="+mn-lt"/>
              </a:defRPr>
            </a:lvl5pPr>
          </a:lstStyle>
          <a:p>
            <a:pPr lvl="0"/>
            <a:r>
              <a:rPr lang="en-US" dirty="0"/>
              <a:t>- Add reference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6" name="Text Placeholder 29">
            <a:extLst>
              <a:ext uri="{FF2B5EF4-FFF2-40B4-BE49-F238E27FC236}">
                <a16:creationId xmlns:a16="http://schemas.microsoft.com/office/drawing/2014/main" id="{652A178C-2CBC-46D0-B241-BEE19056F691}"/>
              </a:ext>
            </a:extLst>
          </p:cNvPr>
          <p:cNvSpPr>
            <a:spLocks noGrp="1"/>
          </p:cNvSpPr>
          <p:nvPr>
            <p:ph type="body" sz="quarter" idx="17" hasCustomPrompt="1"/>
          </p:nvPr>
        </p:nvSpPr>
        <p:spPr>
          <a:xfrm>
            <a:off x="1301680" y="1710989"/>
            <a:ext cx="7668000" cy="7200"/>
          </a:xfrm>
          <a:solidFill>
            <a:schemeClr val="bg1"/>
          </a:solidFill>
        </p:spPr>
        <p:txBody>
          <a:bodyPr/>
          <a:lstStyle/>
          <a:p>
            <a:pPr lvl="0"/>
            <a:r>
              <a:rPr lang="en-GB" dirty="0"/>
              <a:t> </a:t>
            </a:r>
          </a:p>
        </p:txBody>
      </p:sp>
      <p:sp>
        <p:nvSpPr>
          <p:cNvPr id="23" name="Freeform: Shape 22">
            <a:extLst>
              <a:ext uri="{FF2B5EF4-FFF2-40B4-BE49-F238E27FC236}">
                <a16:creationId xmlns:a16="http://schemas.microsoft.com/office/drawing/2014/main" id="{000CCA4D-D47B-4369-933E-27EDDFFCC000}"/>
              </a:ext>
            </a:extLst>
          </p:cNvPr>
          <p:cNvSpPr/>
          <p:nvPr/>
        </p:nvSpPr>
        <p:spPr>
          <a:xfrm>
            <a:off x="-2" y="5660574"/>
            <a:ext cx="4209214" cy="1197428"/>
          </a:xfrm>
          <a:custGeom>
            <a:avLst/>
            <a:gdLst>
              <a:gd name="connsiteX0" fmla="*/ 754746 w 4209214"/>
              <a:gd name="connsiteY0" fmla="*/ 0 h 1197428"/>
              <a:gd name="connsiteX1" fmla="*/ 4098136 w 4209214"/>
              <a:gd name="connsiteY1" fmla="*/ 1110138 h 1197428"/>
              <a:gd name="connsiteX2" fmla="*/ 4209214 w 4209214"/>
              <a:gd name="connsiteY2" fmla="*/ 1197428 h 1197428"/>
              <a:gd name="connsiteX3" fmla="*/ 0 w 4209214"/>
              <a:gd name="connsiteY3" fmla="*/ 1197428 h 1197428"/>
              <a:gd name="connsiteX4" fmla="*/ 0 w 4209214"/>
              <a:gd name="connsiteY4" fmla="*/ 51460 h 1197428"/>
              <a:gd name="connsiteX5" fmla="*/ 60528 w 4209214"/>
              <a:gd name="connsiteY5" fmla="*/ 42700 h 1197428"/>
              <a:gd name="connsiteX6" fmla="*/ 754746 w 4209214"/>
              <a:gd name="connsiteY6" fmla="*/ 0 h 119742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209214" h="1197428">
                <a:moveTo>
                  <a:pt x="754746" y="0"/>
                </a:moveTo>
                <a:cubicBezTo>
                  <a:pt x="2008501" y="0"/>
                  <a:pt x="3165819" y="412901"/>
                  <a:pt x="4098136" y="1110138"/>
                </a:cubicBezTo>
                <a:lnTo>
                  <a:pt x="4209214" y="1197428"/>
                </a:lnTo>
                <a:lnTo>
                  <a:pt x="0" y="1197428"/>
                </a:lnTo>
                <a:lnTo>
                  <a:pt x="0" y="51460"/>
                </a:lnTo>
                <a:lnTo>
                  <a:pt x="60528" y="42700"/>
                </a:lnTo>
                <a:cubicBezTo>
                  <a:pt x="287978" y="14516"/>
                  <a:pt x="519667" y="0"/>
                  <a:pt x="754746" y="0"/>
                </a:cubicBez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a:xfrm>
            <a:off x="205740" y="6453983"/>
            <a:ext cx="3502660" cy="365125"/>
          </a:xfrm>
        </p:spPr>
        <p:txBody>
          <a:bodyPr/>
          <a:lstStyle>
            <a:lvl1pPr>
              <a:defRPr>
                <a:solidFill>
                  <a:schemeClr val="bg1"/>
                </a:solidFill>
              </a:defRPr>
            </a:lvl1pPr>
          </a:lstStyle>
          <a:p>
            <a:endParaRPr lang="en-GB"/>
          </a:p>
        </p:txBody>
      </p:sp>
      <p:pic>
        <p:nvPicPr>
          <p:cNvPr id="32" name="Picture 31" descr="A picture containing drawing&#10;&#10;Description automatically generated">
            <a:extLst>
              <a:ext uri="{FF2B5EF4-FFF2-40B4-BE49-F238E27FC236}">
                <a16:creationId xmlns:a16="http://schemas.microsoft.com/office/drawing/2014/main" id="{F4A5DCF6-D185-42B4-A96F-D22C208FB3AB}"/>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4103846577"/>
      </p:ext>
    </p:extLst>
  </p:cSld>
  <p:clrMapOvr>
    <a:overrideClrMapping bg1="lt1" tx1="dk1" bg2="lt2" tx2="dk2" accent1="accent1" accent2="accent2" accent3="accent3" accent4="accent4" accent5="accent5" accent6="accent6" hlink="hlink" folHlink="folHlink"/>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Full Text">
    <p:bg>
      <p:bgRef idx="1001">
        <a:schemeClr val="bg1"/>
      </p:bgRef>
    </p:bg>
    <p:spTree>
      <p:nvGrpSpPr>
        <p:cNvPr id="1" name=""/>
        <p:cNvGrpSpPr/>
        <p:nvPr/>
      </p:nvGrpSpPr>
      <p:grpSpPr>
        <a:xfrm>
          <a:off x="0" y="0"/>
          <a:ext cx="0" cy="0"/>
          <a:chOff x="0" y="0"/>
          <a:chExt cx="0" cy="0"/>
        </a:xfrm>
      </p:grpSpPr>
      <p:sp>
        <p:nvSpPr>
          <p:cNvPr id="11" name="Freeform: Shape 10">
            <a:extLst>
              <a:ext uri="{FF2B5EF4-FFF2-40B4-BE49-F238E27FC236}">
                <a16:creationId xmlns:a16="http://schemas.microsoft.com/office/drawing/2014/main" id="{D70B19A4-8CA0-4D14-91C6-6A542D5D09E9}"/>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4" name="Text Placeholder 8">
            <a:extLst>
              <a:ext uri="{FF2B5EF4-FFF2-40B4-BE49-F238E27FC236}">
                <a16:creationId xmlns:a16="http://schemas.microsoft.com/office/drawing/2014/main" id="{C809AB6E-7277-4C16-AB91-767F97EAB93B}"/>
              </a:ext>
            </a:extLst>
          </p:cNvPr>
          <p:cNvSpPr>
            <a:spLocks noGrp="1"/>
          </p:cNvSpPr>
          <p:nvPr>
            <p:ph type="body" sz="quarter" idx="15" hasCustomPrompt="1"/>
          </p:nvPr>
        </p:nvSpPr>
        <p:spPr>
          <a:xfrm>
            <a:off x="186692" y="2099997"/>
            <a:ext cx="7036850"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8">
            <a:extLst>
              <a:ext uri="{FF2B5EF4-FFF2-40B4-BE49-F238E27FC236}">
                <a16:creationId xmlns:a16="http://schemas.microsoft.com/office/drawing/2014/main" id="{D9826187-A36E-4549-921D-8FC594982DD1}"/>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3" name="Freeform: Shape 12">
            <a:extLst>
              <a:ext uri="{FF2B5EF4-FFF2-40B4-BE49-F238E27FC236}">
                <a16:creationId xmlns:a16="http://schemas.microsoft.com/office/drawing/2014/main" id="{D515F700-2351-44A2-ACB4-6D9C1C31E7F4}"/>
              </a:ext>
            </a:extLst>
          </p:cNvPr>
          <p:cNvSpPr/>
          <p:nvPr userDrawn="1"/>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Tree>
    <p:extLst>
      <p:ext uri="{BB962C8B-B14F-4D97-AF65-F5344CB8AC3E}">
        <p14:creationId xmlns:p14="http://schemas.microsoft.com/office/powerpoint/2010/main" val="1626748971"/>
      </p:ext>
    </p:extLst>
  </p:cSld>
  <p:clrMapOvr>
    <a:overrideClrMapping bg1="lt1" tx1="dk1" bg2="lt2" tx2="dk2" accent1="accent1" accent2="accent2" accent3="accent3" accent4="accent4" accent5="accent5" accent6="accent6" hlink="hlink" folHlink="folHlink"/>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Two Text">
    <p:bg>
      <p:bgRef idx="1001">
        <a:schemeClr val="bg1"/>
      </p:bgRef>
    </p:bg>
    <p:spTree>
      <p:nvGrpSpPr>
        <p:cNvPr id="1" name=""/>
        <p:cNvGrpSpPr/>
        <p:nvPr/>
      </p:nvGrpSpPr>
      <p:grpSpPr>
        <a:xfrm>
          <a:off x="0" y="0"/>
          <a:ext cx="0" cy="0"/>
          <a:chOff x="0" y="0"/>
          <a:chExt cx="0" cy="0"/>
        </a:xfrm>
      </p:grpSpPr>
      <p:sp>
        <p:nvSpPr>
          <p:cNvPr id="13" name="Freeform: Shape 12">
            <a:extLst>
              <a:ext uri="{FF2B5EF4-FFF2-40B4-BE49-F238E27FC236}">
                <a16:creationId xmlns:a16="http://schemas.microsoft.com/office/drawing/2014/main" id="{F6871534-DF4B-4E1E-80D4-1DFF59746241}"/>
              </a:ext>
            </a:extLst>
          </p:cNvPr>
          <p:cNvSpPr/>
          <p:nvPr userDrawn="1"/>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4" name="Text Placeholder 8">
            <a:extLst>
              <a:ext uri="{FF2B5EF4-FFF2-40B4-BE49-F238E27FC236}">
                <a16:creationId xmlns:a16="http://schemas.microsoft.com/office/drawing/2014/main" id="{2714ED9A-F83E-4D2F-9C06-7A4A785EDA40}"/>
              </a:ext>
            </a:extLst>
          </p:cNvPr>
          <p:cNvSpPr>
            <a:spLocks noGrp="1"/>
          </p:cNvSpPr>
          <p:nvPr>
            <p:ph type="body" sz="quarter" idx="15" hasCustomPrompt="1"/>
          </p:nvPr>
        </p:nvSpPr>
        <p:spPr>
          <a:xfrm>
            <a:off x="186692" y="2131851"/>
            <a:ext cx="5369076"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8">
            <a:extLst>
              <a:ext uri="{FF2B5EF4-FFF2-40B4-BE49-F238E27FC236}">
                <a16:creationId xmlns:a16="http://schemas.microsoft.com/office/drawing/2014/main" id="{31F7DEF8-058D-43A5-BEBB-699510578F4F}"/>
              </a:ext>
            </a:extLst>
          </p:cNvPr>
          <p:cNvSpPr>
            <a:spLocks noGrp="1"/>
          </p:cNvSpPr>
          <p:nvPr>
            <p:ph type="body" sz="quarter" idx="16" hasCustomPrompt="1"/>
          </p:nvPr>
        </p:nvSpPr>
        <p:spPr>
          <a:xfrm>
            <a:off x="5966012" y="2131851"/>
            <a:ext cx="5369076" cy="4032225"/>
          </a:xfrm>
        </p:spPr>
        <p:txBody>
          <a:bodyPr/>
          <a:lstStyle>
            <a:lvl1pPr>
              <a:defRPr sz="1400" b="0">
                <a:solidFill>
                  <a:schemeClr val="tx2"/>
                </a:solidFill>
                <a:latin typeface="+mn-lt"/>
              </a:defRPr>
            </a:lvl1pPr>
            <a:lvl2pPr>
              <a:defRPr sz="1400" b="0">
                <a:solidFill>
                  <a:schemeClr val="tx2"/>
                </a:solidFill>
                <a:latin typeface="+mn-lt"/>
              </a:defRPr>
            </a:lvl2pPr>
            <a:lvl3pPr>
              <a:defRPr sz="12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8">
            <a:extLst>
              <a:ext uri="{FF2B5EF4-FFF2-40B4-BE49-F238E27FC236}">
                <a16:creationId xmlns:a16="http://schemas.microsoft.com/office/drawing/2014/main" id="{132C1FF0-84D5-40EF-89BB-FE348CF57369}"/>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4" name="Freeform: Shape 13">
            <a:extLst>
              <a:ext uri="{FF2B5EF4-FFF2-40B4-BE49-F238E27FC236}">
                <a16:creationId xmlns:a16="http://schemas.microsoft.com/office/drawing/2014/main" id="{E5FB6497-B135-4828-9BBF-0B3E7C18CDA9}"/>
              </a:ext>
            </a:extLst>
          </p:cNvPr>
          <p:cNvSpPr/>
          <p:nvPr userDrawn="1"/>
        </p:nvSpPr>
        <p:spPr>
          <a:xfrm>
            <a:off x="1" y="2"/>
            <a:ext cx="5823588" cy="6103066"/>
          </a:xfrm>
          <a:custGeom>
            <a:avLst/>
            <a:gdLst>
              <a:gd name="connsiteX0" fmla="*/ 0 w 5823588"/>
              <a:gd name="connsiteY0" fmla="*/ 1966645 h 6103066"/>
              <a:gd name="connsiteX1" fmla="*/ 51679 w 5823588"/>
              <a:gd name="connsiteY1" fmla="*/ 2092594 h 6103066"/>
              <a:gd name="connsiteX2" fmla="*/ 485155 w 5823588"/>
              <a:gd name="connsiteY2" fmla="*/ 2739744 h 6103066"/>
              <a:gd name="connsiteX3" fmla="*/ 4144115 w 5823588"/>
              <a:gd name="connsiteY3" fmla="*/ 2905112 h 6103066"/>
              <a:gd name="connsiteX4" fmla="*/ 5823588 w 5823588"/>
              <a:gd name="connsiteY4" fmla="*/ 4828847 h 6103066"/>
              <a:gd name="connsiteX5" fmla="*/ 186879 w 5823588"/>
              <a:gd name="connsiteY5" fmla="*/ 5587686 h 6103066"/>
              <a:gd name="connsiteX6" fmla="*/ 0 w 5823588"/>
              <a:gd name="connsiteY6" fmla="*/ 5491331 h 6103066"/>
              <a:gd name="connsiteX7" fmla="*/ 0 w 5823588"/>
              <a:gd name="connsiteY7" fmla="*/ 0 h 6103066"/>
              <a:gd name="connsiteX8" fmla="*/ 7773 w 5823588"/>
              <a:gd name="connsiteY8" fmla="*/ 0 h 6103066"/>
              <a:gd name="connsiteX9" fmla="*/ 0 w 5823588"/>
              <a:gd name="connsiteY9" fmla="*/ 19370 h 610306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823588" h="6103066">
                <a:moveTo>
                  <a:pt x="0" y="1966645"/>
                </a:moveTo>
                <a:lnTo>
                  <a:pt x="51679" y="2092594"/>
                </a:lnTo>
                <a:cubicBezTo>
                  <a:pt x="159901" y="2323258"/>
                  <a:pt x="304269" y="2541733"/>
                  <a:pt x="485155" y="2739744"/>
                </a:cubicBezTo>
                <a:cubicBezTo>
                  <a:pt x="1449885" y="3795802"/>
                  <a:pt x="3088056" y="3869839"/>
                  <a:pt x="4144115" y="2905112"/>
                </a:cubicBezTo>
                <a:lnTo>
                  <a:pt x="5823588" y="4828847"/>
                </a:lnTo>
                <a:cubicBezTo>
                  <a:pt x="4220228" y="6232751"/>
                  <a:pt x="1990987" y="6462462"/>
                  <a:pt x="186879" y="5587686"/>
                </a:cubicBezTo>
                <a:lnTo>
                  <a:pt x="0" y="5491331"/>
                </a:lnTo>
                <a:close/>
                <a:moveTo>
                  <a:pt x="0" y="0"/>
                </a:moveTo>
                <a:lnTo>
                  <a:pt x="7773" y="0"/>
                </a:lnTo>
                <a:lnTo>
                  <a:pt x="0" y="19370"/>
                </a:ln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Tree>
    <p:extLst>
      <p:ext uri="{BB962C8B-B14F-4D97-AF65-F5344CB8AC3E}">
        <p14:creationId xmlns:p14="http://schemas.microsoft.com/office/powerpoint/2010/main" val="974453982"/>
      </p:ext>
    </p:extLst>
  </p:cSld>
  <p:clrMapOvr>
    <a:overrideClrMapping bg1="lt1" tx1="dk1" bg2="lt2" tx2="dk2" accent1="accent1" accent2="accent2" accent3="accent3" accent4="accent4" accent5="accent5" accent6="accent6" hlink="hlink" folHlink="folHlink"/>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Three Text">
    <p:bg>
      <p:bgRef idx="1001">
        <a:schemeClr val="bg1"/>
      </p:bgRef>
    </p:bg>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2">
                    <a:lumMod val="50000"/>
                  </a:schemeClr>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4" name="Text Placeholder 8">
            <a:extLst>
              <a:ext uri="{FF2B5EF4-FFF2-40B4-BE49-F238E27FC236}">
                <a16:creationId xmlns:a16="http://schemas.microsoft.com/office/drawing/2014/main" id="{271D5194-B531-49BD-8303-9AE3850D2131}"/>
              </a:ext>
            </a:extLst>
          </p:cNvPr>
          <p:cNvSpPr>
            <a:spLocks noGrp="1"/>
          </p:cNvSpPr>
          <p:nvPr>
            <p:ph type="body" sz="quarter" idx="15" hasCustomPrompt="1"/>
          </p:nvPr>
        </p:nvSpPr>
        <p:spPr>
          <a:xfrm>
            <a:off x="205740" y="2243845"/>
            <a:ext cx="3507557"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8">
            <a:extLst>
              <a:ext uri="{FF2B5EF4-FFF2-40B4-BE49-F238E27FC236}">
                <a16:creationId xmlns:a16="http://schemas.microsoft.com/office/drawing/2014/main" id="{BD6DBE42-C197-4F8F-9455-D13574AA25E6}"/>
              </a:ext>
            </a:extLst>
          </p:cNvPr>
          <p:cNvSpPr>
            <a:spLocks noGrp="1"/>
          </p:cNvSpPr>
          <p:nvPr>
            <p:ph type="body" sz="quarter" idx="16" hasCustomPrompt="1"/>
          </p:nvPr>
        </p:nvSpPr>
        <p:spPr>
          <a:xfrm>
            <a:off x="4048889" y="2244752"/>
            <a:ext cx="3507557"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8">
            <a:extLst>
              <a:ext uri="{FF2B5EF4-FFF2-40B4-BE49-F238E27FC236}">
                <a16:creationId xmlns:a16="http://schemas.microsoft.com/office/drawing/2014/main" id="{3C4A57F4-468A-4D25-BA3C-F1351CCF2501}"/>
              </a:ext>
            </a:extLst>
          </p:cNvPr>
          <p:cNvSpPr>
            <a:spLocks noGrp="1"/>
          </p:cNvSpPr>
          <p:nvPr>
            <p:ph type="body" sz="quarter" idx="17" hasCustomPrompt="1"/>
          </p:nvPr>
        </p:nvSpPr>
        <p:spPr>
          <a:xfrm>
            <a:off x="7903838" y="2244752"/>
            <a:ext cx="3507557"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8">
            <a:extLst>
              <a:ext uri="{FF2B5EF4-FFF2-40B4-BE49-F238E27FC236}">
                <a16:creationId xmlns:a16="http://schemas.microsoft.com/office/drawing/2014/main" id="{67B29A12-4BD4-40C7-AA93-C2571348A5A6}"/>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3" name="Freeform: Shape 12">
            <a:extLst>
              <a:ext uri="{FF2B5EF4-FFF2-40B4-BE49-F238E27FC236}">
                <a16:creationId xmlns:a16="http://schemas.microsoft.com/office/drawing/2014/main" id="{AEF6E6D5-77CD-4628-A94C-71FF56D5ADC1}"/>
              </a:ext>
            </a:extLst>
          </p:cNvPr>
          <p:cNvSpPr/>
          <p:nvPr userDrawn="1"/>
        </p:nvSpPr>
        <p:spPr>
          <a:xfrm flipH="1">
            <a:off x="0"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14" name="Freeform: Shape 13">
            <a:extLst>
              <a:ext uri="{FF2B5EF4-FFF2-40B4-BE49-F238E27FC236}">
                <a16:creationId xmlns:a16="http://schemas.microsoft.com/office/drawing/2014/main" id="{3C307706-ED2E-4234-98C9-0B3DA1AFA418}"/>
              </a:ext>
            </a:extLst>
          </p:cNvPr>
          <p:cNvSpPr/>
          <p:nvPr userDrawn="1"/>
        </p:nvSpPr>
        <p:spPr>
          <a:xfrm>
            <a:off x="7683744" y="3545735"/>
            <a:ext cx="4508256" cy="3312265"/>
          </a:xfrm>
          <a:custGeom>
            <a:avLst/>
            <a:gdLst>
              <a:gd name="connsiteX0" fmla="*/ 4508256 w 4508256"/>
              <a:gd name="connsiteY0" fmla="*/ 0 h 3312265"/>
              <a:gd name="connsiteX1" fmla="*/ 4508256 w 4508256"/>
              <a:gd name="connsiteY1" fmla="*/ 2566824 h 3312265"/>
              <a:gd name="connsiteX2" fmla="*/ 4447718 w 4508256"/>
              <a:gd name="connsiteY2" fmla="*/ 2572124 h 3312265"/>
              <a:gd name="connsiteX3" fmla="*/ 3039695 w 4508256"/>
              <a:gd name="connsiteY3" fmla="*/ 3227627 h 3312265"/>
              <a:gd name="connsiteX4" fmla="*/ 2955947 w 4508256"/>
              <a:gd name="connsiteY4" fmla="*/ 3312265 h 3312265"/>
              <a:gd name="connsiteX5" fmla="*/ 0 w 4508256"/>
              <a:gd name="connsiteY5" fmla="*/ 3312265 h 3312265"/>
              <a:gd name="connsiteX6" fmla="*/ 193737 w 4508256"/>
              <a:gd name="connsiteY6" fmla="*/ 2857466 h 3312265"/>
              <a:gd name="connsiteX7" fmla="*/ 1434096 w 4508256"/>
              <a:gd name="connsiteY7" fmla="*/ 1233997 h 3312265"/>
              <a:gd name="connsiteX8" fmla="*/ 1448121 w 4508256"/>
              <a:gd name="connsiteY8" fmla="*/ 1221141 h 3312265"/>
              <a:gd name="connsiteX9" fmla="*/ 4333270 w 4508256"/>
              <a:gd name="connsiteY9" fmla="*/ 11559 h 331226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4508256" h="3312265">
                <a:moveTo>
                  <a:pt x="4508256" y="0"/>
                </a:moveTo>
                <a:lnTo>
                  <a:pt x="4508256" y="2566824"/>
                </a:lnTo>
                <a:lnTo>
                  <a:pt x="4447718" y="2572124"/>
                </a:lnTo>
                <a:cubicBezTo>
                  <a:pt x="3924182" y="2641189"/>
                  <a:pt x="3432243" y="2869028"/>
                  <a:pt x="3039695" y="3227627"/>
                </a:cubicBezTo>
                <a:lnTo>
                  <a:pt x="2955947" y="3312265"/>
                </a:lnTo>
                <a:lnTo>
                  <a:pt x="0" y="3312265"/>
                </a:lnTo>
                <a:lnTo>
                  <a:pt x="193737" y="2857466"/>
                </a:lnTo>
                <a:cubicBezTo>
                  <a:pt x="485330" y="2256097"/>
                  <a:pt x="899643" y="1701965"/>
                  <a:pt x="1434096" y="1233997"/>
                </a:cubicBezTo>
                <a:lnTo>
                  <a:pt x="1448121" y="1221141"/>
                </a:lnTo>
                <a:cubicBezTo>
                  <a:pt x="2261583" y="525962"/>
                  <a:pt x="3270786" y="104013"/>
                  <a:pt x="4333270" y="11559"/>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Tree>
    <p:extLst>
      <p:ext uri="{BB962C8B-B14F-4D97-AF65-F5344CB8AC3E}">
        <p14:creationId xmlns:p14="http://schemas.microsoft.com/office/powerpoint/2010/main" val="397296818"/>
      </p:ext>
    </p:extLst>
  </p:cSld>
  <p:clrMapOvr>
    <a:overrideClrMapping bg1="lt1" tx1="dk1" bg2="lt2" tx2="dk2" accent1="accent1" accent2="accent2" accent3="accent3" accent4="accent4" accent5="accent5" accent6="accent6" hlink="hlink" folHlink="folHlink"/>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Four Text">
    <p:bg>
      <p:bgRef idx="1001">
        <a:schemeClr val="bg1"/>
      </p:bgRef>
    </p:bg>
    <p:spTree>
      <p:nvGrpSpPr>
        <p:cNvPr id="1" name=""/>
        <p:cNvGrpSpPr/>
        <p:nvPr/>
      </p:nvGrpSpPr>
      <p:grpSpPr>
        <a:xfrm>
          <a:off x="0" y="0"/>
          <a:ext cx="0" cy="0"/>
          <a:chOff x="0" y="0"/>
          <a:chExt cx="0" cy="0"/>
        </a:xfrm>
      </p:grpSpPr>
      <p:sp>
        <p:nvSpPr>
          <p:cNvPr id="11" name="Freeform: Shape 10">
            <a:extLst>
              <a:ext uri="{FF2B5EF4-FFF2-40B4-BE49-F238E27FC236}">
                <a16:creationId xmlns:a16="http://schemas.microsoft.com/office/drawing/2014/main" id="{D70B19A4-8CA0-4D14-91C6-6A542D5D09E9}"/>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8">
            <a:extLst>
              <a:ext uri="{FF2B5EF4-FFF2-40B4-BE49-F238E27FC236}">
                <a16:creationId xmlns:a16="http://schemas.microsoft.com/office/drawing/2014/main" id="{CCADCAB4-D74B-4523-BD61-ADF8E5FBB2DD}"/>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6" name="Text Placeholder 8">
            <a:extLst>
              <a:ext uri="{FF2B5EF4-FFF2-40B4-BE49-F238E27FC236}">
                <a16:creationId xmlns:a16="http://schemas.microsoft.com/office/drawing/2014/main" id="{075032E5-4BF9-4878-952E-AC5340EC4026}"/>
              </a:ext>
            </a:extLst>
          </p:cNvPr>
          <p:cNvSpPr>
            <a:spLocks noGrp="1"/>
          </p:cNvSpPr>
          <p:nvPr>
            <p:ph type="body" sz="quarter" idx="15" hasCustomPrompt="1"/>
          </p:nvPr>
        </p:nvSpPr>
        <p:spPr>
          <a:xfrm>
            <a:off x="192086" y="2244753"/>
            <a:ext cx="5369076" cy="1663732"/>
          </a:xfrm>
        </p:spPr>
        <p:txBody>
          <a:bodyPr/>
          <a:lstStyle>
            <a:lvl1pPr>
              <a:defRPr sz="1800" b="0">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7" name="Text Placeholder 8">
            <a:extLst>
              <a:ext uri="{FF2B5EF4-FFF2-40B4-BE49-F238E27FC236}">
                <a16:creationId xmlns:a16="http://schemas.microsoft.com/office/drawing/2014/main" id="{561D9E96-815E-4FF5-8A93-2422B8B4F97E}"/>
              </a:ext>
            </a:extLst>
          </p:cNvPr>
          <p:cNvSpPr>
            <a:spLocks noGrp="1"/>
          </p:cNvSpPr>
          <p:nvPr>
            <p:ph type="body" sz="quarter" idx="16" hasCustomPrompt="1"/>
          </p:nvPr>
        </p:nvSpPr>
        <p:spPr>
          <a:xfrm>
            <a:off x="6096000" y="2244753"/>
            <a:ext cx="5369076" cy="1663732"/>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8">
            <a:extLst>
              <a:ext uri="{FF2B5EF4-FFF2-40B4-BE49-F238E27FC236}">
                <a16:creationId xmlns:a16="http://schemas.microsoft.com/office/drawing/2014/main" id="{3625A27B-8492-4739-9C2A-20B79C0E1026}"/>
              </a:ext>
            </a:extLst>
          </p:cNvPr>
          <p:cNvSpPr>
            <a:spLocks noGrp="1"/>
          </p:cNvSpPr>
          <p:nvPr>
            <p:ph type="body" sz="quarter" idx="17" hasCustomPrompt="1"/>
          </p:nvPr>
        </p:nvSpPr>
        <p:spPr>
          <a:xfrm>
            <a:off x="192086" y="4212594"/>
            <a:ext cx="5369076" cy="1663732"/>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8">
            <a:extLst>
              <a:ext uri="{FF2B5EF4-FFF2-40B4-BE49-F238E27FC236}">
                <a16:creationId xmlns:a16="http://schemas.microsoft.com/office/drawing/2014/main" id="{3FDBFBBD-A058-4D7D-8121-28FE44F82B6E}"/>
              </a:ext>
            </a:extLst>
          </p:cNvPr>
          <p:cNvSpPr>
            <a:spLocks noGrp="1"/>
          </p:cNvSpPr>
          <p:nvPr>
            <p:ph type="body" sz="quarter" idx="18" hasCustomPrompt="1"/>
          </p:nvPr>
        </p:nvSpPr>
        <p:spPr>
          <a:xfrm>
            <a:off x="6096000" y="4212594"/>
            <a:ext cx="5369076" cy="1663732"/>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947037948"/>
      </p:ext>
    </p:extLst>
  </p:cSld>
  <p:clrMapOvr>
    <a:overrideClrMapping bg1="lt1" tx1="dk1" bg2="lt2" tx2="dk2" accent1="accent1" accent2="accent2" accent3="accent3" accent4="accent4" accent5="accent5" accent6="accent6" hlink="hlink" folHlink="folHlink"/>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p:cSld name="Two Column Red">
    <p:bg>
      <p:bgRef idx="1001">
        <a:schemeClr val="bg1"/>
      </p:bgRef>
    </p:bg>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1" name="Text Placeholder 20">
            <a:extLst>
              <a:ext uri="{FF2B5EF4-FFF2-40B4-BE49-F238E27FC236}">
                <a16:creationId xmlns:a16="http://schemas.microsoft.com/office/drawing/2014/main" id="{AD6DAF30-921A-4876-A9C6-96D73C69672F}"/>
              </a:ext>
            </a:extLst>
          </p:cNvPr>
          <p:cNvSpPr>
            <a:spLocks noGrp="1"/>
          </p:cNvSpPr>
          <p:nvPr>
            <p:ph type="body" sz="quarter" idx="13"/>
          </p:nvPr>
        </p:nvSpPr>
        <p:spPr>
          <a:xfrm>
            <a:off x="4167505" y="859473"/>
            <a:ext cx="7902575" cy="5265737"/>
          </a:xfrm>
        </p:spPr>
        <p:txBody>
          <a:bodyPr numCol="2" spcCol="360000"/>
          <a:lstStyle>
            <a:lvl1pPr>
              <a:defRPr>
                <a:solidFill>
                  <a:schemeClr val="tx2"/>
                </a:solidFill>
                <a:latin typeface="+mn-lt"/>
              </a:defRPr>
            </a:lvl1pPr>
            <a:lvl2pPr>
              <a:defRPr>
                <a:solidFill>
                  <a:schemeClr val="tx2"/>
                </a:solidFill>
                <a:latin typeface="+mn-lt"/>
              </a:defRPr>
            </a:lvl2pPr>
            <a:lvl3pPr>
              <a:defRPr>
                <a:solidFill>
                  <a:schemeClr val="tx2"/>
                </a:solidFill>
                <a:latin typeface="+mn-lt"/>
              </a:defRPr>
            </a:lvl3pPr>
            <a:lvl4pPr>
              <a:defRPr>
                <a:solidFill>
                  <a:schemeClr val="tx2"/>
                </a:solidFill>
                <a:latin typeface="+mn-lt"/>
              </a:defRPr>
            </a:lvl4pPr>
            <a:lvl5pPr>
              <a:defRPr>
                <a:solidFill>
                  <a:schemeClr val="tx2"/>
                </a:solidFill>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2" name="Text Placeholder 8">
            <a:extLst>
              <a:ext uri="{FF2B5EF4-FFF2-40B4-BE49-F238E27FC236}">
                <a16:creationId xmlns:a16="http://schemas.microsoft.com/office/drawing/2014/main" id="{7F32759C-B66F-4F29-9C46-4EA2F62AA444}"/>
              </a:ext>
            </a:extLst>
          </p:cNvPr>
          <p:cNvSpPr>
            <a:spLocks noGrp="1"/>
          </p:cNvSpPr>
          <p:nvPr>
            <p:ph type="body" sz="quarter" idx="14" hasCustomPrompt="1"/>
          </p:nvPr>
        </p:nvSpPr>
        <p:spPr>
          <a:xfrm>
            <a:off x="192087" y="1274098"/>
            <a:ext cx="3598863" cy="785816"/>
          </a:xfrm>
        </p:spPr>
        <p:txBody>
          <a:bodyPr/>
          <a:lstStyle>
            <a:lvl1pPr>
              <a:lnSpc>
                <a:spcPct val="100000"/>
              </a:lnSpc>
              <a:defRPr sz="2000">
                <a:solidFill>
                  <a:schemeClr val="bg1"/>
                </a:solidFill>
                <a:latin typeface="+mn-lt"/>
              </a:defRPr>
            </a:lvl1pPr>
            <a:lvl2pPr>
              <a:lnSpc>
                <a:spcPct val="100000"/>
              </a:lnSpc>
              <a:buClr>
                <a:schemeClr val="bg1"/>
              </a:buClr>
              <a:defRPr sz="2000">
                <a:solidFill>
                  <a:schemeClr val="bg1"/>
                </a:solidFill>
                <a:latin typeface="+mn-lt"/>
              </a:defRPr>
            </a:lvl2pPr>
            <a:lvl3pPr>
              <a:lnSpc>
                <a:spcPct val="100000"/>
              </a:lnSpc>
              <a:buClr>
                <a:schemeClr val="bg1"/>
              </a:buClr>
              <a:defRPr sz="1800">
                <a:solidFill>
                  <a:schemeClr val="bg1"/>
                </a:solidFill>
                <a:latin typeface="+mn-lt"/>
              </a:defRPr>
            </a:lvl3pPr>
            <a:lvl4pPr>
              <a:lnSpc>
                <a:spcPct val="100000"/>
              </a:lnSpc>
              <a:buClr>
                <a:schemeClr val="bg1"/>
              </a:buClr>
              <a:defRPr sz="1600">
                <a:solidFill>
                  <a:schemeClr val="bg1"/>
                </a:solidFill>
                <a:latin typeface="+mn-lt"/>
              </a:defRPr>
            </a:lvl4pPr>
            <a:lvl5pPr>
              <a:lnSpc>
                <a:spcPct val="100000"/>
              </a:lnSpc>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Freeform: Shape 29">
            <a:extLst>
              <a:ext uri="{FF2B5EF4-FFF2-40B4-BE49-F238E27FC236}">
                <a16:creationId xmlns:a16="http://schemas.microsoft.com/office/drawing/2014/main" id="{16A32D2E-13C9-4A0D-A88A-46B678BABB7B}"/>
              </a:ext>
            </a:extLst>
          </p:cNvPr>
          <p:cNvSpPr/>
          <p:nvPr/>
        </p:nvSpPr>
        <p:spPr>
          <a:xfrm>
            <a:off x="8436037" y="1"/>
            <a:ext cx="3755963" cy="3711755"/>
          </a:xfrm>
          <a:custGeom>
            <a:avLst/>
            <a:gdLst>
              <a:gd name="connsiteX0" fmla="*/ 0 w 3755963"/>
              <a:gd name="connsiteY0" fmla="*/ 0 h 3711755"/>
              <a:gd name="connsiteX1" fmla="*/ 2735045 w 3755963"/>
              <a:gd name="connsiteY1" fmla="*/ 0 h 3711755"/>
              <a:gd name="connsiteX2" fmla="*/ 2751032 w 3755963"/>
              <a:gd name="connsiteY2" fmla="*/ 30078 h 3711755"/>
              <a:gd name="connsiteX3" fmla="*/ 3069234 w 3755963"/>
              <a:gd name="connsiteY3" fmla="*/ 457666 h 3711755"/>
              <a:gd name="connsiteX4" fmla="*/ 3684330 w 3755963"/>
              <a:gd name="connsiteY4" fmla="*/ 955592 h 3711755"/>
              <a:gd name="connsiteX5" fmla="*/ 3755963 w 3755963"/>
              <a:gd name="connsiteY5" fmla="*/ 992858 h 3711755"/>
              <a:gd name="connsiteX6" fmla="*/ 3755963 w 3755963"/>
              <a:gd name="connsiteY6" fmla="*/ 3711755 h 3711755"/>
              <a:gd name="connsiteX7" fmla="*/ 3713720 w 3755963"/>
              <a:gd name="connsiteY7" fmla="*/ 3701709 h 3711755"/>
              <a:gd name="connsiteX8" fmla="*/ 1116744 w 3755963"/>
              <a:gd name="connsiteY8" fmla="*/ 2090968 h 3711755"/>
              <a:gd name="connsiteX9" fmla="*/ 11637 w 3755963"/>
              <a:gd name="connsiteY9" fmla="*/ 46380 h 37117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5963" h="3711755">
                <a:moveTo>
                  <a:pt x="0" y="0"/>
                </a:moveTo>
                <a:lnTo>
                  <a:pt x="2735045" y="0"/>
                </a:lnTo>
                <a:lnTo>
                  <a:pt x="2751032" y="30078"/>
                </a:lnTo>
                <a:cubicBezTo>
                  <a:pt x="2840684" y="180187"/>
                  <a:pt x="2946714" y="323547"/>
                  <a:pt x="3069234" y="457666"/>
                </a:cubicBezTo>
                <a:cubicBezTo>
                  <a:pt x="3253014" y="658844"/>
                  <a:pt x="3460849" y="824946"/>
                  <a:pt x="3684330" y="955592"/>
                </a:cubicBezTo>
                <a:lnTo>
                  <a:pt x="3755963" y="992858"/>
                </a:lnTo>
                <a:lnTo>
                  <a:pt x="3755963" y="3711755"/>
                </a:lnTo>
                <a:lnTo>
                  <a:pt x="3713720" y="3701709"/>
                </a:lnTo>
                <a:cubicBezTo>
                  <a:pt x="2740078" y="3445334"/>
                  <a:pt x="1829927" y="2905469"/>
                  <a:pt x="1116744" y="2090968"/>
                </a:cubicBezTo>
                <a:cubicBezTo>
                  <a:pt x="581857" y="1480091"/>
                  <a:pt x="214733" y="779791"/>
                  <a:pt x="11637" y="46380"/>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25" name="Text Placeholder 8">
            <a:extLst>
              <a:ext uri="{FF2B5EF4-FFF2-40B4-BE49-F238E27FC236}">
                <a16:creationId xmlns:a16="http://schemas.microsoft.com/office/drawing/2014/main" id="{AACA1D54-2B8D-40E4-86FC-6205B6EBECC2}"/>
              </a:ext>
            </a:extLst>
          </p:cNvPr>
          <p:cNvSpPr>
            <a:spLocks noGrp="1"/>
          </p:cNvSpPr>
          <p:nvPr>
            <p:ph type="body" sz="quarter" idx="15" hasCustomPrompt="1"/>
          </p:nvPr>
        </p:nvSpPr>
        <p:spPr>
          <a:xfrm>
            <a:off x="4167505" y="267941"/>
            <a:ext cx="6868048" cy="591532"/>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953317734"/>
      </p:ext>
    </p:extLst>
  </p:cSld>
  <p:clrMapOvr>
    <a:overrideClrMapping bg1="lt1" tx1="dk1" bg2="lt2" tx2="dk2" accent1="accent1" accent2="accent2" accent3="accent3" accent4="accent4" accent5="accent5" accent6="accent6" hlink="hlink" folHlink="folHlink"/>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Two Column Teal">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22A8AC2C-F206-4793-8790-24B4E4BE36DF}"/>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1" name="Text Placeholder 20">
            <a:extLst>
              <a:ext uri="{FF2B5EF4-FFF2-40B4-BE49-F238E27FC236}">
                <a16:creationId xmlns:a16="http://schemas.microsoft.com/office/drawing/2014/main" id="{AD6DAF30-921A-4876-A9C6-96D73C69672F}"/>
              </a:ext>
            </a:extLst>
          </p:cNvPr>
          <p:cNvSpPr>
            <a:spLocks noGrp="1"/>
          </p:cNvSpPr>
          <p:nvPr>
            <p:ph type="body" sz="quarter" idx="13"/>
          </p:nvPr>
        </p:nvSpPr>
        <p:spPr>
          <a:xfrm>
            <a:off x="4167505" y="859473"/>
            <a:ext cx="7902575" cy="5265737"/>
          </a:xfrm>
        </p:spPr>
        <p:txBody>
          <a:bodyPr numCol="2" spcCol="360000"/>
          <a:lstStyle>
            <a:lvl1pPr>
              <a:defRPr>
                <a:solidFill>
                  <a:schemeClr val="tx2"/>
                </a:solidFill>
                <a:latin typeface="+mn-lt"/>
              </a:defRPr>
            </a:lvl1pPr>
            <a:lvl2pPr>
              <a:defRPr>
                <a:solidFill>
                  <a:schemeClr val="tx2"/>
                </a:solidFill>
                <a:latin typeface="+mn-lt"/>
              </a:defRPr>
            </a:lvl2pPr>
            <a:lvl3pPr>
              <a:defRPr>
                <a:solidFill>
                  <a:schemeClr val="tx2"/>
                </a:solidFill>
                <a:latin typeface="+mn-lt"/>
              </a:defRPr>
            </a:lvl3pPr>
            <a:lvl4pPr>
              <a:defRPr>
                <a:solidFill>
                  <a:schemeClr val="tx2"/>
                </a:solidFill>
                <a:latin typeface="+mn-lt"/>
              </a:defRPr>
            </a:lvl4pPr>
            <a:lvl5pPr>
              <a:defRPr>
                <a:solidFill>
                  <a:schemeClr val="tx2"/>
                </a:solidFill>
                <a:latin typeface="+mn-l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2" name="Text Placeholder 8">
            <a:extLst>
              <a:ext uri="{FF2B5EF4-FFF2-40B4-BE49-F238E27FC236}">
                <a16:creationId xmlns:a16="http://schemas.microsoft.com/office/drawing/2014/main" id="{7F32759C-B66F-4F29-9C46-4EA2F62AA444}"/>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lnSpc>
                <a:spcPct val="100000"/>
              </a:lnSpc>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Freeform: Shape 30">
            <a:extLst>
              <a:ext uri="{FF2B5EF4-FFF2-40B4-BE49-F238E27FC236}">
                <a16:creationId xmlns:a16="http://schemas.microsoft.com/office/drawing/2014/main" id="{3A3721A6-21DA-4CAC-8DD8-AEFC14364A74}"/>
              </a:ext>
            </a:extLst>
          </p:cNvPr>
          <p:cNvSpPr/>
          <p:nvPr/>
        </p:nvSpPr>
        <p:spPr>
          <a:xfrm>
            <a:off x="8436037" y="1"/>
            <a:ext cx="3755963" cy="3711755"/>
          </a:xfrm>
          <a:custGeom>
            <a:avLst/>
            <a:gdLst>
              <a:gd name="connsiteX0" fmla="*/ 0 w 3755963"/>
              <a:gd name="connsiteY0" fmla="*/ 0 h 3711755"/>
              <a:gd name="connsiteX1" fmla="*/ 2735045 w 3755963"/>
              <a:gd name="connsiteY1" fmla="*/ 0 h 3711755"/>
              <a:gd name="connsiteX2" fmla="*/ 2751032 w 3755963"/>
              <a:gd name="connsiteY2" fmla="*/ 30078 h 3711755"/>
              <a:gd name="connsiteX3" fmla="*/ 3069234 w 3755963"/>
              <a:gd name="connsiteY3" fmla="*/ 457666 h 3711755"/>
              <a:gd name="connsiteX4" fmla="*/ 3684330 w 3755963"/>
              <a:gd name="connsiteY4" fmla="*/ 955592 h 3711755"/>
              <a:gd name="connsiteX5" fmla="*/ 3755963 w 3755963"/>
              <a:gd name="connsiteY5" fmla="*/ 992858 h 3711755"/>
              <a:gd name="connsiteX6" fmla="*/ 3755963 w 3755963"/>
              <a:gd name="connsiteY6" fmla="*/ 3711755 h 3711755"/>
              <a:gd name="connsiteX7" fmla="*/ 3713720 w 3755963"/>
              <a:gd name="connsiteY7" fmla="*/ 3701709 h 3711755"/>
              <a:gd name="connsiteX8" fmla="*/ 1116744 w 3755963"/>
              <a:gd name="connsiteY8" fmla="*/ 2090968 h 3711755"/>
              <a:gd name="connsiteX9" fmla="*/ 11637 w 3755963"/>
              <a:gd name="connsiteY9" fmla="*/ 46380 h 37117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5963" h="3711755">
                <a:moveTo>
                  <a:pt x="0" y="0"/>
                </a:moveTo>
                <a:lnTo>
                  <a:pt x="2735045" y="0"/>
                </a:lnTo>
                <a:lnTo>
                  <a:pt x="2751032" y="30078"/>
                </a:lnTo>
                <a:cubicBezTo>
                  <a:pt x="2840684" y="180187"/>
                  <a:pt x="2946714" y="323547"/>
                  <a:pt x="3069234" y="457666"/>
                </a:cubicBezTo>
                <a:cubicBezTo>
                  <a:pt x="3253014" y="658844"/>
                  <a:pt x="3460849" y="824946"/>
                  <a:pt x="3684330" y="955592"/>
                </a:cubicBezTo>
                <a:lnTo>
                  <a:pt x="3755963" y="992858"/>
                </a:lnTo>
                <a:lnTo>
                  <a:pt x="3755963" y="3711755"/>
                </a:lnTo>
                <a:lnTo>
                  <a:pt x="3713720" y="3701709"/>
                </a:lnTo>
                <a:cubicBezTo>
                  <a:pt x="2740078" y="3445334"/>
                  <a:pt x="1829927" y="2905469"/>
                  <a:pt x="1116744" y="2090968"/>
                </a:cubicBezTo>
                <a:cubicBezTo>
                  <a:pt x="581857" y="1480091"/>
                  <a:pt x="214733" y="779791"/>
                  <a:pt x="11637" y="46380"/>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25" name="Text Placeholder 8">
            <a:extLst>
              <a:ext uri="{FF2B5EF4-FFF2-40B4-BE49-F238E27FC236}">
                <a16:creationId xmlns:a16="http://schemas.microsoft.com/office/drawing/2014/main" id="{AACA1D54-2B8D-40E4-86FC-6205B6EBECC2}"/>
              </a:ext>
            </a:extLst>
          </p:cNvPr>
          <p:cNvSpPr>
            <a:spLocks noGrp="1"/>
          </p:cNvSpPr>
          <p:nvPr>
            <p:ph type="body" sz="quarter" idx="15" hasCustomPrompt="1"/>
          </p:nvPr>
        </p:nvSpPr>
        <p:spPr>
          <a:xfrm>
            <a:off x="4167505" y="267941"/>
            <a:ext cx="6791848" cy="591532"/>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781063872"/>
      </p:ext>
    </p:extLst>
  </p:cSld>
  <p:clrMapOvr>
    <a:overrideClrMapping bg1="lt1" tx1="dk1" bg2="lt2" tx2="dk2" accent1="accent1" accent2="accent2" accent3="accent3" accent4="accent4" accent5="accent5" accent6="accent6" hlink="hlink" folHlink="folHlink"/>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p:cSld name="Two Column Reverse">
    <p:bg>
      <p:bgPr>
        <a:solidFill>
          <a:schemeClr val="accent2"/>
        </a:solidFill>
        <a:effectLst/>
      </p:bgPr>
    </p:bg>
    <p:spTree>
      <p:nvGrpSpPr>
        <p:cNvPr id="1" name=""/>
        <p:cNvGrpSpPr/>
        <p:nvPr/>
      </p:nvGrpSpPr>
      <p:grpSpPr>
        <a:xfrm>
          <a:off x="0" y="0"/>
          <a:ext cx="0" cy="0"/>
          <a:chOff x="0" y="0"/>
          <a:chExt cx="0" cy="0"/>
        </a:xfrm>
      </p:grpSpPr>
      <p:sp>
        <p:nvSpPr>
          <p:cNvPr id="14" name="Freeform: Shape 13">
            <a:extLst>
              <a:ext uri="{FF2B5EF4-FFF2-40B4-BE49-F238E27FC236}">
                <a16:creationId xmlns:a16="http://schemas.microsoft.com/office/drawing/2014/main" id="{E7239B63-4A66-42AA-B2C5-982F64534355}"/>
              </a:ext>
            </a:extLst>
          </p:cNvPr>
          <p:cNvSpPr/>
          <p:nvPr/>
        </p:nvSpPr>
        <p:spPr>
          <a:xfrm>
            <a:off x="9867900" y="6184899"/>
            <a:ext cx="2333624" cy="673101"/>
          </a:xfrm>
          <a:custGeom>
            <a:avLst/>
            <a:gdLst>
              <a:gd name="connsiteX0" fmla="*/ 3479939 w 3479939"/>
              <a:gd name="connsiteY0" fmla="*/ 0 h 791942"/>
              <a:gd name="connsiteX1" fmla="*/ 3479939 w 3479939"/>
              <a:gd name="connsiteY1" fmla="*/ 791942 h 791942"/>
              <a:gd name="connsiteX2" fmla="*/ 0 w 3479939"/>
              <a:gd name="connsiteY2" fmla="*/ 791942 h 791942"/>
              <a:gd name="connsiteX3" fmla="*/ 303288 w 3479939"/>
              <a:gd name="connsiteY3" fmla="*/ 658994 h 791942"/>
              <a:gd name="connsiteX4" fmla="*/ 3227740 w 3479939"/>
              <a:gd name="connsiteY4" fmla="*/ 6378 h 7919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79939" h="791942">
                <a:moveTo>
                  <a:pt x="3479939" y="0"/>
                </a:moveTo>
                <a:lnTo>
                  <a:pt x="3479939" y="791942"/>
                </a:lnTo>
                <a:lnTo>
                  <a:pt x="0" y="791942"/>
                </a:lnTo>
                <a:lnTo>
                  <a:pt x="303288" y="658994"/>
                </a:lnTo>
                <a:cubicBezTo>
                  <a:pt x="1212520" y="285869"/>
                  <a:pt x="2197045" y="58624"/>
                  <a:pt x="3227740" y="637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1"/>
            <a:ext cx="3385183" cy="1027904"/>
          </a:xfrm>
        </p:spPr>
        <p:txBody>
          <a:bodyPr/>
          <a:lstStyle>
            <a:lvl1pPr>
              <a:defRPr>
                <a:solidFill>
                  <a:schemeClr val="accent1"/>
                </a:solidFill>
              </a:defRPr>
            </a:lvl1pPr>
          </a:lstStyle>
          <a:p>
            <a:r>
              <a:rPr lang="en-US" dirty="0"/>
              <a:t>Your main outtake goes here</a:t>
            </a:r>
            <a:endParaRPr lang="en-GB" dirty="0"/>
          </a:p>
        </p:txBody>
      </p:sp>
      <p:sp>
        <p:nvSpPr>
          <p:cNvPr id="10" name="Text Placeholder 8">
            <a:extLst>
              <a:ext uri="{FF2B5EF4-FFF2-40B4-BE49-F238E27FC236}">
                <a16:creationId xmlns:a16="http://schemas.microsoft.com/office/drawing/2014/main" id="{23A213EE-B20E-4FF8-B225-E0D8E8E5EB10}"/>
              </a:ext>
            </a:extLst>
          </p:cNvPr>
          <p:cNvSpPr>
            <a:spLocks noGrp="1"/>
          </p:cNvSpPr>
          <p:nvPr>
            <p:ph type="body" sz="quarter" idx="14" hasCustomPrompt="1"/>
          </p:nvPr>
        </p:nvSpPr>
        <p:spPr>
          <a:xfrm>
            <a:off x="192087" y="1274098"/>
            <a:ext cx="3598863" cy="785816"/>
          </a:xfrm>
        </p:spPr>
        <p:txBody>
          <a:bodyPr/>
          <a:lstStyle>
            <a:lvl1pPr>
              <a:lnSpc>
                <a:spcPct val="100000"/>
              </a:lnSpc>
              <a:defRPr sz="2000">
                <a:solidFill>
                  <a:schemeClr val="bg2"/>
                </a:solidFill>
                <a:latin typeface="+mn-lt"/>
              </a:defRPr>
            </a:lvl1pPr>
            <a:lvl2pPr>
              <a:lnSpc>
                <a:spcPct val="100000"/>
              </a:lnSpc>
              <a:buClr>
                <a:schemeClr val="accent1"/>
              </a:buClr>
              <a:defRPr sz="2000">
                <a:solidFill>
                  <a:schemeClr val="bg2"/>
                </a:solidFill>
                <a:latin typeface="+mn-lt"/>
              </a:defRPr>
            </a:lvl2pPr>
            <a:lvl3pPr>
              <a:lnSpc>
                <a:spcPct val="100000"/>
              </a:lnSpc>
              <a:buClr>
                <a:schemeClr val="accent1"/>
              </a:buClr>
              <a:defRPr sz="1800">
                <a:solidFill>
                  <a:schemeClr val="bg2"/>
                </a:solidFill>
                <a:latin typeface="+mn-lt"/>
              </a:defRPr>
            </a:lvl3pPr>
            <a:lvl4pPr>
              <a:lnSpc>
                <a:spcPct val="100000"/>
              </a:lnSpc>
              <a:buClr>
                <a:schemeClr val="accent1"/>
              </a:buClr>
              <a:defRPr sz="1600">
                <a:solidFill>
                  <a:schemeClr val="bg2"/>
                </a:solidFill>
                <a:latin typeface="+mn-lt"/>
              </a:defRPr>
            </a:lvl4pPr>
            <a:lvl5pPr>
              <a:lnSpc>
                <a:spcPct val="100000"/>
              </a:lnSpc>
              <a:buClr>
                <a:schemeClr val="accent1"/>
              </a:buClr>
              <a:defRPr sz="1400">
                <a:solidFill>
                  <a:schemeClr val="bg2"/>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1" name="Text Placeholder 20">
            <a:extLst>
              <a:ext uri="{FF2B5EF4-FFF2-40B4-BE49-F238E27FC236}">
                <a16:creationId xmlns:a16="http://schemas.microsoft.com/office/drawing/2014/main" id="{843D6E55-EE7B-4726-BEE1-34A27D66C824}"/>
              </a:ext>
            </a:extLst>
          </p:cNvPr>
          <p:cNvSpPr>
            <a:spLocks noGrp="1"/>
          </p:cNvSpPr>
          <p:nvPr>
            <p:ph type="body" sz="quarter" idx="13"/>
          </p:nvPr>
        </p:nvSpPr>
        <p:spPr>
          <a:xfrm>
            <a:off x="4167505" y="859473"/>
            <a:ext cx="7902575" cy="5265737"/>
          </a:xfrm>
        </p:spPr>
        <p:txBody>
          <a:bodyPr numCol="2" spcCol="360000"/>
          <a:lstStyle>
            <a:lvl1pPr>
              <a:defRPr>
                <a:solidFill>
                  <a:schemeClr val="tx2"/>
                </a:solidFill>
                <a:latin typeface="+mn-lt"/>
              </a:defRPr>
            </a:lvl1pPr>
            <a:lvl2pPr>
              <a:buClr>
                <a:schemeClr val="tx1"/>
              </a:buClr>
              <a:defRPr>
                <a:solidFill>
                  <a:schemeClr val="tx2"/>
                </a:solidFill>
                <a:latin typeface="+mn-lt"/>
              </a:defRPr>
            </a:lvl2pPr>
            <a:lvl3pPr>
              <a:buClr>
                <a:schemeClr val="tx1"/>
              </a:buClr>
              <a:defRPr>
                <a:solidFill>
                  <a:schemeClr val="tx2"/>
                </a:solidFill>
                <a:latin typeface="+mn-lt"/>
              </a:defRPr>
            </a:lvl3pPr>
            <a:lvl4pPr>
              <a:buClr>
                <a:schemeClr val="tx1"/>
              </a:buClr>
              <a:defRPr>
                <a:solidFill>
                  <a:schemeClr val="tx2"/>
                </a:solidFill>
                <a:latin typeface="+mn-lt"/>
              </a:defRPr>
            </a:lvl4pPr>
            <a:lvl5pPr>
              <a:buClr>
                <a:schemeClr val="tx1"/>
              </a:buClr>
              <a:defRPr>
                <a:solidFill>
                  <a:schemeClr val="tx2"/>
                </a:solidFill>
                <a:latin typeface="+mn-l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Freeform: Shape 29">
            <a:extLst>
              <a:ext uri="{FF2B5EF4-FFF2-40B4-BE49-F238E27FC236}">
                <a16:creationId xmlns:a16="http://schemas.microsoft.com/office/drawing/2014/main" id="{AF77B83F-843A-4D49-BC01-C65F4AE795ED}"/>
              </a:ext>
            </a:extLst>
          </p:cNvPr>
          <p:cNvSpPr/>
          <p:nvPr/>
        </p:nvSpPr>
        <p:spPr>
          <a:xfrm>
            <a:off x="8436037" y="1"/>
            <a:ext cx="3755963" cy="3711755"/>
          </a:xfrm>
          <a:custGeom>
            <a:avLst/>
            <a:gdLst>
              <a:gd name="connsiteX0" fmla="*/ 0 w 3755963"/>
              <a:gd name="connsiteY0" fmla="*/ 0 h 3711755"/>
              <a:gd name="connsiteX1" fmla="*/ 2735045 w 3755963"/>
              <a:gd name="connsiteY1" fmla="*/ 0 h 3711755"/>
              <a:gd name="connsiteX2" fmla="*/ 2751032 w 3755963"/>
              <a:gd name="connsiteY2" fmla="*/ 30078 h 3711755"/>
              <a:gd name="connsiteX3" fmla="*/ 3069234 w 3755963"/>
              <a:gd name="connsiteY3" fmla="*/ 457666 h 3711755"/>
              <a:gd name="connsiteX4" fmla="*/ 3684330 w 3755963"/>
              <a:gd name="connsiteY4" fmla="*/ 955592 h 3711755"/>
              <a:gd name="connsiteX5" fmla="*/ 3755963 w 3755963"/>
              <a:gd name="connsiteY5" fmla="*/ 992858 h 3711755"/>
              <a:gd name="connsiteX6" fmla="*/ 3755963 w 3755963"/>
              <a:gd name="connsiteY6" fmla="*/ 3711755 h 3711755"/>
              <a:gd name="connsiteX7" fmla="*/ 3713720 w 3755963"/>
              <a:gd name="connsiteY7" fmla="*/ 3701709 h 3711755"/>
              <a:gd name="connsiteX8" fmla="*/ 1116744 w 3755963"/>
              <a:gd name="connsiteY8" fmla="*/ 2090968 h 3711755"/>
              <a:gd name="connsiteX9" fmla="*/ 11637 w 3755963"/>
              <a:gd name="connsiteY9" fmla="*/ 46380 h 37117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5963" h="3711755">
                <a:moveTo>
                  <a:pt x="0" y="0"/>
                </a:moveTo>
                <a:lnTo>
                  <a:pt x="2735045" y="0"/>
                </a:lnTo>
                <a:lnTo>
                  <a:pt x="2751032" y="30078"/>
                </a:lnTo>
                <a:cubicBezTo>
                  <a:pt x="2840684" y="180187"/>
                  <a:pt x="2946714" y="323547"/>
                  <a:pt x="3069234" y="457666"/>
                </a:cubicBezTo>
                <a:cubicBezTo>
                  <a:pt x="3253014" y="658844"/>
                  <a:pt x="3460849" y="824946"/>
                  <a:pt x="3684330" y="955592"/>
                </a:cubicBezTo>
                <a:lnTo>
                  <a:pt x="3755963" y="992858"/>
                </a:lnTo>
                <a:lnTo>
                  <a:pt x="3755963" y="3711755"/>
                </a:lnTo>
                <a:lnTo>
                  <a:pt x="3713720" y="3701709"/>
                </a:lnTo>
                <a:cubicBezTo>
                  <a:pt x="2740078" y="3445334"/>
                  <a:pt x="1829927" y="2905469"/>
                  <a:pt x="1116744" y="2090968"/>
                </a:cubicBezTo>
                <a:cubicBezTo>
                  <a:pt x="581857" y="1480091"/>
                  <a:pt x="214733" y="779791"/>
                  <a:pt x="11637" y="46380"/>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13" name="Text Placeholder 8">
            <a:extLst>
              <a:ext uri="{FF2B5EF4-FFF2-40B4-BE49-F238E27FC236}">
                <a16:creationId xmlns:a16="http://schemas.microsoft.com/office/drawing/2014/main" id="{47B09036-2312-4487-861B-FDE3FAF0B25F}"/>
              </a:ext>
            </a:extLst>
          </p:cNvPr>
          <p:cNvSpPr>
            <a:spLocks noGrp="1"/>
          </p:cNvSpPr>
          <p:nvPr>
            <p:ph type="body" sz="quarter" idx="15" hasCustomPrompt="1"/>
          </p:nvPr>
        </p:nvSpPr>
        <p:spPr>
          <a:xfrm>
            <a:off x="4167505" y="267941"/>
            <a:ext cx="5018088" cy="591532"/>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2"/>
              </a:buClr>
              <a:defRPr sz="1600" b="0">
                <a:solidFill>
                  <a:schemeClr val="tx2"/>
                </a:solidFill>
                <a:latin typeface="+mn-lt"/>
              </a:defRPr>
            </a:lvl3pPr>
            <a:lvl4pPr>
              <a:buClr>
                <a:schemeClr val="tx2"/>
              </a:buClr>
              <a:defRPr sz="1400" b="0">
                <a:solidFill>
                  <a:schemeClr val="tx2"/>
                </a:solidFill>
                <a:latin typeface="+mn-lt"/>
              </a:defRPr>
            </a:lvl4pPr>
            <a:lvl5pPr>
              <a:buClr>
                <a:schemeClr val="tx2"/>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bg2"/>
                </a:solidFill>
              </a:defRPr>
            </a:lvl1pPr>
          </a:lstStyle>
          <a:p>
            <a:endParaRPr lang="en-GB"/>
          </a:p>
        </p:txBody>
      </p:sp>
      <p:pic>
        <p:nvPicPr>
          <p:cNvPr id="29" name="Picture 28" descr="A picture containing drawing&#10;&#10;Description automatically generated">
            <a:extLst>
              <a:ext uri="{FF2B5EF4-FFF2-40B4-BE49-F238E27FC236}">
                <a16:creationId xmlns:a16="http://schemas.microsoft.com/office/drawing/2014/main" id="{C9E2537A-4A6D-4402-B76E-81011355EE09}"/>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412152333"/>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Half &amp; Half">
    <p:bg>
      <p:bgRef idx="1001">
        <a:schemeClr val="bg1"/>
      </p:bgRef>
    </p:bg>
    <p:spTree>
      <p:nvGrpSpPr>
        <p:cNvPr id="1" name=""/>
        <p:cNvGrpSpPr/>
        <p:nvPr/>
      </p:nvGrpSpPr>
      <p:grpSpPr>
        <a:xfrm>
          <a:off x="0" y="0"/>
          <a:ext cx="0" cy="0"/>
          <a:chOff x="0" y="0"/>
          <a:chExt cx="0" cy="0"/>
        </a:xfrm>
      </p:grpSpPr>
      <p:sp>
        <p:nvSpPr>
          <p:cNvPr id="24" name="Freeform: Shape 23">
            <a:extLst>
              <a:ext uri="{FF2B5EF4-FFF2-40B4-BE49-F238E27FC236}">
                <a16:creationId xmlns:a16="http://schemas.microsoft.com/office/drawing/2014/main" id="{7757AED3-5978-4C7A-A26F-9735EA1EA13C}"/>
              </a:ext>
            </a:extLst>
          </p:cNvPr>
          <p:cNvSpPr/>
          <p:nvPr/>
        </p:nvSpPr>
        <p:spPr>
          <a:xfrm>
            <a:off x="8721585" y="6066059"/>
            <a:ext cx="3479939" cy="791942"/>
          </a:xfrm>
          <a:custGeom>
            <a:avLst/>
            <a:gdLst>
              <a:gd name="connsiteX0" fmla="*/ 3479939 w 3479939"/>
              <a:gd name="connsiteY0" fmla="*/ 0 h 791942"/>
              <a:gd name="connsiteX1" fmla="*/ 3479939 w 3479939"/>
              <a:gd name="connsiteY1" fmla="*/ 791942 h 791942"/>
              <a:gd name="connsiteX2" fmla="*/ 0 w 3479939"/>
              <a:gd name="connsiteY2" fmla="*/ 791942 h 791942"/>
              <a:gd name="connsiteX3" fmla="*/ 303288 w 3479939"/>
              <a:gd name="connsiteY3" fmla="*/ 658994 h 791942"/>
              <a:gd name="connsiteX4" fmla="*/ 3227740 w 3479939"/>
              <a:gd name="connsiteY4" fmla="*/ 6378 h 7919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79939" h="791942">
                <a:moveTo>
                  <a:pt x="3479939" y="0"/>
                </a:moveTo>
                <a:lnTo>
                  <a:pt x="3479939" y="791942"/>
                </a:lnTo>
                <a:lnTo>
                  <a:pt x="0" y="791942"/>
                </a:lnTo>
                <a:lnTo>
                  <a:pt x="303288" y="658994"/>
                </a:lnTo>
                <a:cubicBezTo>
                  <a:pt x="1212520" y="285869"/>
                  <a:pt x="2197045" y="58624"/>
                  <a:pt x="3227740" y="637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5699759" cy="484980"/>
          </a:xfrm>
        </p:spPr>
        <p:txBody>
          <a:bodyPr/>
          <a:lstStyle>
            <a:lvl1pPr>
              <a:defRPr>
                <a:solidFill>
                  <a:schemeClr val="accent1"/>
                </a:solidFill>
              </a:defRPr>
            </a:lvl1pPr>
          </a:lstStyle>
          <a:p>
            <a:r>
              <a:rPr lang="en-US" dirty="0"/>
              <a:t>Your main outtake goes here</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23" name="Picture Placeholder 22">
            <a:extLst>
              <a:ext uri="{FF2B5EF4-FFF2-40B4-BE49-F238E27FC236}">
                <a16:creationId xmlns:a16="http://schemas.microsoft.com/office/drawing/2014/main" id="{70F2162C-7B8D-4810-9124-7FB08E5D392B}"/>
              </a:ext>
            </a:extLst>
          </p:cNvPr>
          <p:cNvSpPr>
            <a:spLocks noGrp="1"/>
          </p:cNvSpPr>
          <p:nvPr>
            <p:ph type="pic" sz="quarter" idx="13" hasCustomPrompt="1"/>
          </p:nvPr>
        </p:nvSpPr>
        <p:spPr>
          <a:xfrm>
            <a:off x="6305550" y="0"/>
            <a:ext cx="5886450" cy="6858000"/>
          </a:xfrm>
          <a:custGeom>
            <a:avLst/>
            <a:gdLst>
              <a:gd name="connsiteX0" fmla="*/ 446446 w 5886450"/>
              <a:gd name="connsiteY0" fmla="*/ 0 h 6858000"/>
              <a:gd name="connsiteX1" fmla="*/ 3174291 w 5886450"/>
              <a:gd name="connsiteY1" fmla="*/ 0 h 6858000"/>
              <a:gd name="connsiteX2" fmla="*/ 3961880 w 5886450"/>
              <a:gd name="connsiteY2" fmla="*/ 0 h 6858000"/>
              <a:gd name="connsiteX3" fmla="*/ 5886450 w 5886450"/>
              <a:gd name="connsiteY3" fmla="*/ 0 h 6858000"/>
              <a:gd name="connsiteX4" fmla="*/ 5886450 w 5886450"/>
              <a:gd name="connsiteY4" fmla="*/ 6066300 h 6858000"/>
              <a:gd name="connsiteX5" fmla="*/ 5643775 w 5886450"/>
              <a:gd name="connsiteY5" fmla="*/ 6072437 h 6858000"/>
              <a:gd name="connsiteX6" fmla="*/ 2719323 w 5886450"/>
              <a:gd name="connsiteY6" fmla="*/ 6725053 h 6858000"/>
              <a:gd name="connsiteX7" fmla="*/ 2416037 w 5886450"/>
              <a:gd name="connsiteY7" fmla="*/ 6858000 h 6858000"/>
              <a:gd name="connsiteX8" fmla="*/ 579372 w 5886450"/>
              <a:gd name="connsiteY8" fmla="*/ 6858000 h 6858000"/>
              <a:gd name="connsiteX9" fmla="*/ 466055 w 5886450"/>
              <a:gd name="connsiteY9" fmla="*/ 6530422 h 6858000"/>
              <a:gd name="connsiteX10" fmla="*/ 0 w 5886450"/>
              <a:gd name="connsiteY10" fmla="*/ 3232151 h 6858000"/>
              <a:gd name="connsiteX11" fmla="*/ 395073 w 5886450"/>
              <a:gd name="connsiteY11" fmla="*/ 17322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5886450" h="6858000">
                <a:moveTo>
                  <a:pt x="446446" y="0"/>
                </a:moveTo>
                <a:lnTo>
                  <a:pt x="3174291" y="0"/>
                </a:lnTo>
                <a:lnTo>
                  <a:pt x="3961880" y="0"/>
                </a:lnTo>
                <a:lnTo>
                  <a:pt x="5886450" y="0"/>
                </a:lnTo>
                <a:lnTo>
                  <a:pt x="5886450" y="6066300"/>
                </a:lnTo>
                <a:lnTo>
                  <a:pt x="5643775" y="6072437"/>
                </a:lnTo>
                <a:cubicBezTo>
                  <a:pt x="4613080" y="6124683"/>
                  <a:pt x="3628555" y="6351928"/>
                  <a:pt x="2719323" y="6725053"/>
                </a:cubicBezTo>
                <a:lnTo>
                  <a:pt x="2416037" y="6858000"/>
                </a:lnTo>
                <a:lnTo>
                  <a:pt x="579372" y="6858000"/>
                </a:lnTo>
                <a:lnTo>
                  <a:pt x="466055" y="6530422"/>
                </a:lnTo>
                <a:cubicBezTo>
                  <a:pt x="171812" y="5588912"/>
                  <a:pt x="0" y="4453905"/>
                  <a:pt x="0" y="3232151"/>
                </a:cubicBezTo>
                <a:cubicBezTo>
                  <a:pt x="0" y="2112210"/>
                  <a:pt x="144370" y="1065161"/>
                  <a:pt x="395073" y="173227"/>
                </a:cubicBezTo>
                <a:close/>
              </a:path>
            </a:pathLst>
          </a:custGeom>
        </p:spPr>
        <p:txBody>
          <a:bodyPr wrap="square" anchor="ctr">
            <a:noAutofit/>
          </a:bodyPr>
          <a:lstStyle>
            <a:lvl1pPr algn="ctr">
              <a:defRPr/>
            </a:lvl1pPr>
          </a:lstStyle>
          <a:p>
            <a:r>
              <a:rPr lang="en-GB" dirty="0"/>
              <a:t>Click to insert image</a:t>
            </a:r>
          </a:p>
        </p:txBody>
      </p:sp>
      <p:sp>
        <p:nvSpPr>
          <p:cNvPr id="13" name="Text Placeholder 8">
            <a:extLst>
              <a:ext uri="{FF2B5EF4-FFF2-40B4-BE49-F238E27FC236}">
                <a16:creationId xmlns:a16="http://schemas.microsoft.com/office/drawing/2014/main" id="{3D728DDA-5D0C-4BF8-B3DA-714D848C1CA2}"/>
              </a:ext>
            </a:extLst>
          </p:cNvPr>
          <p:cNvSpPr>
            <a:spLocks noGrp="1"/>
          </p:cNvSpPr>
          <p:nvPr>
            <p:ph type="body" sz="quarter" idx="14" hasCustomPrompt="1"/>
          </p:nvPr>
        </p:nvSpPr>
        <p:spPr>
          <a:xfrm>
            <a:off x="192087" y="581022"/>
            <a:ext cx="5694364"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6" name="Text Placeholder 15">
            <a:extLst>
              <a:ext uri="{FF2B5EF4-FFF2-40B4-BE49-F238E27FC236}">
                <a16:creationId xmlns:a16="http://schemas.microsoft.com/office/drawing/2014/main" id="{F5C95178-6B33-4D81-BC44-E1E461A5A9EF}"/>
              </a:ext>
            </a:extLst>
          </p:cNvPr>
          <p:cNvSpPr>
            <a:spLocks noGrp="1"/>
          </p:cNvSpPr>
          <p:nvPr>
            <p:ph type="body" sz="quarter" idx="16"/>
          </p:nvPr>
        </p:nvSpPr>
        <p:spPr>
          <a:xfrm>
            <a:off x="201610" y="1779586"/>
            <a:ext cx="5694363" cy="4597403"/>
          </a:xfrm>
        </p:spPr>
        <p:txBody>
          <a:bodyPr/>
          <a:lstStyle>
            <a:lvl1pPr>
              <a:defRPr>
                <a:solidFill>
                  <a:schemeClr val="accent2"/>
                </a:solidFill>
                <a:latin typeface="+mj-lt"/>
              </a:defRPr>
            </a:lvl1pPr>
            <a:lvl2pPr>
              <a:defRPr>
                <a:solidFill>
                  <a:schemeClr val="accent2"/>
                </a:solidFill>
                <a:latin typeface="+mj-lt"/>
              </a:defRPr>
            </a:lvl2pPr>
            <a:lvl3pPr>
              <a:defRPr>
                <a:solidFill>
                  <a:schemeClr val="accent2"/>
                </a:solidFill>
                <a:latin typeface="+mj-lt"/>
              </a:defRPr>
            </a:lvl3pPr>
            <a:lvl4pPr>
              <a:defRPr>
                <a:solidFill>
                  <a:schemeClr val="accent2"/>
                </a:solidFill>
                <a:latin typeface="+mj-lt"/>
              </a:defRPr>
            </a:lvl4pPr>
            <a:lvl5pPr>
              <a:defRPr>
                <a:solidFill>
                  <a:schemeClr val="accent2"/>
                </a:solidFill>
                <a:latin typeface="+mj-l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0" name="Text Placeholder 8">
            <a:extLst>
              <a:ext uri="{FF2B5EF4-FFF2-40B4-BE49-F238E27FC236}">
                <a16:creationId xmlns:a16="http://schemas.microsoft.com/office/drawing/2014/main" id="{B36D5DA5-EAF0-41EF-B7F4-822764501D25}"/>
              </a:ext>
            </a:extLst>
          </p:cNvPr>
          <p:cNvSpPr>
            <a:spLocks noGrp="1"/>
          </p:cNvSpPr>
          <p:nvPr>
            <p:ph type="body" sz="quarter" idx="15" hasCustomPrompt="1"/>
          </p:nvPr>
        </p:nvSpPr>
        <p:spPr>
          <a:xfrm>
            <a:off x="192087" y="1314181"/>
            <a:ext cx="5694364" cy="365125"/>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978666363"/>
      </p:ext>
    </p:extLst>
  </p:cSld>
  <p:clrMapOvr>
    <a:overrideClrMapping bg1="lt1" tx1="dk1" bg2="lt2" tx2="dk2" accent1="accent1" accent2="accent2" accent3="accent3" accent4="accent4" accent5="accent5" accent6="accent6" hlink="hlink" folHlink="folHlink"/>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p:cSld name="Text &amp; Image">
    <p:bg>
      <p:bgRef idx="1001">
        <a:schemeClr val="bg1"/>
      </p:bgRef>
    </p:bg>
    <p:spTree>
      <p:nvGrpSpPr>
        <p:cNvPr id="1" name=""/>
        <p:cNvGrpSpPr/>
        <p:nvPr/>
      </p:nvGrpSpPr>
      <p:grpSpPr>
        <a:xfrm>
          <a:off x="0" y="0"/>
          <a:ext cx="0" cy="0"/>
          <a:chOff x="0" y="0"/>
          <a:chExt cx="0" cy="0"/>
        </a:xfrm>
      </p:grpSpPr>
      <p:sp>
        <p:nvSpPr>
          <p:cNvPr id="35" name="Freeform: Shape 34">
            <a:extLst>
              <a:ext uri="{FF2B5EF4-FFF2-40B4-BE49-F238E27FC236}">
                <a16:creationId xmlns:a16="http://schemas.microsoft.com/office/drawing/2014/main" id="{57D0FD0C-DF82-4109-8FDB-D8E587E87228}"/>
              </a:ext>
            </a:extLst>
          </p:cNvPr>
          <p:cNvSpPr/>
          <p:nvPr/>
        </p:nvSpPr>
        <p:spPr>
          <a:xfrm>
            <a:off x="7289806" y="5969001"/>
            <a:ext cx="4902195" cy="888998"/>
          </a:xfrm>
          <a:custGeom>
            <a:avLst/>
            <a:gdLst>
              <a:gd name="connsiteX0" fmla="*/ 3041646 w 4902195"/>
              <a:gd name="connsiteY0" fmla="*/ 0 h 888998"/>
              <a:gd name="connsiteX1" fmla="*/ 4616331 w 4902195"/>
              <a:gd name="connsiteY1" fmla="*/ 225369 h 888998"/>
              <a:gd name="connsiteX2" fmla="*/ 4902195 w 4902195"/>
              <a:gd name="connsiteY2" fmla="*/ 319772 h 888998"/>
              <a:gd name="connsiteX3" fmla="*/ 4902195 w 4902195"/>
              <a:gd name="connsiteY3" fmla="*/ 888998 h 888998"/>
              <a:gd name="connsiteX4" fmla="*/ 0 w 4902195"/>
              <a:gd name="connsiteY4" fmla="*/ 888998 h 888998"/>
              <a:gd name="connsiteX5" fmla="*/ 38279 w 4902195"/>
              <a:gd name="connsiteY5" fmla="*/ 863992 h 888998"/>
              <a:gd name="connsiteX6" fmla="*/ 3041646 w 4902195"/>
              <a:gd name="connsiteY6" fmla="*/ 0 h 88899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902195" h="888998">
                <a:moveTo>
                  <a:pt x="3041646" y="0"/>
                </a:moveTo>
                <a:cubicBezTo>
                  <a:pt x="3585376" y="0"/>
                  <a:pt x="4113020" y="78247"/>
                  <a:pt x="4616331" y="225369"/>
                </a:cubicBezTo>
                <a:lnTo>
                  <a:pt x="4902195" y="319772"/>
                </a:lnTo>
                <a:lnTo>
                  <a:pt x="4902195" y="888998"/>
                </a:lnTo>
                <a:lnTo>
                  <a:pt x="0" y="888998"/>
                </a:lnTo>
                <a:lnTo>
                  <a:pt x="38279" y="863992"/>
                </a:lnTo>
                <a:cubicBezTo>
                  <a:pt x="931070" y="312986"/>
                  <a:pt x="1954186" y="0"/>
                  <a:pt x="3041646"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39" y="6453983"/>
            <a:ext cx="5680711" cy="365125"/>
          </a:xfrm>
        </p:spPr>
        <p:txBody>
          <a:bodyPr/>
          <a:lstStyle>
            <a:lvl1pPr>
              <a:defRPr>
                <a:solidFill>
                  <a:schemeClr val="accent2"/>
                </a:solidFill>
              </a:defRPr>
            </a:lvl1p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2"/>
                </a:solidFill>
              </a:defRPr>
            </a:lvl1pPr>
          </a:lstStyle>
          <a:p>
            <a:fld id="{21F79131-C817-4EAF-B3BC-6511779B5E04}" type="slidenum">
              <a:rPr lang="en-GB" smtClean="0"/>
              <a:pPr/>
              <a:t>‹#›</a:t>
            </a:fld>
            <a:endParaRPr lang="en-GB"/>
          </a:p>
        </p:txBody>
      </p:sp>
      <p:sp>
        <p:nvSpPr>
          <p:cNvPr id="7" name="Title 1">
            <a:extLst>
              <a:ext uri="{FF2B5EF4-FFF2-40B4-BE49-F238E27FC236}">
                <a16:creationId xmlns:a16="http://schemas.microsoft.com/office/drawing/2014/main" id="{E77EC516-8707-44F6-96A6-6B77AB6BE964}"/>
              </a:ext>
            </a:extLst>
          </p:cNvPr>
          <p:cNvSpPr>
            <a:spLocks noGrp="1"/>
          </p:cNvSpPr>
          <p:nvPr>
            <p:ph type="title" hasCustomPrompt="1"/>
          </p:nvPr>
        </p:nvSpPr>
        <p:spPr>
          <a:xfrm>
            <a:off x="186692" y="124621"/>
            <a:ext cx="5699759"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B18F3C9E-90B1-40A5-A6E1-E7B90298CAD0}"/>
              </a:ext>
            </a:extLst>
          </p:cNvPr>
          <p:cNvSpPr>
            <a:spLocks noGrp="1"/>
          </p:cNvSpPr>
          <p:nvPr>
            <p:ph type="body" sz="quarter" idx="14" hasCustomPrompt="1"/>
          </p:nvPr>
        </p:nvSpPr>
        <p:spPr>
          <a:xfrm>
            <a:off x="192087" y="581022"/>
            <a:ext cx="5694364"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8">
            <a:extLst>
              <a:ext uri="{FF2B5EF4-FFF2-40B4-BE49-F238E27FC236}">
                <a16:creationId xmlns:a16="http://schemas.microsoft.com/office/drawing/2014/main" id="{A9E03832-022E-45CB-A873-1EF358CF1E8F}"/>
              </a:ext>
            </a:extLst>
          </p:cNvPr>
          <p:cNvSpPr>
            <a:spLocks noGrp="1"/>
          </p:cNvSpPr>
          <p:nvPr>
            <p:ph type="body" sz="quarter" idx="15" hasCustomPrompt="1"/>
          </p:nvPr>
        </p:nvSpPr>
        <p:spPr>
          <a:xfrm>
            <a:off x="192087" y="1314181"/>
            <a:ext cx="5694364" cy="365125"/>
          </a:xfrm>
        </p:spPr>
        <p:txBody>
          <a:bodyPr/>
          <a:lstStyle>
            <a:lvl1pPr>
              <a:defRPr sz="1800" b="1">
                <a:solidFill>
                  <a:schemeClr val="tx2"/>
                </a:solidFill>
                <a:latin typeface="+mn-lt"/>
              </a:defRPr>
            </a:lvl1pPr>
            <a:lvl2pPr>
              <a:buClr>
                <a:schemeClr val="accent1"/>
              </a:buClr>
              <a:defRPr sz="1800" b="0">
                <a:solidFill>
                  <a:schemeClr val="tx2"/>
                </a:solidFill>
                <a:latin typeface="+mn-lt"/>
              </a:defRPr>
            </a:lvl2pPr>
            <a:lvl3pPr>
              <a:buClr>
                <a:schemeClr val="accent1"/>
              </a:buClr>
              <a:defRPr sz="1600" b="0">
                <a:solidFill>
                  <a:schemeClr val="tx2"/>
                </a:solidFill>
                <a:latin typeface="+mn-lt"/>
              </a:defRPr>
            </a:lvl3pPr>
            <a:lvl4pPr>
              <a:buClr>
                <a:schemeClr val="accent1"/>
              </a:buClr>
              <a:defRPr sz="1400" b="0">
                <a:solidFill>
                  <a:schemeClr val="tx2"/>
                </a:solidFill>
                <a:latin typeface="+mn-lt"/>
              </a:defRPr>
            </a:lvl4pPr>
            <a:lvl5pPr>
              <a:buClr>
                <a:schemeClr val="accent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0" name="Text Placeholder 15">
            <a:extLst>
              <a:ext uri="{FF2B5EF4-FFF2-40B4-BE49-F238E27FC236}">
                <a16:creationId xmlns:a16="http://schemas.microsoft.com/office/drawing/2014/main" id="{8CCFCC03-085B-43FC-A216-A54EC138D2AC}"/>
              </a:ext>
            </a:extLst>
          </p:cNvPr>
          <p:cNvSpPr>
            <a:spLocks noGrp="1"/>
          </p:cNvSpPr>
          <p:nvPr>
            <p:ph type="body" sz="quarter" idx="16"/>
          </p:nvPr>
        </p:nvSpPr>
        <p:spPr>
          <a:xfrm>
            <a:off x="201610" y="1779586"/>
            <a:ext cx="5694363" cy="4597403"/>
          </a:xfrm>
        </p:spPr>
        <p:txBody>
          <a:bodyPr/>
          <a:lstStyle>
            <a:lvl1pPr>
              <a:defRPr>
                <a:solidFill>
                  <a:schemeClr val="accent2"/>
                </a:solidFill>
                <a:latin typeface="+mj-lt"/>
              </a:defRPr>
            </a:lvl1pPr>
            <a:lvl2pPr>
              <a:defRPr>
                <a:solidFill>
                  <a:schemeClr val="accent2"/>
                </a:solidFill>
                <a:latin typeface="+mj-lt"/>
              </a:defRPr>
            </a:lvl2pPr>
            <a:lvl3pPr>
              <a:defRPr>
                <a:solidFill>
                  <a:schemeClr val="accent2"/>
                </a:solidFill>
                <a:latin typeface="+mj-lt"/>
              </a:defRPr>
            </a:lvl3pPr>
            <a:lvl4pPr>
              <a:defRPr>
                <a:solidFill>
                  <a:schemeClr val="accent2"/>
                </a:solidFill>
                <a:latin typeface="+mj-lt"/>
              </a:defRPr>
            </a:lvl4pPr>
            <a:lvl5pPr>
              <a:defRPr>
                <a:solidFill>
                  <a:schemeClr val="accent2"/>
                </a:solidFill>
                <a:latin typeface="+mj-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8" name="Picture Placeholder 17">
            <a:extLst>
              <a:ext uri="{FF2B5EF4-FFF2-40B4-BE49-F238E27FC236}">
                <a16:creationId xmlns:a16="http://schemas.microsoft.com/office/drawing/2014/main" id="{3C523FD2-32AB-4C7F-99A8-DC4202E972C9}"/>
              </a:ext>
            </a:extLst>
          </p:cNvPr>
          <p:cNvSpPr>
            <a:spLocks noGrp="1"/>
          </p:cNvSpPr>
          <p:nvPr>
            <p:ph type="pic" sz="quarter" idx="17" hasCustomPrompt="1"/>
          </p:nvPr>
        </p:nvSpPr>
        <p:spPr>
          <a:xfrm>
            <a:off x="8515528" y="1"/>
            <a:ext cx="3676472" cy="6288773"/>
          </a:xfrm>
          <a:custGeom>
            <a:avLst/>
            <a:gdLst>
              <a:gd name="connsiteX0" fmla="*/ 1283726 w 3676472"/>
              <a:gd name="connsiteY0" fmla="*/ 0 h 6288773"/>
              <a:gd name="connsiteX1" fmla="*/ 3676472 w 3676472"/>
              <a:gd name="connsiteY1" fmla="*/ 0 h 6288773"/>
              <a:gd name="connsiteX2" fmla="*/ 3676472 w 3676472"/>
              <a:gd name="connsiteY2" fmla="*/ 1275428 h 6288773"/>
              <a:gd name="connsiteX3" fmla="*/ 3673327 w 3676472"/>
              <a:gd name="connsiteY3" fmla="*/ 1277353 h 6288773"/>
              <a:gd name="connsiteX4" fmla="*/ 3361339 w 3676472"/>
              <a:gd name="connsiteY4" fmla="*/ 1521346 h 6288773"/>
              <a:gd name="connsiteX5" fmla="*/ 3195969 w 3676472"/>
              <a:gd name="connsiteY5" fmla="*/ 5180301 h 6288773"/>
              <a:gd name="connsiteX6" fmla="*/ 3586858 w 3676472"/>
              <a:gd name="connsiteY6" fmla="*/ 5530180 h 6288773"/>
              <a:gd name="connsiteX7" fmla="*/ 3676472 w 3676472"/>
              <a:gd name="connsiteY7" fmla="*/ 5588750 h 6288773"/>
              <a:gd name="connsiteX8" fmla="*/ 3676472 w 3676472"/>
              <a:gd name="connsiteY8" fmla="*/ 6288773 h 6288773"/>
              <a:gd name="connsiteX9" fmla="*/ 3390608 w 3676472"/>
              <a:gd name="connsiteY9" fmla="*/ 6194370 h 6288773"/>
              <a:gd name="connsiteX10" fmla="*/ 1815923 w 3676472"/>
              <a:gd name="connsiteY10" fmla="*/ 5969001 h 6288773"/>
              <a:gd name="connsiteX11" fmla="*/ 1013423 w 3676472"/>
              <a:gd name="connsiteY11" fmla="*/ 6026515 h 6288773"/>
              <a:gd name="connsiteX12" fmla="*/ 750650 w 3676472"/>
              <a:gd name="connsiteY12" fmla="*/ 6074033 h 6288773"/>
              <a:gd name="connsiteX13" fmla="*/ 718199 w 3676472"/>
              <a:gd name="connsiteY13" fmla="*/ 6022151 h 6288773"/>
              <a:gd name="connsiteX14" fmla="*/ 1205301 w 3676472"/>
              <a:gd name="connsiteY14" fmla="*/ 88479 h 628877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3676472" h="6288773">
                <a:moveTo>
                  <a:pt x="1283726" y="0"/>
                </a:moveTo>
                <a:lnTo>
                  <a:pt x="3676472" y="0"/>
                </a:lnTo>
                <a:lnTo>
                  <a:pt x="3676472" y="1275428"/>
                </a:lnTo>
                <a:lnTo>
                  <a:pt x="3673327" y="1277353"/>
                </a:lnTo>
                <a:cubicBezTo>
                  <a:pt x="3563825" y="1350220"/>
                  <a:pt x="3459476" y="1431697"/>
                  <a:pt x="3361339" y="1521346"/>
                </a:cubicBezTo>
                <a:cubicBezTo>
                  <a:pt x="2305279" y="2486075"/>
                  <a:pt x="2231241" y="4124243"/>
                  <a:pt x="3195969" y="5180301"/>
                </a:cubicBezTo>
                <a:cubicBezTo>
                  <a:pt x="3316560" y="5312308"/>
                  <a:pt x="3447674" y="5428972"/>
                  <a:pt x="3586858" y="5530180"/>
                </a:cubicBezTo>
                <a:lnTo>
                  <a:pt x="3676472" y="5588750"/>
                </a:lnTo>
                <a:lnTo>
                  <a:pt x="3676472" y="6288773"/>
                </a:lnTo>
                <a:lnTo>
                  <a:pt x="3390608" y="6194370"/>
                </a:lnTo>
                <a:cubicBezTo>
                  <a:pt x="2887297" y="6047248"/>
                  <a:pt x="2359653" y="5969001"/>
                  <a:pt x="1815923" y="5969001"/>
                </a:cubicBezTo>
                <a:cubicBezTo>
                  <a:pt x="1544058" y="5969001"/>
                  <a:pt x="1276214" y="5988563"/>
                  <a:pt x="1013423" y="6026515"/>
                </a:cubicBezTo>
                <a:lnTo>
                  <a:pt x="750650" y="6074033"/>
                </a:lnTo>
                <a:lnTo>
                  <a:pt x="718199" y="6022151"/>
                </a:lnTo>
                <a:cubicBezTo>
                  <a:pt x="-392794" y="4152387"/>
                  <a:pt x="-202965" y="1760427"/>
                  <a:pt x="1205301" y="88479"/>
                </a:cubicBezTo>
                <a:close/>
              </a:path>
            </a:pathLst>
          </a:custGeom>
          <a:noFill/>
        </p:spPr>
        <p:txBody>
          <a:bodyPr wrap="square" anchor="ctr">
            <a:noAutofit/>
          </a:bodyPr>
          <a:lstStyle>
            <a:lvl1pPr algn="ctr">
              <a:defRPr/>
            </a:lvl1pPr>
          </a:lstStyle>
          <a:p>
            <a:r>
              <a:rPr lang="en-GB" dirty="0"/>
              <a:t>Click to insert image</a:t>
            </a:r>
          </a:p>
        </p:txBody>
      </p:sp>
    </p:spTree>
    <p:extLst>
      <p:ext uri="{BB962C8B-B14F-4D97-AF65-F5344CB8AC3E}">
        <p14:creationId xmlns:p14="http://schemas.microsoft.com/office/powerpoint/2010/main" val="3389118302"/>
      </p:ext>
    </p:extLst>
  </p:cSld>
  <p:clrMapOvr>
    <a:overrideClrMapping bg1="lt1" tx1="dk1" bg2="lt2" tx2="dk2" accent1="accent1" accent2="accent2" accent3="accent3" accent4="accent4" accent5="accent5" accent6="accent6" hlink="hlink" folHlink="folHlink"/>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p:cSld name="Employee">
    <p:bg>
      <p:bgPr>
        <a:solidFill>
          <a:schemeClr val="accent2"/>
        </a:solidFill>
        <a:effectLst/>
      </p:bgPr>
    </p:bg>
    <p:spTree>
      <p:nvGrpSpPr>
        <p:cNvPr id="1" name=""/>
        <p:cNvGrpSpPr/>
        <p:nvPr/>
      </p:nvGrpSpPr>
      <p:grpSpPr>
        <a:xfrm>
          <a:off x="0" y="0"/>
          <a:ext cx="0" cy="0"/>
          <a:chOff x="0" y="0"/>
          <a:chExt cx="0" cy="0"/>
        </a:xfrm>
      </p:grpSpPr>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14" name="Freeform: Shape 13">
            <a:extLst>
              <a:ext uri="{FF2B5EF4-FFF2-40B4-BE49-F238E27FC236}">
                <a16:creationId xmlns:a16="http://schemas.microsoft.com/office/drawing/2014/main" id="{E7239B63-4A66-42AA-B2C5-982F64534355}"/>
              </a:ext>
            </a:extLst>
          </p:cNvPr>
          <p:cNvSpPr/>
          <p:nvPr/>
        </p:nvSpPr>
        <p:spPr>
          <a:xfrm flipH="1">
            <a:off x="0" y="6108701"/>
            <a:ext cx="4724400" cy="749300"/>
          </a:xfrm>
          <a:custGeom>
            <a:avLst/>
            <a:gdLst>
              <a:gd name="connsiteX0" fmla="*/ 3479939 w 3479939"/>
              <a:gd name="connsiteY0" fmla="*/ 0 h 791942"/>
              <a:gd name="connsiteX1" fmla="*/ 3479939 w 3479939"/>
              <a:gd name="connsiteY1" fmla="*/ 791942 h 791942"/>
              <a:gd name="connsiteX2" fmla="*/ 0 w 3479939"/>
              <a:gd name="connsiteY2" fmla="*/ 791942 h 791942"/>
              <a:gd name="connsiteX3" fmla="*/ 303288 w 3479939"/>
              <a:gd name="connsiteY3" fmla="*/ 658994 h 791942"/>
              <a:gd name="connsiteX4" fmla="*/ 3227740 w 3479939"/>
              <a:gd name="connsiteY4" fmla="*/ 6378 h 7919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79939" h="791942">
                <a:moveTo>
                  <a:pt x="3479939" y="0"/>
                </a:moveTo>
                <a:lnTo>
                  <a:pt x="3479939" y="791942"/>
                </a:lnTo>
                <a:lnTo>
                  <a:pt x="0" y="791942"/>
                </a:lnTo>
                <a:lnTo>
                  <a:pt x="303288" y="658994"/>
                </a:lnTo>
                <a:cubicBezTo>
                  <a:pt x="1212520" y="285869"/>
                  <a:pt x="2197045" y="58624"/>
                  <a:pt x="3227740" y="637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1"/>
            <a:ext cx="3385183" cy="1027904"/>
          </a:xfrm>
        </p:spPr>
        <p:txBody>
          <a:bodyPr/>
          <a:lstStyle>
            <a:lvl1pPr>
              <a:defRPr>
                <a:solidFill>
                  <a:schemeClr val="accent1"/>
                </a:solidFill>
              </a:defRPr>
            </a:lvl1pPr>
          </a:lstStyle>
          <a:p>
            <a:r>
              <a:rPr lang="en-US" dirty="0"/>
              <a:t>Your main outtake goes here</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tx1"/>
                </a:solidFill>
              </a:defRPr>
            </a:lvl1pPr>
          </a:lstStyle>
          <a:p>
            <a:endParaRPr lang="en-GB"/>
          </a:p>
        </p:txBody>
      </p:sp>
      <p:sp>
        <p:nvSpPr>
          <p:cNvPr id="3" name="Text Placeholder 2">
            <a:extLst>
              <a:ext uri="{FF2B5EF4-FFF2-40B4-BE49-F238E27FC236}">
                <a16:creationId xmlns:a16="http://schemas.microsoft.com/office/drawing/2014/main" id="{6A27B62D-9A2C-42BB-94FB-7107D4D7D9AD}"/>
              </a:ext>
            </a:extLst>
          </p:cNvPr>
          <p:cNvSpPr>
            <a:spLocks noGrp="1"/>
          </p:cNvSpPr>
          <p:nvPr>
            <p:ph type="body" sz="quarter" idx="13"/>
          </p:nvPr>
        </p:nvSpPr>
        <p:spPr>
          <a:xfrm>
            <a:off x="7035800" y="520700"/>
            <a:ext cx="4267200" cy="1257300"/>
          </a:xfrm>
        </p:spPr>
        <p:txBody>
          <a:bodyPr anchor="ctr"/>
          <a:lstStyle>
            <a:lvl1pPr>
              <a:defRPr>
                <a:latin typeface="+mn-lt"/>
              </a:defRPr>
            </a:lvl1pPr>
            <a:lvl2pPr>
              <a:buClr>
                <a:schemeClr val="tx2"/>
              </a:buClr>
              <a:defRPr>
                <a:latin typeface="+mn-lt"/>
              </a:defRPr>
            </a:lvl2pPr>
            <a:lvl3pPr>
              <a:buClr>
                <a:schemeClr val="tx2"/>
              </a:buClr>
              <a:defRPr>
                <a:latin typeface="+mn-lt"/>
              </a:defRPr>
            </a:lvl3pPr>
            <a:lvl4pPr>
              <a:buClr>
                <a:schemeClr val="tx2"/>
              </a:buClr>
              <a:defRPr>
                <a:latin typeface="+mn-lt"/>
              </a:defRPr>
            </a:lvl4pPr>
            <a:lvl5pPr>
              <a:buClr>
                <a:schemeClr val="tx2"/>
              </a:buClr>
              <a:defRPr>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2" name="Text Placeholder 2">
            <a:extLst>
              <a:ext uri="{FF2B5EF4-FFF2-40B4-BE49-F238E27FC236}">
                <a16:creationId xmlns:a16="http://schemas.microsoft.com/office/drawing/2014/main" id="{5F413BA9-CCE2-4C04-ACC0-01313EF9EFF2}"/>
              </a:ext>
            </a:extLst>
          </p:cNvPr>
          <p:cNvSpPr>
            <a:spLocks noGrp="1"/>
          </p:cNvSpPr>
          <p:nvPr>
            <p:ph type="body" sz="quarter" idx="14"/>
          </p:nvPr>
        </p:nvSpPr>
        <p:spPr>
          <a:xfrm>
            <a:off x="7035800" y="2008209"/>
            <a:ext cx="4267200" cy="1257300"/>
          </a:xfrm>
        </p:spPr>
        <p:txBody>
          <a:bodyPr anchor="ctr"/>
          <a:lstStyle>
            <a:lvl1pPr>
              <a:defRPr>
                <a:latin typeface="+mn-lt"/>
              </a:defRPr>
            </a:lvl1pPr>
            <a:lvl2pPr>
              <a:buClr>
                <a:schemeClr val="tx2"/>
              </a:buClr>
              <a:defRPr>
                <a:latin typeface="+mn-lt"/>
              </a:defRPr>
            </a:lvl2pPr>
            <a:lvl3pPr>
              <a:buClr>
                <a:schemeClr val="tx2"/>
              </a:buClr>
              <a:defRPr>
                <a:latin typeface="+mn-lt"/>
              </a:defRPr>
            </a:lvl3pPr>
            <a:lvl4pPr>
              <a:buClr>
                <a:schemeClr val="tx2"/>
              </a:buClr>
              <a:defRPr>
                <a:latin typeface="+mn-lt"/>
              </a:defRPr>
            </a:lvl4pPr>
            <a:lvl5pPr>
              <a:buClr>
                <a:schemeClr val="tx2"/>
              </a:buClr>
              <a:defRPr>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3" name="Text Placeholder 2">
            <a:extLst>
              <a:ext uri="{FF2B5EF4-FFF2-40B4-BE49-F238E27FC236}">
                <a16:creationId xmlns:a16="http://schemas.microsoft.com/office/drawing/2014/main" id="{F074AF80-FB16-40E8-9B3E-08278D5C5662}"/>
              </a:ext>
            </a:extLst>
          </p:cNvPr>
          <p:cNvSpPr>
            <a:spLocks noGrp="1"/>
          </p:cNvSpPr>
          <p:nvPr>
            <p:ph type="body" sz="quarter" idx="15"/>
          </p:nvPr>
        </p:nvSpPr>
        <p:spPr>
          <a:xfrm>
            <a:off x="7035800" y="3495718"/>
            <a:ext cx="4267200" cy="1257300"/>
          </a:xfrm>
        </p:spPr>
        <p:txBody>
          <a:bodyPr anchor="ctr"/>
          <a:lstStyle>
            <a:lvl1pPr>
              <a:defRPr>
                <a:latin typeface="+mn-lt"/>
              </a:defRPr>
            </a:lvl1pPr>
            <a:lvl2pPr>
              <a:buClr>
                <a:schemeClr val="tx2"/>
              </a:buClr>
              <a:defRPr>
                <a:latin typeface="+mn-lt"/>
              </a:defRPr>
            </a:lvl2pPr>
            <a:lvl3pPr>
              <a:buClr>
                <a:schemeClr val="tx2"/>
              </a:buClr>
              <a:defRPr>
                <a:latin typeface="+mn-lt"/>
              </a:defRPr>
            </a:lvl3pPr>
            <a:lvl4pPr>
              <a:buClr>
                <a:schemeClr val="tx2"/>
              </a:buClr>
              <a:defRPr>
                <a:latin typeface="+mn-lt"/>
              </a:defRPr>
            </a:lvl4pPr>
            <a:lvl5pPr>
              <a:buClr>
                <a:schemeClr val="tx2"/>
              </a:buClr>
              <a:defRPr>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5" name="Text Placeholder 2">
            <a:extLst>
              <a:ext uri="{FF2B5EF4-FFF2-40B4-BE49-F238E27FC236}">
                <a16:creationId xmlns:a16="http://schemas.microsoft.com/office/drawing/2014/main" id="{1550E4D0-1B3C-42DB-8272-A2342624D31F}"/>
              </a:ext>
            </a:extLst>
          </p:cNvPr>
          <p:cNvSpPr>
            <a:spLocks noGrp="1"/>
          </p:cNvSpPr>
          <p:nvPr>
            <p:ph type="body" sz="quarter" idx="16"/>
          </p:nvPr>
        </p:nvSpPr>
        <p:spPr>
          <a:xfrm>
            <a:off x="7035800" y="4983226"/>
            <a:ext cx="4267200" cy="1257300"/>
          </a:xfrm>
        </p:spPr>
        <p:txBody>
          <a:bodyPr anchor="ctr"/>
          <a:lstStyle>
            <a:lvl1pPr>
              <a:defRPr>
                <a:latin typeface="+mn-lt"/>
              </a:defRPr>
            </a:lvl1pPr>
            <a:lvl2pPr>
              <a:buClr>
                <a:schemeClr val="tx2"/>
              </a:buClr>
              <a:defRPr>
                <a:latin typeface="+mn-lt"/>
              </a:defRPr>
            </a:lvl2pPr>
            <a:lvl3pPr>
              <a:buClr>
                <a:schemeClr val="tx2"/>
              </a:buClr>
              <a:defRPr>
                <a:latin typeface="+mn-lt"/>
              </a:defRPr>
            </a:lvl3pPr>
            <a:lvl4pPr>
              <a:buClr>
                <a:schemeClr val="tx2"/>
              </a:buClr>
              <a:defRPr>
                <a:latin typeface="+mn-lt"/>
              </a:defRPr>
            </a:lvl4pPr>
            <a:lvl5pPr>
              <a:buClr>
                <a:schemeClr val="tx2"/>
              </a:buClr>
              <a:defRPr>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7" name="Text Placeholder 6">
            <a:extLst>
              <a:ext uri="{FF2B5EF4-FFF2-40B4-BE49-F238E27FC236}">
                <a16:creationId xmlns:a16="http://schemas.microsoft.com/office/drawing/2014/main" id="{2DF8EA81-6BA7-46D5-9298-6510B4398E2D}"/>
              </a:ext>
            </a:extLst>
          </p:cNvPr>
          <p:cNvSpPr>
            <a:spLocks noGrp="1"/>
          </p:cNvSpPr>
          <p:nvPr>
            <p:ph type="body" sz="quarter" idx="17" hasCustomPrompt="1"/>
          </p:nvPr>
        </p:nvSpPr>
        <p:spPr>
          <a:xfrm>
            <a:off x="4979194" y="726282"/>
            <a:ext cx="1625600" cy="514350"/>
          </a:xfrm>
        </p:spPr>
        <p:txBody>
          <a:bodyPr anchor="b"/>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employee name</a:t>
            </a:r>
            <a:endParaRPr lang="en-GB" dirty="0"/>
          </a:p>
        </p:txBody>
      </p:sp>
      <p:sp>
        <p:nvSpPr>
          <p:cNvPr id="17" name="Text Placeholder 16">
            <a:extLst>
              <a:ext uri="{FF2B5EF4-FFF2-40B4-BE49-F238E27FC236}">
                <a16:creationId xmlns:a16="http://schemas.microsoft.com/office/drawing/2014/main" id="{CAFA6226-84D4-44CC-A769-882632025AAD}"/>
              </a:ext>
            </a:extLst>
          </p:cNvPr>
          <p:cNvSpPr>
            <a:spLocks noGrp="1"/>
          </p:cNvSpPr>
          <p:nvPr>
            <p:ph type="body" sz="quarter" idx="18" hasCustomPrompt="1"/>
          </p:nvPr>
        </p:nvSpPr>
        <p:spPr>
          <a:xfrm>
            <a:off x="4973638" y="1204913"/>
            <a:ext cx="1635125" cy="277813"/>
          </a:xfrm>
        </p:spPr>
        <p:txBody>
          <a:bodyPr/>
          <a:lstStyle>
            <a:lvl1pPr>
              <a:defRPr>
                <a:latin typeface="+mn-lt"/>
              </a:defRPr>
            </a:lvl1pPr>
            <a:lvl2pPr>
              <a:defRPr>
                <a:latin typeface="+mj-lt"/>
              </a:defRPr>
            </a:lvl2pPr>
            <a:lvl3pPr>
              <a:defRPr>
                <a:latin typeface="+mj-lt"/>
              </a:defRPr>
            </a:lvl3pPr>
            <a:lvl4pPr>
              <a:defRPr>
                <a:latin typeface="+mj-lt"/>
              </a:defRPr>
            </a:lvl4pPr>
            <a:lvl5pPr>
              <a:defRPr>
                <a:latin typeface="+mj-lt"/>
              </a:defRPr>
            </a:lvl5pPr>
          </a:lstStyle>
          <a:p>
            <a:pPr lvl="0"/>
            <a:r>
              <a:rPr lang="en-US" dirty="0"/>
              <a:t>Click to insert job title</a:t>
            </a:r>
            <a:endParaRPr lang="en-GB" dirty="0"/>
          </a:p>
        </p:txBody>
      </p:sp>
      <p:sp>
        <p:nvSpPr>
          <p:cNvPr id="18" name="Text Placeholder 6">
            <a:extLst>
              <a:ext uri="{FF2B5EF4-FFF2-40B4-BE49-F238E27FC236}">
                <a16:creationId xmlns:a16="http://schemas.microsoft.com/office/drawing/2014/main" id="{98BC525F-2BFD-460B-BAD3-6010185798EE}"/>
              </a:ext>
            </a:extLst>
          </p:cNvPr>
          <p:cNvSpPr>
            <a:spLocks noGrp="1"/>
          </p:cNvSpPr>
          <p:nvPr>
            <p:ph type="body" sz="quarter" idx="19" hasCustomPrompt="1"/>
          </p:nvPr>
        </p:nvSpPr>
        <p:spPr>
          <a:xfrm>
            <a:off x="5161757" y="2205960"/>
            <a:ext cx="1625600" cy="514350"/>
          </a:xfrm>
        </p:spPr>
        <p:txBody>
          <a:bodyPr anchor="b"/>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employee name</a:t>
            </a:r>
            <a:endParaRPr lang="en-GB" dirty="0"/>
          </a:p>
        </p:txBody>
      </p:sp>
      <p:sp>
        <p:nvSpPr>
          <p:cNvPr id="19" name="Text Placeholder 16">
            <a:extLst>
              <a:ext uri="{FF2B5EF4-FFF2-40B4-BE49-F238E27FC236}">
                <a16:creationId xmlns:a16="http://schemas.microsoft.com/office/drawing/2014/main" id="{F4AC9546-B3F1-4068-9215-F0AE36A2629F}"/>
              </a:ext>
            </a:extLst>
          </p:cNvPr>
          <p:cNvSpPr>
            <a:spLocks noGrp="1"/>
          </p:cNvSpPr>
          <p:nvPr>
            <p:ph type="body" sz="quarter" idx="20" hasCustomPrompt="1"/>
          </p:nvPr>
        </p:nvSpPr>
        <p:spPr>
          <a:xfrm>
            <a:off x="5156201" y="2684591"/>
            <a:ext cx="1635125" cy="277813"/>
          </a:xfrm>
        </p:spPr>
        <p:txBody>
          <a:bodyPr/>
          <a:lstStyle>
            <a:lvl1pPr>
              <a:defRPr>
                <a:latin typeface="+mn-lt"/>
              </a:defRPr>
            </a:lvl1pPr>
            <a:lvl2pPr>
              <a:defRPr>
                <a:latin typeface="+mj-lt"/>
              </a:defRPr>
            </a:lvl2pPr>
            <a:lvl3pPr>
              <a:defRPr>
                <a:latin typeface="+mj-lt"/>
              </a:defRPr>
            </a:lvl3pPr>
            <a:lvl4pPr>
              <a:defRPr>
                <a:latin typeface="+mj-lt"/>
              </a:defRPr>
            </a:lvl4pPr>
            <a:lvl5pPr>
              <a:defRPr>
                <a:latin typeface="+mj-lt"/>
              </a:defRPr>
            </a:lvl5pPr>
          </a:lstStyle>
          <a:p>
            <a:pPr lvl="0"/>
            <a:r>
              <a:rPr lang="en-US" dirty="0"/>
              <a:t>Click to insert job title</a:t>
            </a:r>
            <a:endParaRPr lang="en-GB" dirty="0"/>
          </a:p>
        </p:txBody>
      </p:sp>
      <p:sp>
        <p:nvSpPr>
          <p:cNvPr id="20" name="Text Placeholder 6">
            <a:extLst>
              <a:ext uri="{FF2B5EF4-FFF2-40B4-BE49-F238E27FC236}">
                <a16:creationId xmlns:a16="http://schemas.microsoft.com/office/drawing/2014/main" id="{CD03A230-7613-4A23-AF6A-ED41BE34F4C5}"/>
              </a:ext>
            </a:extLst>
          </p:cNvPr>
          <p:cNvSpPr>
            <a:spLocks noGrp="1"/>
          </p:cNvSpPr>
          <p:nvPr>
            <p:ph type="body" sz="quarter" idx="21" hasCustomPrompt="1"/>
          </p:nvPr>
        </p:nvSpPr>
        <p:spPr>
          <a:xfrm>
            <a:off x="5161757" y="3698466"/>
            <a:ext cx="1625600" cy="514350"/>
          </a:xfrm>
        </p:spPr>
        <p:txBody>
          <a:bodyPr anchor="b"/>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employee name</a:t>
            </a:r>
            <a:endParaRPr lang="en-GB" dirty="0"/>
          </a:p>
        </p:txBody>
      </p:sp>
      <p:sp>
        <p:nvSpPr>
          <p:cNvPr id="21" name="Text Placeholder 16">
            <a:extLst>
              <a:ext uri="{FF2B5EF4-FFF2-40B4-BE49-F238E27FC236}">
                <a16:creationId xmlns:a16="http://schemas.microsoft.com/office/drawing/2014/main" id="{9CB754A6-37B3-4840-8C68-CD32793A52F4}"/>
              </a:ext>
            </a:extLst>
          </p:cNvPr>
          <p:cNvSpPr>
            <a:spLocks noGrp="1"/>
          </p:cNvSpPr>
          <p:nvPr>
            <p:ph type="body" sz="quarter" idx="22" hasCustomPrompt="1"/>
          </p:nvPr>
        </p:nvSpPr>
        <p:spPr>
          <a:xfrm>
            <a:off x="5156201" y="4177097"/>
            <a:ext cx="1635125" cy="277813"/>
          </a:xfrm>
        </p:spPr>
        <p:txBody>
          <a:bodyPr/>
          <a:lstStyle>
            <a:lvl1pPr>
              <a:defRPr>
                <a:latin typeface="+mn-lt"/>
              </a:defRPr>
            </a:lvl1pPr>
            <a:lvl2pPr>
              <a:defRPr>
                <a:latin typeface="+mj-lt"/>
              </a:defRPr>
            </a:lvl2pPr>
            <a:lvl3pPr>
              <a:defRPr>
                <a:latin typeface="+mj-lt"/>
              </a:defRPr>
            </a:lvl3pPr>
            <a:lvl4pPr>
              <a:defRPr>
                <a:latin typeface="+mj-lt"/>
              </a:defRPr>
            </a:lvl4pPr>
            <a:lvl5pPr>
              <a:defRPr>
                <a:latin typeface="+mj-lt"/>
              </a:defRPr>
            </a:lvl5pPr>
          </a:lstStyle>
          <a:p>
            <a:pPr lvl="0"/>
            <a:r>
              <a:rPr lang="en-US" dirty="0"/>
              <a:t>Click to insert job title</a:t>
            </a:r>
            <a:endParaRPr lang="en-GB" dirty="0"/>
          </a:p>
        </p:txBody>
      </p:sp>
      <p:sp>
        <p:nvSpPr>
          <p:cNvPr id="22" name="Text Placeholder 6">
            <a:extLst>
              <a:ext uri="{FF2B5EF4-FFF2-40B4-BE49-F238E27FC236}">
                <a16:creationId xmlns:a16="http://schemas.microsoft.com/office/drawing/2014/main" id="{B387E941-E061-4200-BD85-BF644280CF6C}"/>
              </a:ext>
            </a:extLst>
          </p:cNvPr>
          <p:cNvSpPr>
            <a:spLocks noGrp="1"/>
          </p:cNvSpPr>
          <p:nvPr>
            <p:ph type="body" sz="quarter" idx="23" hasCustomPrompt="1"/>
          </p:nvPr>
        </p:nvSpPr>
        <p:spPr>
          <a:xfrm>
            <a:off x="4979194" y="5183982"/>
            <a:ext cx="1625600" cy="514350"/>
          </a:xfrm>
        </p:spPr>
        <p:txBody>
          <a:bodyPr anchor="b"/>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employee name</a:t>
            </a:r>
            <a:endParaRPr lang="en-GB" dirty="0"/>
          </a:p>
        </p:txBody>
      </p:sp>
      <p:sp>
        <p:nvSpPr>
          <p:cNvPr id="23" name="Text Placeholder 16">
            <a:extLst>
              <a:ext uri="{FF2B5EF4-FFF2-40B4-BE49-F238E27FC236}">
                <a16:creationId xmlns:a16="http://schemas.microsoft.com/office/drawing/2014/main" id="{AF8088AE-8342-42BD-9C23-3EE683DAE4A0}"/>
              </a:ext>
            </a:extLst>
          </p:cNvPr>
          <p:cNvSpPr>
            <a:spLocks noGrp="1"/>
          </p:cNvSpPr>
          <p:nvPr>
            <p:ph type="body" sz="quarter" idx="24" hasCustomPrompt="1"/>
          </p:nvPr>
        </p:nvSpPr>
        <p:spPr>
          <a:xfrm>
            <a:off x="4973638" y="5662613"/>
            <a:ext cx="1635125" cy="277813"/>
          </a:xfrm>
        </p:spPr>
        <p:txBody>
          <a:bodyPr/>
          <a:lstStyle>
            <a:lvl1pPr>
              <a:defRPr>
                <a:latin typeface="+mn-lt"/>
              </a:defRPr>
            </a:lvl1pPr>
            <a:lvl2pPr>
              <a:defRPr>
                <a:latin typeface="+mj-lt"/>
              </a:defRPr>
            </a:lvl2pPr>
            <a:lvl3pPr>
              <a:defRPr>
                <a:latin typeface="+mj-lt"/>
              </a:defRPr>
            </a:lvl3pPr>
            <a:lvl4pPr>
              <a:defRPr>
                <a:latin typeface="+mj-lt"/>
              </a:defRPr>
            </a:lvl4pPr>
            <a:lvl5pPr>
              <a:defRPr>
                <a:latin typeface="+mj-lt"/>
              </a:defRPr>
            </a:lvl5pPr>
          </a:lstStyle>
          <a:p>
            <a:pPr lvl="0"/>
            <a:r>
              <a:rPr lang="en-US" dirty="0"/>
              <a:t>Click to insert job title</a:t>
            </a:r>
            <a:endParaRPr lang="en-GB" dirty="0"/>
          </a:p>
        </p:txBody>
      </p:sp>
      <p:sp>
        <p:nvSpPr>
          <p:cNvPr id="25" name="Picture Placeholder 24">
            <a:extLst>
              <a:ext uri="{FF2B5EF4-FFF2-40B4-BE49-F238E27FC236}">
                <a16:creationId xmlns:a16="http://schemas.microsoft.com/office/drawing/2014/main" id="{D9CE04E0-BFF2-442B-8CB1-DE1BE52B396F}"/>
              </a:ext>
            </a:extLst>
          </p:cNvPr>
          <p:cNvSpPr>
            <a:spLocks noGrp="1"/>
          </p:cNvSpPr>
          <p:nvPr>
            <p:ph type="pic" sz="quarter" idx="25" hasCustomPrompt="1"/>
          </p:nvPr>
        </p:nvSpPr>
        <p:spPr>
          <a:xfrm>
            <a:off x="3539823" y="483255"/>
            <a:ext cx="1276350" cy="1276350"/>
          </a:xfrm>
          <a:prstGeom prst="ellipse">
            <a:avLst/>
          </a:prstGeom>
        </p:spPr>
        <p:txBody>
          <a:bodyPr anchor="ctr"/>
          <a:lstStyle>
            <a:lvl1pPr algn="ctr">
              <a:defRPr/>
            </a:lvl1pPr>
          </a:lstStyle>
          <a:p>
            <a:r>
              <a:rPr lang="en-GB" dirty="0"/>
              <a:t>Click to insert image</a:t>
            </a:r>
          </a:p>
        </p:txBody>
      </p:sp>
      <p:sp>
        <p:nvSpPr>
          <p:cNvPr id="26" name="Picture Placeholder 24">
            <a:extLst>
              <a:ext uri="{FF2B5EF4-FFF2-40B4-BE49-F238E27FC236}">
                <a16:creationId xmlns:a16="http://schemas.microsoft.com/office/drawing/2014/main" id="{DF72EC94-D1C4-44EF-92E9-7A889CC60FE9}"/>
              </a:ext>
            </a:extLst>
          </p:cNvPr>
          <p:cNvSpPr>
            <a:spLocks noGrp="1"/>
          </p:cNvSpPr>
          <p:nvPr>
            <p:ph type="pic" sz="quarter" idx="26" hasCustomPrompt="1"/>
          </p:nvPr>
        </p:nvSpPr>
        <p:spPr>
          <a:xfrm>
            <a:off x="3714327" y="1956067"/>
            <a:ext cx="1276350" cy="1276350"/>
          </a:xfrm>
          <a:prstGeom prst="ellipse">
            <a:avLst/>
          </a:prstGeom>
        </p:spPr>
        <p:txBody>
          <a:bodyPr anchor="ctr"/>
          <a:lstStyle>
            <a:lvl1pPr algn="ctr">
              <a:defRPr/>
            </a:lvl1pPr>
          </a:lstStyle>
          <a:p>
            <a:r>
              <a:rPr lang="en-GB" dirty="0"/>
              <a:t>Click to insert image</a:t>
            </a:r>
          </a:p>
        </p:txBody>
      </p:sp>
      <p:sp>
        <p:nvSpPr>
          <p:cNvPr id="27" name="Picture Placeholder 24">
            <a:extLst>
              <a:ext uri="{FF2B5EF4-FFF2-40B4-BE49-F238E27FC236}">
                <a16:creationId xmlns:a16="http://schemas.microsoft.com/office/drawing/2014/main" id="{ECDFD30F-7F9C-4F79-B1FD-EACA5D7AD994}"/>
              </a:ext>
            </a:extLst>
          </p:cNvPr>
          <p:cNvSpPr>
            <a:spLocks noGrp="1"/>
          </p:cNvSpPr>
          <p:nvPr>
            <p:ph type="pic" sz="quarter" idx="27" hasCustomPrompt="1"/>
          </p:nvPr>
        </p:nvSpPr>
        <p:spPr>
          <a:xfrm>
            <a:off x="3714327" y="3428879"/>
            <a:ext cx="1276350" cy="1276350"/>
          </a:xfrm>
          <a:prstGeom prst="ellipse">
            <a:avLst/>
          </a:prstGeom>
        </p:spPr>
        <p:txBody>
          <a:bodyPr anchor="ctr"/>
          <a:lstStyle>
            <a:lvl1pPr algn="ctr">
              <a:defRPr/>
            </a:lvl1pPr>
          </a:lstStyle>
          <a:p>
            <a:r>
              <a:rPr lang="en-GB" dirty="0"/>
              <a:t>Click to insert image</a:t>
            </a:r>
          </a:p>
        </p:txBody>
      </p:sp>
      <p:sp>
        <p:nvSpPr>
          <p:cNvPr id="28" name="Picture Placeholder 24">
            <a:extLst>
              <a:ext uri="{FF2B5EF4-FFF2-40B4-BE49-F238E27FC236}">
                <a16:creationId xmlns:a16="http://schemas.microsoft.com/office/drawing/2014/main" id="{0F10E640-5E12-467F-8459-84DA3591F715}"/>
              </a:ext>
            </a:extLst>
          </p:cNvPr>
          <p:cNvSpPr>
            <a:spLocks noGrp="1"/>
          </p:cNvSpPr>
          <p:nvPr>
            <p:ph type="pic" sz="quarter" idx="28" hasCustomPrompt="1"/>
          </p:nvPr>
        </p:nvSpPr>
        <p:spPr>
          <a:xfrm>
            <a:off x="3539823" y="4922632"/>
            <a:ext cx="1276350" cy="1276350"/>
          </a:xfrm>
          <a:prstGeom prst="ellipse">
            <a:avLst/>
          </a:prstGeom>
        </p:spPr>
        <p:txBody>
          <a:bodyPr anchor="ctr"/>
          <a:lstStyle>
            <a:lvl1pPr algn="ctr">
              <a:defRPr/>
            </a:lvl1pPr>
          </a:lstStyle>
          <a:p>
            <a:r>
              <a:rPr lang="en-GB" dirty="0"/>
              <a:t>Click to insert image</a:t>
            </a:r>
          </a:p>
        </p:txBody>
      </p:sp>
      <p:sp>
        <p:nvSpPr>
          <p:cNvPr id="29" name="Text Placeholder 33">
            <a:extLst>
              <a:ext uri="{FF2B5EF4-FFF2-40B4-BE49-F238E27FC236}">
                <a16:creationId xmlns:a16="http://schemas.microsoft.com/office/drawing/2014/main" id="{B7CFC30D-11B7-4014-B37C-839C1918B348}"/>
              </a:ext>
            </a:extLst>
          </p:cNvPr>
          <p:cNvSpPr>
            <a:spLocks noGrp="1"/>
          </p:cNvSpPr>
          <p:nvPr>
            <p:ph type="body" sz="quarter" idx="34" hasCustomPrompt="1"/>
          </p:nvPr>
        </p:nvSpPr>
        <p:spPr>
          <a:xfrm>
            <a:off x="6846633" y="519350"/>
            <a:ext cx="7200" cy="1260000"/>
          </a:xfrm>
          <a:solidFill>
            <a:schemeClr val="tx1"/>
          </a:solidFill>
        </p:spPr>
        <p:txBody>
          <a:bodyPr/>
          <a:lstStyle>
            <a:lvl1pPr>
              <a:defRPr/>
            </a:lvl1pPr>
          </a:lstStyle>
          <a:p>
            <a:pPr lvl="0"/>
            <a:r>
              <a:rPr lang="en-GB" dirty="0"/>
              <a:t> </a:t>
            </a:r>
          </a:p>
        </p:txBody>
      </p:sp>
      <p:sp>
        <p:nvSpPr>
          <p:cNvPr id="30" name="Text Placeholder 33">
            <a:extLst>
              <a:ext uri="{FF2B5EF4-FFF2-40B4-BE49-F238E27FC236}">
                <a16:creationId xmlns:a16="http://schemas.microsoft.com/office/drawing/2014/main" id="{D1DB5FA0-755C-4CC0-9606-4CFD222C48F1}"/>
              </a:ext>
            </a:extLst>
          </p:cNvPr>
          <p:cNvSpPr>
            <a:spLocks noGrp="1"/>
          </p:cNvSpPr>
          <p:nvPr>
            <p:ph type="body" sz="quarter" idx="35" hasCustomPrompt="1"/>
          </p:nvPr>
        </p:nvSpPr>
        <p:spPr>
          <a:xfrm>
            <a:off x="6846633" y="2006859"/>
            <a:ext cx="7200" cy="1260000"/>
          </a:xfrm>
          <a:solidFill>
            <a:schemeClr val="tx1"/>
          </a:solidFill>
        </p:spPr>
        <p:txBody>
          <a:bodyPr/>
          <a:lstStyle>
            <a:lvl1pPr>
              <a:defRPr/>
            </a:lvl1pPr>
          </a:lstStyle>
          <a:p>
            <a:pPr lvl="0"/>
            <a:r>
              <a:rPr lang="en-GB" dirty="0"/>
              <a:t> </a:t>
            </a:r>
          </a:p>
        </p:txBody>
      </p:sp>
      <p:sp>
        <p:nvSpPr>
          <p:cNvPr id="31" name="Text Placeholder 33">
            <a:extLst>
              <a:ext uri="{FF2B5EF4-FFF2-40B4-BE49-F238E27FC236}">
                <a16:creationId xmlns:a16="http://schemas.microsoft.com/office/drawing/2014/main" id="{6BAF7F4A-0DA7-4168-8B17-3C68060A979C}"/>
              </a:ext>
            </a:extLst>
          </p:cNvPr>
          <p:cNvSpPr>
            <a:spLocks noGrp="1"/>
          </p:cNvSpPr>
          <p:nvPr>
            <p:ph type="body" sz="quarter" idx="36" hasCustomPrompt="1"/>
          </p:nvPr>
        </p:nvSpPr>
        <p:spPr>
          <a:xfrm>
            <a:off x="6846633" y="3494368"/>
            <a:ext cx="7200" cy="1260000"/>
          </a:xfrm>
          <a:solidFill>
            <a:schemeClr val="tx1"/>
          </a:solidFill>
        </p:spPr>
        <p:txBody>
          <a:bodyPr/>
          <a:lstStyle>
            <a:lvl1pPr>
              <a:defRPr/>
            </a:lvl1pPr>
          </a:lstStyle>
          <a:p>
            <a:pPr lvl="0"/>
            <a:r>
              <a:rPr lang="en-GB" dirty="0"/>
              <a:t> </a:t>
            </a:r>
          </a:p>
        </p:txBody>
      </p:sp>
      <p:sp>
        <p:nvSpPr>
          <p:cNvPr id="32" name="Text Placeholder 33">
            <a:extLst>
              <a:ext uri="{FF2B5EF4-FFF2-40B4-BE49-F238E27FC236}">
                <a16:creationId xmlns:a16="http://schemas.microsoft.com/office/drawing/2014/main" id="{EDF51C4C-A49D-4255-890C-04A2A7094794}"/>
              </a:ext>
            </a:extLst>
          </p:cNvPr>
          <p:cNvSpPr>
            <a:spLocks noGrp="1"/>
          </p:cNvSpPr>
          <p:nvPr>
            <p:ph type="body" sz="quarter" idx="37" hasCustomPrompt="1"/>
          </p:nvPr>
        </p:nvSpPr>
        <p:spPr>
          <a:xfrm>
            <a:off x="6846633" y="4981876"/>
            <a:ext cx="7200" cy="1260000"/>
          </a:xfrm>
          <a:solidFill>
            <a:schemeClr val="tx1"/>
          </a:solidFill>
        </p:spPr>
        <p:txBody>
          <a:bodyPr/>
          <a:lstStyle>
            <a:lvl1pPr>
              <a:defRPr/>
            </a:lvl1pPr>
          </a:lstStyle>
          <a:p>
            <a:pPr lvl="0"/>
            <a:r>
              <a:rPr lang="en-GB" dirty="0"/>
              <a:t> </a:t>
            </a:r>
          </a:p>
        </p:txBody>
      </p:sp>
      <p:pic>
        <p:nvPicPr>
          <p:cNvPr id="56" name="Picture 55" descr="A picture containing drawing&#10;&#10;Description automatically generated">
            <a:extLst>
              <a:ext uri="{FF2B5EF4-FFF2-40B4-BE49-F238E27FC236}">
                <a16:creationId xmlns:a16="http://schemas.microsoft.com/office/drawing/2014/main" id="{ED80A305-62F0-422C-ACB3-01219C18B1F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480065763"/>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p:cSld name="Three Point &amp; Image">
    <p:bg>
      <p:bgPr>
        <a:solidFill>
          <a:schemeClr val="accent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A1D5CC-0596-460C-B9B3-B3D2EFBB9BDA}"/>
              </a:ext>
            </a:extLst>
          </p:cNvPr>
          <p:cNvSpPr>
            <a:spLocks noGrp="1"/>
          </p:cNvSpPr>
          <p:nvPr>
            <p:ph type="title" hasCustomPrompt="1"/>
          </p:nvPr>
        </p:nvSpPr>
        <p:spPr>
          <a:xfrm>
            <a:off x="467287" y="733004"/>
            <a:ext cx="7791448" cy="751679"/>
          </a:xfrm>
        </p:spPr>
        <p:txBody>
          <a:bodyPr/>
          <a:lstStyle>
            <a:lvl1pPr>
              <a:defRPr sz="4800" b="0">
                <a:latin typeface="+mj-lt"/>
              </a:defRPr>
            </a:lvl1pPr>
          </a:lstStyle>
          <a:p>
            <a:r>
              <a:rPr lang="en-GB" dirty="0"/>
              <a:t>Your main outtake goes here</a:t>
            </a:r>
          </a:p>
        </p:txBody>
      </p:sp>
      <p:sp>
        <p:nvSpPr>
          <p:cNvPr id="4" name="Footer Placeholder 3">
            <a:extLst>
              <a:ext uri="{FF2B5EF4-FFF2-40B4-BE49-F238E27FC236}">
                <a16:creationId xmlns:a16="http://schemas.microsoft.com/office/drawing/2014/main" id="{405B3A63-F691-487C-9F52-1F0588FBA809}"/>
              </a:ext>
            </a:extLst>
          </p:cNvPr>
          <p:cNvSpPr>
            <a:spLocks noGrp="1"/>
          </p:cNvSpPr>
          <p:nvPr>
            <p:ph type="ftr" sz="quarter" idx="11"/>
          </p:nvPr>
        </p:nvSpPr>
        <p:spPr/>
        <p:txBody>
          <a:bodyPr/>
          <a:lstStyle/>
          <a:p>
            <a:endParaRPr lang="en-GB"/>
          </a:p>
        </p:txBody>
      </p:sp>
      <p:sp>
        <p:nvSpPr>
          <p:cNvPr id="8" name="Text Placeholder 2">
            <a:extLst>
              <a:ext uri="{FF2B5EF4-FFF2-40B4-BE49-F238E27FC236}">
                <a16:creationId xmlns:a16="http://schemas.microsoft.com/office/drawing/2014/main" id="{80FC173B-F920-43CB-A097-39996E1BA53E}"/>
              </a:ext>
            </a:extLst>
          </p:cNvPr>
          <p:cNvSpPr>
            <a:spLocks noGrp="1"/>
          </p:cNvSpPr>
          <p:nvPr>
            <p:ph type="body" sz="quarter" idx="13" hasCustomPrompt="1"/>
          </p:nvPr>
        </p:nvSpPr>
        <p:spPr>
          <a:xfrm>
            <a:off x="563329" y="4148106"/>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6">
            <a:extLst>
              <a:ext uri="{FF2B5EF4-FFF2-40B4-BE49-F238E27FC236}">
                <a16:creationId xmlns:a16="http://schemas.microsoft.com/office/drawing/2014/main" id="{AA958C2D-1AF3-43E3-B749-006495D1D164}"/>
              </a:ext>
            </a:extLst>
          </p:cNvPr>
          <p:cNvSpPr>
            <a:spLocks noGrp="1"/>
          </p:cNvSpPr>
          <p:nvPr>
            <p:ph type="body" sz="quarter" idx="17" hasCustomPrompt="1"/>
          </p:nvPr>
        </p:nvSpPr>
        <p:spPr>
          <a:xfrm>
            <a:off x="563329" y="3606769"/>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0" name="Picture Placeholder 24">
            <a:extLst>
              <a:ext uri="{FF2B5EF4-FFF2-40B4-BE49-F238E27FC236}">
                <a16:creationId xmlns:a16="http://schemas.microsoft.com/office/drawing/2014/main" id="{A9319CCA-FA22-4588-9913-C76675346470}"/>
              </a:ext>
            </a:extLst>
          </p:cNvPr>
          <p:cNvSpPr>
            <a:spLocks noGrp="1"/>
          </p:cNvSpPr>
          <p:nvPr>
            <p:ph type="pic" sz="quarter" idx="25" hasCustomPrompt="1"/>
          </p:nvPr>
        </p:nvSpPr>
        <p:spPr>
          <a:xfrm>
            <a:off x="631781" y="1969615"/>
            <a:ext cx="1473804" cy="1473804"/>
          </a:xfrm>
          <a:prstGeom prst="ellipse">
            <a:avLst/>
          </a:prstGeom>
        </p:spPr>
        <p:txBody>
          <a:bodyPr anchor="ctr"/>
          <a:lstStyle>
            <a:lvl1pPr algn="ctr">
              <a:defRPr/>
            </a:lvl1pPr>
          </a:lstStyle>
          <a:p>
            <a:r>
              <a:rPr lang="en-GB" dirty="0"/>
              <a:t>Click to insert image</a:t>
            </a:r>
          </a:p>
        </p:txBody>
      </p:sp>
      <p:sp>
        <p:nvSpPr>
          <p:cNvPr id="11" name="Text Placeholder 2">
            <a:extLst>
              <a:ext uri="{FF2B5EF4-FFF2-40B4-BE49-F238E27FC236}">
                <a16:creationId xmlns:a16="http://schemas.microsoft.com/office/drawing/2014/main" id="{2B3E639A-15A9-4AFC-A5AD-4AA6EFA583B5}"/>
              </a:ext>
            </a:extLst>
          </p:cNvPr>
          <p:cNvSpPr>
            <a:spLocks noGrp="1"/>
          </p:cNvSpPr>
          <p:nvPr>
            <p:ph type="body" sz="quarter" idx="26" hasCustomPrompt="1"/>
          </p:nvPr>
        </p:nvSpPr>
        <p:spPr>
          <a:xfrm>
            <a:off x="3264648" y="4148106"/>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6">
            <a:extLst>
              <a:ext uri="{FF2B5EF4-FFF2-40B4-BE49-F238E27FC236}">
                <a16:creationId xmlns:a16="http://schemas.microsoft.com/office/drawing/2014/main" id="{9F256502-CB9F-4CCF-AE7A-588CABC360B4}"/>
              </a:ext>
            </a:extLst>
          </p:cNvPr>
          <p:cNvSpPr>
            <a:spLocks noGrp="1"/>
          </p:cNvSpPr>
          <p:nvPr>
            <p:ph type="body" sz="quarter" idx="27" hasCustomPrompt="1"/>
          </p:nvPr>
        </p:nvSpPr>
        <p:spPr>
          <a:xfrm>
            <a:off x="3264648" y="3606769"/>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3" name="Picture Placeholder 24">
            <a:extLst>
              <a:ext uri="{FF2B5EF4-FFF2-40B4-BE49-F238E27FC236}">
                <a16:creationId xmlns:a16="http://schemas.microsoft.com/office/drawing/2014/main" id="{AD32BA33-0C79-4C8D-810B-B1368AD31028}"/>
              </a:ext>
            </a:extLst>
          </p:cNvPr>
          <p:cNvSpPr>
            <a:spLocks noGrp="1"/>
          </p:cNvSpPr>
          <p:nvPr>
            <p:ph type="pic" sz="quarter" idx="28" hasCustomPrompt="1"/>
          </p:nvPr>
        </p:nvSpPr>
        <p:spPr>
          <a:xfrm>
            <a:off x="3333100" y="1969615"/>
            <a:ext cx="1473804" cy="1473804"/>
          </a:xfrm>
          <a:prstGeom prst="ellipse">
            <a:avLst/>
          </a:prstGeom>
        </p:spPr>
        <p:txBody>
          <a:bodyPr anchor="ctr"/>
          <a:lstStyle>
            <a:lvl1pPr algn="ctr">
              <a:defRPr/>
            </a:lvl1pPr>
          </a:lstStyle>
          <a:p>
            <a:r>
              <a:rPr lang="en-GB" dirty="0"/>
              <a:t>Click to insert image</a:t>
            </a:r>
          </a:p>
        </p:txBody>
      </p:sp>
      <p:sp>
        <p:nvSpPr>
          <p:cNvPr id="14" name="Text Placeholder 2">
            <a:extLst>
              <a:ext uri="{FF2B5EF4-FFF2-40B4-BE49-F238E27FC236}">
                <a16:creationId xmlns:a16="http://schemas.microsoft.com/office/drawing/2014/main" id="{16FFE04F-FCA2-40E3-A1A8-0B4A8BB4488F}"/>
              </a:ext>
            </a:extLst>
          </p:cNvPr>
          <p:cNvSpPr>
            <a:spLocks noGrp="1"/>
          </p:cNvSpPr>
          <p:nvPr>
            <p:ph type="body" sz="quarter" idx="29" hasCustomPrompt="1"/>
          </p:nvPr>
        </p:nvSpPr>
        <p:spPr>
          <a:xfrm>
            <a:off x="5965967" y="4148106"/>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6">
            <a:extLst>
              <a:ext uri="{FF2B5EF4-FFF2-40B4-BE49-F238E27FC236}">
                <a16:creationId xmlns:a16="http://schemas.microsoft.com/office/drawing/2014/main" id="{D3BEAE02-692C-467B-8ED5-81B9C639D600}"/>
              </a:ext>
            </a:extLst>
          </p:cNvPr>
          <p:cNvSpPr>
            <a:spLocks noGrp="1"/>
          </p:cNvSpPr>
          <p:nvPr>
            <p:ph type="body" sz="quarter" idx="30" hasCustomPrompt="1"/>
          </p:nvPr>
        </p:nvSpPr>
        <p:spPr>
          <a:xfrm>
            <a:off x="5965967" y="3606769"/>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6" name="Picture Placeholder 24">
            <a:extLst>
              <a:ext uri="{FF2B5EF4-FFF2-40B4-BE49-F238E27FC236}">
                <a16:creationId xmlns:a16="http://schemas.microsoft.com/office/drawing/2014/main" id="{8FD76114-E041-4E1F-A927-A8D685C43AEA}"/>
              </a:ext>
            </a:extLst>
          </p:cNvPr>
          <p:cNvSpPr>
            <a:spLocks noGrp="1"/>
          </p:cNvSpPr>
          <p:nvPr>
            <p:ph type="pic" sz="quarter" idx="31" hasCustomPrompt="1"/>
          </p:nvPr>
        </p:nvSpPr>
        <p:spPr>
          <a:xfrm>
            <a:off x="6034419" y="1969615"/>
            <a:ext cx="1473804" cy="1473804"/>
          </a:xfrm>
          <a:prstGeom prst="ellipse">
            <a:avLst/>
          </a:prstGeom>
        </p:spPr>
        <p:txBody>
          <a:bodyPr anchor="ctr"/>
          <a:lstStyle>
            <a:lvl1pPr algn="ctr">
              <a:defRPr/>
            </a:lvl1pPr>
          </a:lstStyle>
          <a:p>
            <a:r>
              <a:rPr lang="en-GB" dirty="0"/>
              <a:t>Click to insert image</a:t>
            </a:r>
          </a:p>
        </p:txBody>
      </p:sp>
      <p:sp>
        <p:nvSpPr>
          <p:cNvPr id="41" name="Picture Placeholder 40">
            <a:extLst>
              <a:ext uri="{FF2B5EF4-FFF2-40B4-BE49-F238E27FC236}">
                <a16:creationId xmlns:a16="http://schemas.microsoft.com/office/drawing/2014/main" id="{B5455DF4-1EDA-4AA0-89CB-AEBC7ED8677C}"/>
              </a:ext>
            </a:extLst>
          </p:cNvPr>
          <p:cNvSpPr>
            <a:spLocks noGrp="1"/>
          </p:cNvSpPr>
          <p:nvPr>
            <p:ph type="pic" sz="quarter" idx="32" hasCustomPrompt="1"/>
          </p:nvPr>
        </p:nvSpPr>
        <p:spPr>
          <a:xfrm>
            <a:off x="8519508" y="0"/>
            <a:ext cx="3672492" cy="6857999"/>
          </a:xfrm>
          <a:custGeom>
            <a:avLst/>
            <a:gdLst>
              <a:gd name="connsiteX0" fmla="*/ 2845170 w 3672492"/>
              <a:gd name="connsiteY0" fmla="*/ 0 h 6857999"/>
              <a:gd name="connsiteX1" fmla="*/ 3672492 w 3672492"/>
              <a:gd name="connsiteY1" fmla="*/ 0 h 6857999"/>
              <a:gd name="connsiteX2" fmla="*/ 3672492 w 3672492"/>
              <a:gd name="connsiteY2" fmla="*/ 1282577 h 6857999"/>
              <a:gd name="connsiteX3" fmla="*/ 3535461 w 3672492"/>
              <a:gd name="connsiteY3" fmla="*/ 1378145 h 6857999"/>
              <a:gd name="connsiteX4" fmla="*/ 3361339 w 3672492"/>
              <a:gd name="connsiteY4" fmla="*/ 1523742 h 6857999"/>
              <a:gd name="connsiteX5" fmla="*/ 3195970 w 3672492"/>
              <a:gd name="connsiteY5" fmla="*/ 5182697 h 6857999"/>
              <a:gd name="connsiteX6" fmla="*/ 3586859 w 3672492"/>
              <a:gd name="connsiteY6" fmla="*/ 5532576 h 6857999"/>
              <a:gd name="connsiteX7" fmla="*/ 3672492 w 3672492"/>
              <a:gd name="connsiteY7" fmla="*/ 5588544 h 6857999"/>
              <a:gd name="connsiteX8" fmla="*/ 3672492 w 3672492"/>
              <a:gd name="connsiteY8" fmla="*/ 6857999 h 6857999"/>
              <a:gd name="connsiteX9" fmla="*/ 1337802 w 3672492"/>
              <a:gd name="connsiteY9" fmla="*/ 6857999 h 6857999"/>
              <a:gd name="connsiteX10" fmla="*/ 1274221 w 3672492"/>
              <a:gd name="connsiteY10" fmla="*/ 6790282 h 6857999"/>
              <a:gd name="connsiteX11" fmla="*/ 630476 w 3672492"/>
              <a:gd name="connsiteY11" fmla="*/ 930359 h 6857999"/>
              <a:gd name="connsiteX12" fmla="*/ 749336 w 3672492"/>
              <a:gd name="connsiteY12" fmla="*/ 725320 h 6857999"/>
              <a:gd name="connsiteX13" fmla="*/ 1076250 w 3672492"/>
              <a:gd name="connsiteY13" fmla="*/ 670843 h 6857999"/>
              <a:gd name="connsiteX14" fmla="*/ 2808550 w 3672492"/>
              <a:gd name="connsiteY14" fmla="*/ 22044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3672492" h="6857999">
                <a:moveTo>
                  <a:pt x="2845170" y="0"/>
                </a:moveTo>
                <a:lnTo>
                  <a:pt x="3672492" y="0"/>
                </a:lnTo>
                <a:lnTo>
                  <a:pt x="3672492" y="1282577"/>
                </a:lnTo>
                <a:lnTo>
                  <a:pt x="3535461" y="1378145"/>
                </a:lnTo>
                <a:cubicBezTo>
                  <a:pt x="3475524" y="1423955"/>
                  <a:pt x="3417417" y="1472514"/>
                  <a:pt x="3361339" y="1523742"/>
                </a:cubicBezTo>
                <a:cubicBezTo>
                  <a:pt x="2305280" y="2488470"/>
                  <a:pt x="2231241" y="4126640"/>
                  <a:pt x="3195970" y="5182697"/>
                </a:cubicBezTo>
                <a:cubicBezTo>
                  <a:pt x="3316561" y="5314704"/>
                  <a:pt x="3447675" y="5431368"/>
                  <a:pt x="3586859" y="5532576"/>
                </a:cubicBezTo>
                <a:lnTo>
                  <a:pt x="3672492" y="5588544"/>
                </a:lnTo>
                <a:lnTo>
                  <a:pt x="3672492" y="6857999"/>
                </a:lnTo>
                <a:lnTo>
                  <a:pt x="1337802" y="6857999"/>
                </a:lnTo>
                <a:lnTo>
                  <a:pt x="1274221" y="6790282"/>
                </a:lnTo>
                <a:cubicBezTo>
                  <a:pt x="-188181" y="5120120"/>
                  <a:pt x="-376500" y="2770831"/>
                  <a:pt x="630476" y="930359"/>
                </a:cubicBezTo>
                <a:lnTo>
                  <a:pt x="749336" y="725320"/>
                </a:lnTo>
                <a:lnTo>
                  <a:pt x="1076250" y="670843"/>
                </a:lnTo>
                <a:cubicBezTo>
                  <a:pt x="1692115" y="547305"/>
                  <a:pt x="2274686" y="325661"/>
                  <a:pt x="2808550" y="22044"/>
                </a:cubicBezTo>
                <a:close/>
              </a:path>
            </a:pathLst>
          </a:custGeom>
        </p:spPr>
        <p:txBody>
          <a:bodyPr wrap="square" anchor="ctr">
            <a:noAutofit/>
          </a:bodyPr>
          <a:lstStyle>
            <a:lvl1pPr algn="ctr">
              <a:defRPr/>
            </a:lvl1pPr>
          </a:lstStyle>
          <a:p>
            <a:r>
              <a:rPr lang="en-GB" dirty="0"/>
              <a:t>Click to insert image</a:t>
            </a:r>
          </a:p>
        </p:txBody>
      </p:sp>
      <p:sp>
        <p:nvSpPr>
          <p:cNvPr id="5" name="Slide Number Placeholder 4">
            <a:extLst>
              <a:ext uri="{FF2B5EF4-FFF2-40B4-BE49-F238E27FC236}">
                <a16:creationId xmlns:a16="http://schemas.microsoft.com/office/drawing/2014/main" id="{3A43D922-24C8-4357-8A3C-D9C42B601ECC}"/>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29" name="Freeform: Shape 28">
            <a:extLst>
              <a:ext uri="{FF2B5EF4-FFF2-40B4-BE49-F238E27FC236}">
                <a16:creationId xmlns:a16="http://schemas.microsoft.com/office/drawing/2014/main" id="{CAA65EA2-2D19-4354-8946-42BAC22E0454}"/>
              </a:ext>
            </a:extLst>
          </p:cNvPr>
          <p:cNvSpPr/>
          <p:nvPr/>
        </p:nvSpPr>
        <p:spPr>
          <a:xfrm rot="10800000">
            <a:off x="5544457" y="-4"/>
            <a:ext cx="5820228" cy="783773"/>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Tree>
    <p:extLst>
      <p:ext uri="{BB962C8B-B14F-4D97-AF65-F5344CB8AC3E}">
        <p14:creationId xmlns:p14="http://schemas.microsoft.com/office/powerpoint/2010/main" val="537930505"/>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p:cSld name="Three Point Teal 1">
    <p:bg>
      <p:bgPr>
        <a:solidFill>
          <a:schemeClr val="accent2"/>
        </a:solidFill>
        <a:effectLst/>
      </p:bgPr>
    </p:bg>
    <p:spTree>
      <p:nvGrpSpPr>
        <p:cNvPr id="1" name=""/>
        <p:cNvGrpSpPr/>
        <p:nvPr/>
      </p:nvGrpSpPr>
      <p:grpSpPr>
        <a:xfrm>
          <a:off x="0" y="0"/>
          <a:ext cx="0" cy="0"/>
          <a:chOff x="0" y="0"/>
          <a:chExt cx="0" cy="0"/>
        </a:xfrm>
      </p:grpSpPr>
      <p:sp>
        <p:nvSpPr>
          <p:cNvPr id="45" name="Freeform: Shape 44">
            <a:extLst>
              <a:ext uri="{FF2B5EF4-FFF2-40B4-BE49-F238E27FC236}">
                <a16:creationId xmlns:a16="http://schemas.microsoft.com/office/drawing/2014/main" id="{3CF1860D-89E9-4443-BDCB-9276B41B438C}"/>
              </a:ext>
            </a:extLst>
          </p:cNvPr>
          <p:cNvSpPr/>
          <p:nvPr/>
        </p:nvSpPr>
        <p:spPr>
          <a:xfrm>
            <a:off x="8520398" y="0"/>
            <a:ext cx="3671602" cy="6857999"/>
          </a:xfrm>
          <a:custGeom>
            <a:avLst/>
            <a:gdLst>
              <a:gd name="connsiteX0" fmla="*/ 1289484 w 3671602"/>
              <a:gd name="connsiteY0" fmla="*/ 0 h 6857999"/>
              <a:gd name="connsiteX1" fmla="*/ 3671602 w 3671602"/>
              <a:gd name="connsiteY1" fmla="*/ 0 h 6857999"/>
              <a:gd name="connsiteX2" fmla="*/ 3671602 w 3671602"/>
              <a:gd name="connsiteY2" fmla="*/ 1282578 h 6857999"/>
              <a:gd name="connsiteX3" fmla="*/ 3534572 w 3671602"/>
              <a:gd name="connsiteY3" fmla="*/ 1378145 h 6857999"/>
              <a:gd name="connsiteX4" fmla="*/ 3360450 w 3671602"/>
              <a:gd name="connsiteY4" fmla="*/ 1523742 h 6857999"/>
              <a:gd name="connsiteX5" fmla="*/ 3195081 w 3671602"/>
              <a:gd name="connsiteY5" fmla="*/ 5182697 h 6857999"/>
              <a:gd name="connsiteX6" fmla="*/ 3585970 w 3671602"/>
              <a:gd name="connsiteY6" fmla="*/ 5532576 h 6857999"/>
              <a:gd name="connsiteX7" fmla="*/ 3671602 w 3671602"/>
              <a:gd name="connsiteY7" fmla="*/ 5588544 h 6857999"/>
              <a:gd name="connsiteX8" fmla="*/ 3671602 w 3671602"/>
              <a:gd name="connsiteY8" fmla="*/ 6857999 h 6857999"/>
              <a:gd name="connsiteX9" fmla="*/ 1336913 w 3671602"/>
              <a:gd name="connsiteY9" fmla="*/ 6857999 h 6857999"/>
              <a:gd name="connsiteX10" fmla="*/ 1273332 w 3671602"/>
              <a:gd name="connsiteY10" fmla="*/ 6790282 h 6857999"/>
              <a:gd name="connsiteX11" fmla="*/ 1103954 w 3671602"/>
              <a:gd name="connsiteY11" fmla="*/ 6586679 h 6857999"/>
              <a:gd name="connsiteX12" fmla="*/ 1042161 w 3671602"/>
              <a:gd name="connsiteY12" fmla="*/ 6504249 h 6857999"/>
              <a:gd name="connsiteX13" fmla="*/ 1014043 w 3671602"/>
              <a:gd name="connsiteY13" fmla="*/ 6469458 h 6857999"/>
              <a:gd name="connsiteX14" fmla="*/ 992387 w 3671602"/>
              <a:gd name="connsiteY14" fmla="*/ 6437854 h 6857999"/>
              <a:gd name="connsiteX15" fmla="*/ 946778 w 3671602"/>
              <a:gd name="connsiteY15" fmla="*/ 6377012 h 6857999"/>
              <a:gd name="connsiteX16" fmla="*/ 801772 w 3671602"/>
              <a:gd name="connsiteY16" fmla="*/ 6161738 h 6857999"/>
              <a:gd name="connsiteX17" fmla="*/ 791380 w 3671602"/>
              <a:gd name="connsiteY17" fmla="*/ 6144499 h 6857999"/>
              <a:gd name="connsiteX18" fmla="*/ 784500 w 3671602"/>
              <a:gd name="connsiteY18" fmla="*/ 6134458 h 6857999"/>
              <a:gd name="connsiteX19" fmla="*/ 767104 w 3671602"/>
              <a:gd name="connsiteY19" fmla="*/ 6104225 h 6857999"/>
              <a:gd name="connsiteX20" fmla="*/ 668906 w 3671602"/>
              <a:gd name="connsiteY20" fmla="*/ 5941313 h 6857999"/>
              <a:gd name="connsiteX21" fmla="*/ 607539 w 3671602"/>
              <a:gd name="connsiteY21" fmla="*/ 5826909 h 6857999"/>
              <a:gd name="connsiteX22" fmla="*/ 584588 w 3671602"/>
              <a:gd name="connsiteY22" fmla="*/ 5787020 h 6857999"/>
              <a:gd name="connsiteX23" fmla="*/ 572380 w 3671602"/>
              <a:gd name="connsiteY23" fmla="*/ 5761363 h 6857999"/>
              <a:gd name="connsiteX24" fmla="*/ 548151 w 3671602"/>
              <a:gd name="connsiteY24" fmla="*/ 5716193 h 6857999"/>
              <a:gd name="connsiteX25" fmla="*/ 439475 w 3671602"/>
              <a:gd name="connsiteY25" fmla="*/ 5486834 h 6857999"/>
              <a:gd name="connsiteX26" fmla="*/ 424029 w 3671602"/>
              <a:gd name="connsiteY26" fmla="*/ 5449564 h 6857999"/>
              <a:gd name="connsiteX27" fmla="*/ 414190 w 3671602"/>
              <a:gd name="connsiteY27" fmla="*/ 5428886 h 6857999"/>
              <a:gd name="connsiteX28" fmla="*/ 398141 w 3671602"/>
              <a:gd name="connsiteY28" fmla="*/ 5387102 h 6857999"/>
              <a:gd name="connsiteX29" fmla="*/ 342849 w 3671602"/>
              <a:gd name="connsiteY29" fmla="*/ 5253693 h 6857999"/>
              <a:gd name="connsiteX30" fmla="*/ 287760 w 3671602"/>
              <a:gd name="connsiteY30" fmla="*/ 5099723 h 6857999"/>
              <a:gd name="connsiteX31" fmla="*/ 273192 w 3671602"/>
              <a:gd name="connsiteY31" fmla="*/ 5061796 h 6857999"/>
              <a:gd name="connsiteX32" fmla="*/ 268175 w 3671602"/>
              <a:gd name="connsiteY32" fmla="*/ 5044984 h 6857999"/>
              <a:gd name="connsiteX33" fmla="*/ 258243 w 3671602"/>
              <a:gd name="connsiteY33" fmla="*/ 5017225 h 6857999"/>
              <a:gd name="connsiteX34" fmla="*/ 185626 w 3671602"/>
              <a:gd name="connsiteY34" fmla="*/ 4777887 h 6857999"/>
              <a:gd name="connsiteX35" fmla="*/ 170675 w 3671602"/>
              <a:gd name="connsiteY35" fmla="*/ 4718302 h 6857999"/>
              <a:gd name="connsiteX36" fmla="*/ 161479 w 3671602"/>
              <a:gd name="connsiteY36" fmla="*/ 4687489 h 6857999"/>
              <a:gd name="connsiteX37" fmla="*/ 151992 w 3671602"/>
              <a:gd name="connsiteY37" fmla="*/ 4643842 h 6857999"/>
              <a:gd name="connsiteX38" fmla="*/ 124967 w 3671602"/>
              <a:gd name="connsiteY38" fmla="*/ 4536135 h 6857999"/>
              <a:gd name="connsiteX39" fmla="*/ 83417 w 3671602"/>
              <a:gd name="connsiteY39" fmla="*/ 4328332 h 6857999"/>
              <a:gd name="connsiteX40" fmla="*/ 78934 w 3671602"/>
              <a:gd name="connsiteY40" fmla="*/ 4307706 h 6857999"/>
              <a:gd name="connsiteX41" fmla="*/ 78106 w 3671602"/>
              <a:gd name="connsiteY41" fmla="*/ 4301772 h 6857999"/>
              <a:gd name="connsiteX42" fmla="*/ 76237 w 3671602"/>
              <a:gd name="connsiteY42" fmla="*/ 4292425 h 6857999"/>
              <a:gd name="connsiteX43" fmla="*/ 39406 w 3671602"/>
              <a:gd name="connsiteY43" fmla="*/ 4047213 h 6857999"/>
              <a:gd name="connsiteX44" fmla="*/ 30905 w 3671602"/>
              <a:gd name="connsiteY44" fmla="*/ 3963347 h 6857999"/>
              <a:gd name="connsiteX45" fmla="*/ 25443 w 3671602"/>
              <a:gd name="connsiteY45" fmla="*/ 3924187 h 6857999"/>
              <a:gd name="connsiteX46" fmla="*/ 22921 w 3671602"/>
              <a:gd name="connsiteY46" fmla="*/ 3884587 h 6857999"/>
              <a:gd name="connsiteX47" fmla="*/ 14443 w 3671602"/>
              <a:gd name="connsiteY47" fmla="*/ 3800955 h 6857999"/>
              <a:gd name="connsiteX48" fmla="*/ 1318 w 3671602"/>
              <a:gd name="connsiteY48" fmla="*/ 3554109 h 6857999"/>
              <a:gd name="connsiteX49" fmla="*/ 1267 w 3671602"/>
              <a:gd name="connsiteY49" fmla="*/ 3544596 h 6857999"/>
              <a:gd name="connsiteX50" fmla="*/ 890 w 3671602"/>
              <a:gd name="connsiteY50" fmla="*/ 3538672 h 6857999"/>
              <a:gd name="connsiteX51" fmla="*/ 1123 w 3671602"/>
              <a:gd name="connsiteY51" fmla="*/ 3517596 h 6857999"/>
              <a:gd name="connsiteX52" fmla="*/ 0 w 3671602"/>
              <a:gd name="connsiteY52" fmla="*/ 3307129 h 6857999"/>
              <a:gd name="connsiteX53" fmla="*/ 4671 w 3671602"/>
              <a:gd name="connsiteY53" fmla="*/ 3196973 h 6857999"/>
              <a:gd name="connsiteX54" fmla="*/ 5159 w 3671602"/>
              <a:gd name="connsiteY54" fmla="*/ 3152903 h 6857999"/>
              <a:gd name="connsiteX55" fmla="*/ 7889 w 3671602"/>
              <a:gd name="connsiteY55" fmla="*/ 3121083 h 6857999"/>
              <a:gd name="connsiteX56" fmla="*/ 10460 w 3671602"/>
              <a:gd name="connsiteY56" fmla="*/ 3060473 h 6857999"/>
              <a:gd name="connsiteX57" fmla="*/ 32666 w 3671602"/>
              <a:gd name="connsiteY57" fmla="*/ 2814595 h 6857999"/>
              <a:gd name="connsiteX58" fmla="*/ 36664 w 3671602"/>
              <a:gd name="connsiteY58" fmla="*/ 2785769 h 6857999"/>
              <a:gd name="connsiteX59" fmla="*/ 38136 w 3671602"/>
              <a:gd name="connsiteY59" fmla="*/ 2768616 h 6857999"/>
              <a:gd name="connsiteX60" fmla="*/ 44530 w 3671602"/>
              <a:gd name="connsiteY60" fmla="*/ 2729037 h 6857999"/>
              <a:gd name="connsiteX61" fmla="*/ 66590 w 3671602"/>
              <a:gd name="connsiteY61" fmla="*/ 2569952 h 6857999"/>
              <a:gd name="connsiteX62" fmla="*/ 92736 w 3671602"/>
              <a:gd name="connsiteY62" fmla="*/ 2430683 h 6857999"/>
              <a:gd name="connsiteX63" fmla="*/ 99704 w 3671602"/>
              <a:gd name="connsiteY63" fmla="*/ 2387554 h 6857999"/>
              <a:gd name="connsiteX64" fmla="*/ 104931 w 3671602"/>
              <a:gd name="connsiteY64" fmla="*/ 2365722 h 6857999"/>
              <a:gd name="connsiteX65" fmla="*/ 112201 w 3671602"/>
              <a:gd name="connsiteY65" fmla="*/ 2327000 h 6857999"/>
              <a:gd name="connsiteX66" fmla="*/ 169467 w 3671602"/>
              <a:gd name="connsiteY66" fmla="*/ 2086196 h 6857999"/>
              <a:gd name="connsiteX67" fmla="*/ 183333 w 3671602"/>
              <a:gd name="connsiteY67" fmla="*/ 2038253 h 6857999"/>
              <a:gd name="connsiteX68" fmla="*/ 189749 w 3671602"/>
              <a:gd name="connsiteY68" fmla="*/ 2011458 h 6857999"/>
              <a:gd name="connsiteX69" fmla="*/ 203407 w 3671602"/>
              <a:gd name="connsiteY69" fmla="*/ 1968849 h 6857999"/>
              <a:gd name="connsiteX70" fmla="*/ 238360 w 3671602"/>
              <a:gd name="connsiteY70" fmla="*/ 1847996 h 6857999"/>
              <a:gd name="connsiteX71" fmla="*/ 297907 w 3671602"/>
              <a:gd name="connsiteY71" fmla="*/ 1674034 h 6857999"/>
              <a:gd name="connsiteX72" fmla="*/ 308154 w 3671602"/>
              <a:gd name="connsiteY72" fmla="*/ 1642067 h 6857999"/>
              <a:gd name="connsiteX73" fmla="*/ 312571 w 3671602"/>
              <a:gd name="connsiteY73" fmla="*/ 1631197 h 6857999"/>
              <a:gd name="connsiteX74" fmla="*/ 318849 w 3671602"/>
              <a:gd name="connsiteY74" fmla="*/ 1612856 h 6857999"/>
              <a:gd name="connsiteX75" fmla="*/ 410903 w 3671602"/>
              <a:gd name="connsiteY75" fmla="*/ 1381232 h 6857999"/>
              <a:gd name="connsiteX76" fmla="*/ 441034 w 3671602"/>
              <a:gd name="connsiteY76" fmla="*/ 1315016 h 6857999"/>
              <a:gd name="connsiteX77" fmla="*/ 454806 w 3671602"/>
              <a:gd name="connsiteY77" fmla="*/ 1281120 h 6857999"/>
              <a:gd name="connsiteX78" fmla="*/ 473837 w 3671602"/>
              <a:gd name="connsiteY78" fmla="*/ 1242926 h 6857999"/>
              <a:gd name="connsiteX79" fmla="*/ 514492 w 3671602"/>
              <a:gd name="connsiteY79" fmla="*/ 1153581 h 6857999"/>
              <a:gd name="connsiteX80" fmla="*/ 1043599 w 3671602"/>
              <a:gd name="connsiteY80" fmla="*/ 29182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Lst>
            <a:rect l="l" t="t" r="r" b="b"/>
            <a:pathLst>
              <a:path w="3671602" h="6857999">
                <a:moveTo>
                  <a:pt x="1289484" y="0"/>
                </a:moveTo>
                <a:lnTo>
                  <a:pt x="3671602" y="0"/>
                </a:lnTo>
                <a:lnTo>
                  <a:pt x="3671602" y="1282578"/>
                </a:lnTo>
                <a:lnTo>
                  <a:pt x="3534572" y="1378145"/>
                </a:lnTo>
                <a:cubicBezTo>
                  <a:pt x="3474635" y="1423955"/>
                  <a:pt x="3416528" y="1472514"/>
                  <a:pt x="3360450" y="1523742"/>
                </a:cubicBezTo>
                <a:cubicBezTo>
                  <a:pt x="2304391" y="2488470"/>
                  <a:pt x="2230352" y="4126640"/>
                  <a:pt x="3195081" y="5182697"/>
                </a:cubicBezTo>
                <a:cubicBezTo>
                  <a:pt x="3315672" y="5314704"/>
                  <a:pt x="3446786" y="5431368"/>
                  <a:pt x="3585970" y="5532576"/>
                </a:cubicBezTo>
                <a:lnTo>
                  <a:pt x="3671602" y="5588544"/>
                </a:lnTo>
                <a:lnTo>
                  <a:pt x="3671602" y="6857999"/>
                </a:lnTo>
                <a:lnTo>
                  <a:pt x="1336913" y="6857999"/>
                </a:lnTo>
                <a:lnTo>
                  <a:pt x="1273332" y="6790282"/>
                </a:lnTo>
                <a:cubicBezTo>
                  <a:pt x="1214836" y="6723476"/>
                  <a:pt x="1158378" y="6655583"/>
                  <a:pt x="1103954" y="6586679"/>
                </a:cubicBezTo>
                <a:lnTo>
                  <a:pt x="1042161" y="6504249"/>
                </a:lnTo>
                <a:lnTo>
                  <a:pt x="1014043" y="6469458"/>
                </a:lnTo>
                <a:lnTo>
                  <a:pt x="992387" y="6437854"/>
                </a:lnTo>
                <a:lnTo>
                  <a:pt x="946778" y="6377012"/>
                </a:lnTo>
                <a:cubicBezTo>
                  <a:pt x="896416" y="6306163"/>
                  <a:pt x="848082" y="6234380"/>
                  <a:pt x="801772" y="6161738"/>
                </a:cubicBezTo>
                <a:lnTo>
                  <a:pt x="791380" y="6144499"/>
                </a:lnTo>
                <a:lnTo>
                  <a:pt x="784500" y="6134458"/>
                </a:lnTo>
                <a:lnTo>
                  <a:pt x="767104" y="6104225"/>
                </a:lnTo>
                <a:lnTo>
                  <a:pt x="668906" y="5941313"/>
                </a:lnTo>
                <a:lnTo>
                  <a:pt x="607539" y="5826909"/>
                </a:lnTo>
                <a:lnTo>
                  <a:pt x="584588" y="5787020"/>
                </a:lnTo>
                <a:lnTo>
                  <a:pt x="572380" y="5761363"/>
                </a:lnTo>
                <a:lnTo>
                  <a:pt x="548151" y="5716193"/>
                </a:lnTo>
                <a:cubicBezTo>
                  <a:pt x="509914" y="5640421"/>
                  <a:pt x="473690" y="5563943"/>
                  <a:pt x="439475" y="5486834"/>
                </a:cubicBezTo>
                <a:lnTo>
                  <a:pt x="424029" y="5449564"/>
                </a:lnTo>
                <a:lnTo>
                  <a:pt x="414190" y="5428886"/>
                </a:lnTo>
                <a:lnTo>
                  <a:pt x="398141" y="5387102"/>
                </a:lnTo>
                <a:lnTo>
                  <a:pt x="342849" y="5253693"/>
                </a:lnTo>
                <a:lnTo>
                  <a:pt x="287760" y="5099723"/>
                </a:lnTo>
                <a:lnTo>
                  <a:pt x="273192" y="5061796"/>
                </a:lnTo>
                <a:lnTo>
                  <a:pt x="268175" y="5044984"/>
                </a:lnTo>
                <a:lnTo>
                  <a:pt x="258243" y="5017225"/>
                </a:lnTo>
                <a:cubicBezTo>
                  <a:pt x="232041" y="4937899"/>
                  <a:pt x="207837" y="4858094"/>
                  <a:pt x="185626" y="4777887"/>
                </a:cubicBezTo>
                <a:lnTo>
                  <a:pt x="170675" y="4718302"/>
                </a:lnTo>
                <a:lnTo>
                  <a:pt x="161479" y="4687489"/>
                </a:lnTo>
                <a:lnTo>
                  <a:pt x="151992" y="4643842"/>
                </a:lnTo>
                <a:lnTo>
                  <a:pt x="124967" y="4536135"/>
                </a:lnTo>
                <a:lnTo>
                  <a:pt x="83417" y="4328332"/>
                </a:lnTo>
                <a:lnTo>
                  <a:pt x="78934" y="4307706"/>
                </a:lnTo>
                <a:lnTo>
                  <a:pt x="78106" y="4301772"/>
                </a:lnTo>
                <a:lnTo>
                  <a:pt x="76237" y="4292425"/>
                </a:lnTo>
                <a:cubicBezTo>
                  <a:pt x="61979" y="4210912"/>
                  <a:pt x="49704" y="4129150"/>
                  <a:pt x="39406" y="4047213"/>
                </a:cubicBezTo>
                <a:lnTo>
                  <a:pt x="30905" y="3963347"/>
                </a:lnTo>
                <a:lnTo>
                  <a:pt x="25443" y="3924187"/>
                </a:lnTo>
                <a:lnTo>
                  <a:pt x="22921" y="3884587"/>
                </a:lnTo>
                <a:lnTo>
                  <a:pt x="14443" y="3800955"/>
                </a:lnTo>
                <a:cubicBezTo>
                  <a:pt x="8097" y="3718746"/>
                  <a:pt x="3723" y="3636438"/>
                  <a:pt x="1318" y="3554109"/>
                </a:cubicBezTo>
                <a:lnTo>
                  <a:pt x="1267" y="3544596"/>
                </a:lnTo>
                <a:lnTo>
                  <a:pt x="890" y="3538672"/>
                </a:lnTo>
                <a:lnTo>
                  <a:pt x="1123" y="3517596"/>
                </a:lnTo>
                <a:lnTo>
                  <a:pt x="0" y="3307129"/>
                </a:lnTo>
                <a:lnTo>
                  <a:pt x="4671" y="3196973"/>
                </a:lnTo>
                <a:lnTo>
                  <a:pt x="5159" y="3152903"/>
                </a:lnTo>
                <a:lnTo>
                  <a:pt x="7889" y="3121083"/>
                </a:lnTo>
                <a:lnTo>
                  <a:pt x="10460" y="3060473"/>
                </a:lnTo>
                <a:cubicBezTo>
                  <a:pt x="15906" y="2978357"/>
                  <a:pt x="23310" y="2896372"/>
                  <a:pt x="32666" y="2814595"/>
                </a:cubicBezTo>
                <a:lnTo>
                  <a:pt x="36664" y="2785769"/>
                </a:lnTo>
                <a:lnTo>
                  <a:pt x="38136" y="2768616"/>
                </a:lnTo>
                <a:lnTo>
                  <a:pt x="44530" y="2729037"/>
                </a:lnTo>
                <a:lnTo>
                  <a:pt x="66590" y="2569952"/>
                </a:lnTo>
                <a:lnTo>
                  <a:pt x="92736" y="2430683"/>
                </a:lnTo>
                <a:lnTo>
                  <a:pt x="99704" y="2387554"/>
                </a:lnTo>
                <a:lnTo>
                  <a:pt x="104931" y="2365722"/>
                </a:lnTo>
                <a:lnTo>
                  <a:pt x="112201" y="2327000"/>
                </a:lnTo>
                <a:cubicBezTo>
                  <a:pt x="129348" y="2246348"/>
                  <a:pt x="148439" y="2166055"/>
                  <a:pt x="169467" y="2086196"/>
                </a:cubicBezTo>
                <a:lnTo>
                  <a:pt x="183333" y="2038253"/>
                </a:lnTo>
                <a:lnTo>
                  <a:pt x="189749" y="2011458"/>
                </a:lnTo>
                <a:lnTo>
                  <a:pt x="203407" y="1968849"/>
                </a:lnTo>
                <a:lnTo>
                  <a:pt x="238360" y="1847996"/>
                </a:lnTo>
                <a:lnTo>
                  <a:pt x="297907" y="1674034"/>
                </a:lnTo>
                <a:lnTo>
                  <a:pt x="308154" y="1642067"/>
                </a:lnTo>
                <a:lnTo>
                  <a:pt x="312571" y="1631197"/>
                </a:lnTo>
                <a:lnTo>
                  <a:pt x="318849" y="1612856"/>
                </a:lnTo>
                <a:cubicBezTo>
                  <a:pt x="347607" y="1535037"/>
                  <a:pt x="378294" y="1457804"/>
                  <a:pt x="410903" y="1381232"/>
                </a:cubicBezTo>
                <a:lnTo>
                  <a:pt x="441034" y="1315016"/>
                </a:lnTo>
                <a:lnTo>
                  <a:pt x="454806" y="1281120"/>
                </a:lnTo>
                <a:lnTo>
                  <a:pt x="473837" y="1242926"/>
                </a:lnTo>
                <a:lnTo>
                  <a:pt x="514492" y="1153581"/>
                </a:lnTo>
                <a:cubicBezTo>
                  <a:pt x="660289" y="852897"/>
                  <a:pt x="836765" y="564022"/>
                  <a:pt x="1043599" y="2918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3" name="Freeform: Shape 42">
            <a:extLst>
              <a:ext uri="{FF2B5EF4-FFF2-40B4-BE49-F238E27FC236}">
                <a16:creationId xmlns:a16="http://schemas.microsoft.com/office/drawing/2014/main" id="{0AE2612D-7BB6-4D1A-A8CA-0D787E8A3FDD}"/>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2" name="Title 1">
            <a:extLst>
              <a:ext uri="{FF2B5EF4-FFF2-40B4-BE49-F238E27FC236}">
                <a16:creationId xmlns:a16="http://schemas.microsoft.com/office/drawing/2014/main" id="{77A1D5CC-0596-460C-B9B3-B3D2EFBB9BDA}"/>
              </a:ext>
            </a:extLst>
          </p:cNvPr>
          <p:cNvSpPr>
            <a:spLocks noGrp="1"/>
          </p:cNvSpPr>
          <p:nvPr>
            <p:ph type="title" hasCustomPrompt="1"/>
          </p:nvPr>
        </p:nvSpPr>
        <p:spPr>
          <a:xfrm>
            <a:off x="435911" y="540732"/>
            <a:ext cx="7791448" cy="751679"/>
          </a:xfrm>
        </p:spPr>
        <p:txBody>
          <a:bodyPr/>
          <a:lstStyle>
            <a:lvl1pPr>
              <a:defRPr sz="4800" b="0">
                <a:latin typeface="+mj-lt"/>
              </a:defRPr>
            </a:lvl1pPr>
          </a:lstStyle>
          <a:p>
            <a:r>
              <a:rPr lang="en-GB" dirty="0"/>
              <a:t>Your main outtake goes here</a:t>
            </a:r>
          </a:p>
        </p:txBody>
      </p:sp>
      <p:sp>
        <p:nvSpPr>
          <p:cNvPr id="4" name="Footer Placeholder 3">
            <a:extLst>
              <a:ext uri="{FF2B5EF4-FFF2-40B4-BE49-F238E27FC236}">
                <a16:creationId xmlns:a16="http://schemas.microsoft.com/office/drawing/2014/main" id="{405B3A63-F691-487C-9F52-1F0588FBA809}"/>
              </a:ext>
            </a:extLst>
          </p:cNvPr>
          <p:cNvSpPr>
            <a:spLocks noGrp="1"/>
          </p:cNvSpPr>
          <p:nvPr>
            <p:ph type="ftr" sz="quarter" idx="11"/>
          </p:nvPr>
        </p:nvSpPr>
        <p:spPr/>
        <p:txBody>
          <a:bodyPr/>
          <a:lstStyle/>
          <a:p>
            <a:endParaRPr lang="en-GB"/>
          </a:p>
        </p:txBody>
      </p:sp>
      <p:sp>
        <p:nvSpPr>
          <p:cNvPr id="8" name="Text Placeholder 2">
            <a:extLst>
              <a:ext uri="{FF2B5EF4-FFF2-40B4-BE49-F238E27FC236}">
                <a16:creationId xmlns:a16="http://schemas.microsoft.com/office/drawing/2014/main" id="{80FC173B-F920-43CB-A097-39996E1BA53E}"/>
              </a:ext>
            </a:extLst>
          </p:cNvPr>
          <p:cNvSpPr>
            <a:spLocks noGrp="1"/>
          </p:cNvSpPr>
          <p:nvPr>
            <p:ph type="body" sz="quarter" idx="13" hasCustomPrompt="1"/>
          </p:nvPr>
        </p:nvSpPr>
        <p:spPr>
          <a:xfrm>
            <a:off x="531953" y="3955834"/>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6">
            <a:extLst>
              <a:ext uri="{FF2B5EF4-FFF2-40B4-BE49-F238E27FC236}">
                <a16:creationId xmlns:a16="http://schemas.microsoft.com/office/drawing/2014/main" id="{AA958C2D-1AF3-43E3-B749-006495D1D164}"/>
              </a:ext>
            </a:extLst>
          </p:cNvPr>
          <p:cNvSpPr>
            <a:spLocks noGrp="1"/>
          </p:cNvSpPr>
          <p:nvPr>
            <p:ph type="body" sz="quarter" idx="17" hasCustomPrompt="1"/>
          </p:nvPr>
        </p:nvSpPr>
        <p:spPr>
          <a:xfrm>
            <a:off x="531953" y="3414497"/>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0" name="Picture Placeholder 24">
            <a:extLst>
              <a:ext uri="{FF2B5EF4-FFF2-40B4-BE49-F238E27FC236}">
                <a16:creationId xmlns:a16="http://schemas.microsoft.com/office/drawing/2014/main" id="{A9319CCA-FA22-4588-9913-C76675346470}"/>
              </a:ext>
            </a:extLst>
          </p:cNvPr>
          <p:cNvSpPr>
            <a:spLocks noGrp="1"/>
          </p:cNvSpPr>
          <p:nvPr>
            <p:ph type="pic" sz="quarter" idx="25" hasCustomPrompt="1"/>
          </p:nvPr>
        </p:nvSpPr>
        <p:spPr>
          <a:xfrm>
            <a:off x="600405" y="1777343"/>
            <a:ext cx="1473804" cy="1473804"/>
          </a:xfrm>
          <a:prstGeom prst="ellipse">
            <a:avLst/>
          </a:prstGeom>
        </p:spPr>
        <p:txBody>
          <a:bodyPr anchor="ctr"/>
          <a:lstStyle>
            <a:lvl1pPr algn="ctr">
              <a:defRPr/>
            </a:lvl1pPr>
          </a:lstStyle>
          <a:p>
            <a:r>
              <a:rPr lang="en-GB" dirty="0"/>
              <a:t>Click to insert image</a:t>
            </a:r>
          </a:p>
        </p:txBody>
      </p:sp>
      <p:sp>
        <p:nvSpPr>
          <p:cNvPr id="11" name="Text Placeholder 2">
            <a:extLst>
              <a:ext uri="{FF2B5EF4-FFF2-40B4-BE49-F238E27FC236}">
                <a16:creationId xmlns:a16="http://schemas.microsoft.com/office/drawing/2014/main" id="{2B3E639A-15A9-4AFC-A5AD-4AA6EFA583B5}"/>
              </a:ext>
            </a:extLst>
          </p:cNvPr>
          <p:cNvSpPr>
            <a:spLocks noGrp="1"/>
          </p:cNvSpPr>
          <p:nvPr>
            <p:ph type="body" sz="quarter" idx="26" hasCustomPrompt="1"/>
          </p:nvPr>
        </p:nvSpPr>
        <p:spPr>
          <a:xfrm>
            <a:off x="3233272" y="3955834"/>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6">
            <a:extLst>
              <a:ext uri="{FF2B5EF4-FFF2-40B4-BE49-F238E27FC236}">
                <a16:creationId xmlns:a16="http://schemas.microsoft.com/office/drawing/2014/main" id="{9F256502-CB9F-4CCF-AE7A-588CABC360B4}"/>
              </a:ext>
            </a:extLst>
          </p:cNvPr>
          <p:cNvSpPr>
            <a:spLocks noGrp="1"/>
          </p:cNvSpPr>
          <p:nvPr>
            <p:ph type="body" sz="quarter" idx="27" hasCustomPrompt="1"/>
          </p:nvPr>
        </p:nvSpPr>
        <p:spPr>
          <a:xfrm>
            <a:off x="3233272" y="3414497"/>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3" name="Picture Placeholder 24">
            <a:extLst>
              <a:ext uri="{FF2B5EF4-FFF2-40B4-BE49-F238E27FC236}">
                <a16:creationId xmlns:a16="http://schemas.microsoft.com/office/drawing/2014/main" id="{AD32BA33-0C79-4C8D-810B-B1368AD31028}"/>
              </a:ext>
            </a:extLst>
          </p:cNvPr>
          <p:cNvSpPr>
            <a:spLocks noGrp="1"/>
          </p:cNvSpPr>
          <p:nvPr>
            <p:ph type="pic" sz="quarter" idx="28" hasCustomPrompt="1"/>
          </p:nvPr>
        </p:nvSpPr>
        <p:spPr>
          <a:xfrm>
            <a:off x="3301724" y="1777343"/>
            <a:ext cx="1473804" cy="1473804"/>
          </a:xfrm>
          <a:prstGeom prst="ellipse">
            <a:avLst/>
          </a:prstGeom>
        </p:spPr>
        <p:txBody>
          <a:bodyPr anchor="ctr"/>
          <a:lstStyle>
            <a:lvl1pPr algn="ctr">
              <a:defRPr/>
            </a:lvl1pPr>
          </a:lstStyle>
          <a:p>
            <a:r>
              <a:rPr lang="en-GB" dirty="0"/>
              <a:t>Click to insert image</a:t>
            </a:r>
          </a:p>
        </p:txBody>
      </p:sp>
      <p:sp>
        <p:nvSpPr>
          <p:cNvPr id="14" name="Text Placeholder 2">
            <a:extLst>
              <a:ext uri="{FF2B5EF4-FFF2-40B4-BE49-F238E27FC236}">
                <a16:creationId xmlns:a16="http://schemas.microsoft.com/office/drawing/2014/main" id="{16FFE04F-FCA2-40E3-A1A8-0B4A8BB4488F}"/>
              </a:ext>
            </a:extLst>
          </p:cNvPr>
          <p:cNvSpPr>
            <a:spLocks noGrp="1"/>
          </p:cNvSpPr>
          <p:nvPr>
            <p:ph type="body" sz="quarter" idx="29" hasCustomPrompt="1"/>
          </p:nvPr>
        </p:nvSpPr>
        <p:spPr>
          <a:xfrm>
            <a:off x="5934591" y="3955834"/>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6">
            <a:extLst>
              <a:ext uri="{FF2B5EF4-FFF2-40B4-BE49-F238E27FC236}">
                <a16:creationId xmlns:a16="http://schemas.microsoft.com/office/drawing/2014/main" id="{D3BEAE02-692C-467B-8ED5-81B9C639D600}"/>
              </a:ext>
            </a:extLst>
          </p:cNvPr>
          <p:cNvSpPr>
            <a:spLocks noGrp="1"/>
          </p:cNvSpPr>
          <p:nvPr>
            <p:ph type="body" sz="quarter" idx="30" hasCustomPrompt="1"/>
          </p:nvPr>
        </p:nvSpPr>
        <p:spPr>
          <a:xfrm>
            <a:off x="5934591" y="3414497"/>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6" name="Picture Placeholder 24">
            <a:extLst>
              <a:ext uri="{FF2B5EF4-FFF2-40B4-BE49-F238E27FC236}">
                <a16:creationId xmlns:a16="http://schemas.microsoft.com/office/drawing/2014/main" id="{8FD76114-E041-4E1F-A927-A8D685C43AEA}"/>
              </a:ext>
            </a:extLst>
          </p:cNvPr>
          <p:cNvSpPr>
            <a:spLocks noGrp="1"/>
          </p:cNvSpPr>
          <p:nvPr>
            <p:ph type="pic" sz="quarter" idx="31" hasCustomPrompt="1"/>
          </p:nvPr>
        </p:nvSpPr>
        <p:spPr>
          <a:xfrm>
            <a:off x="6003043" y="1777343"/>
            <a:ext cx="1473804" cy="1473804"/>
          </a:xfrm>
          <a:prstGeom prst="ellipse">
            <a:avLst/>
          </a:prstGeom>
        </p:spPr>
        <p:txBody>
          <a:bodyPr anchor="ctr"/>
          <a:lstStyle>
            <a:lvl1pPr algn="ctr">
              <a:defRPr/>
            </a:lvl1pPr>
          </a:lstStyle>
          <a:p>
            <a:r>
              <a:rPr lang="en-GB" dirty="0"/>
              <a:t>Click to insert image</a:t>
            </a:r>
          </a:p>
        </p:txBody>
      </p:sp>
      <p:sp>
        <p:nvSpPr>
          <p:cNvPr id="5" name="Slide Number Placeholder 4">
            <a:extLst>
              <a:ext uri="{FF2B5EF4-FFF2-40B4-BE49-F238E27FC236}">
                <a16:creationId xmlns:a16="http://schemas.microsoft.com/office/drawing/2014/main" id="{3A43D922-24C8-4357-8A3C-D9C42B601ECC}"/>
              </a:ext>
            </a:extLst>
          </p:cNvPr>
          <p:cNvSpPr>
            <a:spLocks noGrp="1"/>
          </p:cNvSpPr>
          <p:nvPr>
            <p:ph type="sldNum" sz="quarter" idx="12"/>
          </p:nvPr>
        </p:nvSpPr>
        <p:spPr/>
        <p:txBody>
          <a:bodyPr/>
          <a:lstStyle/>
          <a:p>
            <a:fld id="{21F79131-C817-4EAF-B3BC-6511779B5E04}" type="slidenum">
              <a:rPr lang="en-GB" smtClean="0"/>
              <a:pPr/>
              <a:t>‹#›</a:t>
            </a:fld>
            <a:endParaRPr lang="en-GB" dirty="0"/>
          </a:p>
        </p:txBody>
      </p:sp>
      <p:pic>
        <p:nvPicPr>
          <p:cNvPr id="42" name="Picture 41" descr="A picture containing drawing&#10;&#10;Description automatically generated">
            <a:extLst>
              <a:ext uri="{FF2B5EF4-FFF2-40B4-BE49-F238E27FC236}">
                <a16:creationId xmlns:a16="http://schemas.microsoft.com/office/drawing/2014/main" id="{BA57E93F-6318-4437-8B32-BD5E0287CD1B}"/>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3168953487"/>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p:cSld name="Three Point Teal 2">
    <p:bg>
      <p:bgPr>
        <a:solidFill>
          <a:schemeClr val="accent2"/>
        </a:solidFill>
        <a:effectLst/>
      </p:bgPr>
    </p:bg>
    <p:spTree>
      <p:nvGrpSpPr>
        <p:cNvPr id="1" name=""/>
        <p:cNvGrpSpPr/>
        <p:nvPr/>
      </p:nvGrpSpPr>
      <p:grpSpPr>
        <a:xfrm>
          <a:off x="0" y="0"/>
          <a:ext cx="0" cy="0"/>
          <a:chOff x="0" y="0"/>
          <a:chExt cx="0" cy="0"/>
        </a:xfrm>
      </p:grpSpPr>
      <p:sp>
        <p:nvSpPr>
          <p:cNvPr id="17" name="Freeform: Shape 16">
            <a:extLst>
              <a:ext uri="{FF2B5EF4-FFF2-40B4-BE49-F238E27FC236}">
                <a16:creationId xmlns:a16="http://schemas.microsoft.com/office/drawing/2014/main" id="{718C9476-678C-4DC9-B684-7A4C616E35BF}"/>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3" name="Freeform: Shape 42">
            <a:extLst>
              <a:ext uri="{FF2B5EF4-FFF2-40B4-BE49-F238E27FC236}">
                <a16:creationId xmlns:a16="http://schemas.microsoft.com/office/drawing/2014/main" id="{ADE29CC4-2C00-40E6-BC98-BD4FC9E863E7}"/>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2" name="Title 1">
            <a:extLst>
              <a:ext uri="{FF2B5EF4-FFF2-40B4-BE49-F238E27FC236}">
                <a16:creationId xmlns:a16="http://schemas.microsoft.com/office/drawing/2014/main" id="{77A1D5CC-0596-460C-B9B3-B3D2EFBB9BDA}"/>
              </a:ext>
            </a:extLst>
          </p:cNvPr>
          <p:cNvSpPr>
            <a:spLocks noGrp="1"/>
          </p:cNvSpPr>
          <p:nvPr>
            <p:ph type="title" hasCustomPrompt="1"/>
          </p:nvPr>
        </p:nvSpPr>
        <p:spPr>
          <a:xfrm>
            <a:off x="519648" y="603485"/>
            <a:ext cx="7791448" cy="751679"/>
          </a:xfrm>
        </p:spPr>
        <p:txBody>
          <a:bodyPr/>
          <a:lstStyle>
            <a:lvl1pPr>
              <a:defRPr sz="4800" b="0">
                <a:latin typeface="+mj-lt"/>
              </a:defRPr>
            </a:lvl1pPr>
          </a:lstStyle>
          <a:p>
            <a:r>
              <a:rPr lang="en-GB" dirty="0"/>
              <a:t>Your main outtake goes here</a:t>
            </a:r>
          </a:p>
        </p:txBody>
      </p:sp>
      <p:sp>
        <p:nvSpPr>
          <p:cNvPr id="4" name="Footer Placeholder 3">
            <a:extLst>
              <a:ext uri="{FF2B5EF4-FFF2-40B4-BE49-F238E27FC236}">
                <a16:creationId xmlns:a16="http://schemas.microsoft.com/office/drawing/2014/main" id="{405B3A63-F691-487C-9F52-1F0588FBA809}"/>
              </a:ext>
            </a:extLst>
          </p:cNvPr>
          <p:cNvSpPr>
            <a:spLocks noGrp="1"/>
          </p:cNvSpPr>
          <p:nvPr>
            <p:ph type="ftr" sz="quarter" idx="11"/>
          </p:nvPr>
        </p:nvSpPr>
        <p:spPr/>
        <p:txBody>
          <a:bodyPr/>
          <a:lstStyle/>
          <a:p>
            <a:endParaRPr lang="en-GB"/>
          </a:p>
        </p:txBody>
      </p:sp>
      <p:sp>
        <p:nvSpPr>
          <p:cNvPr id="8" name="Text Placeholder 2">
            <a:extLst>
              <a:ext uri="{FF2B5EF4-FFF2-40B4-BE49-F238E27FC236}">
                <a16:creationId xmlns:a16="http://schemas.microsoft.com/office/drawing/2014/main" id="{80FC173B-F920-43CB-A097-39996E1BA53E}"/>
              </a:ext>
            </a:extLst>
          </p:cNvPr>
          <p:cNvSpPr>
            <a:spLocks noGrp="1"/>
          </p:cNvSpPr>
          <p:nvPr>
            <p:ph type="body" sz="quarter" idx="13" hasCustomPrompt="1"/>
          </p:nvPr>
        </p:nvSpPr>
        <p:spPr>
          <a:xfrm>
            <a:off x="615690" y="4018587"/>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6">
            <a:extLst>
              <a:ext uri="{FF2B5EF4-FFF2-40B4-BE49-F238E27FC236}">
                <a16:creationId xmlns:a16="http://schemas.microsoft.com/office/drawing/2014/main" id="{AA958C2D-1AF3-43E3-B749-006495D1D164}"/>
              </a:ext>
            </a:extLst>
          </p:cNvPr>
          <p:cNvSpPr>
            <a:spLocks noGrp="1"/>
          </p:cNvSpPr>
          <p:nvPr>
            <p:ph type="body" sz="quarter" idx="17" hasCustomPrompt="1"/>
          </p:nvPr>
        </p:nvSpPr>
        <p:spPr>
          <a:xfrm>
            <a:off x="615690" y="3477250"/>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0" name="Picture Placeholder 24">
            <a:extLst>
              <a:ext uri="{FF2B5EF4-FFF2-40B4-BE49-F238E27FC236}">
                <a16:creationId xmlns:a16="http://schemas.microsoft.com/office/drawing/2014/main" id="{A9319CCA-FA22-4588-9913-C76675346470}"/>
              </a:ext>
            </a:extLst>
          </p:cNvPr>
          <p:cNvSpPr>
            <a:spLocks noGrp="1"/>
          </p:cNvSpPr>
          <p:nvPr>
            <p:ph type="pic" sz="quarter" idx="25" hasCustomPrompt="1"/>
          </p:nvPr>
        </p:nvSpPr>
        <p:spPr>
          <a:xfrm>
            <a:off x="684142" y="1840096"/>
            <a:ext cx="1473804" cy="1473804"/>
          </a:xfrm>
          <a:prstGeom prst="ellipse">
            <a:avLst/>
          </a:prstGeom>
        </p:spPr>
        <p:txBody>
          <a:bodyPr anchor="ctr"/>
          <a:lstStyle>
            <a:lvl1pPr algn="ctr">
              <a:defRPr/>
            </a:lvl1pPr>
          </a:lstStyle>
          <a:p>
            <a:r>
              <a:rPr lang="en-GB" dirty="0"/>
              <a:t>Click to insert image</a:t>
            </a:r>
          </a:p>
        </p:txBody>
      </p:sp>
      <p:sp>
        <p:nvSpPr>
          <p:cNvPr id="11" name="Text Placeholder 2">
            <a:extLst>
              <a:ext uri="{FF2B5EF4-FFF2-40B4-BE49-F238E27FC236}">
                <a16:creationId xmlns:a16="http://schemas.microsoft.com/office/drawing/2014/main" id="{2B3E639A-15A9-4AFC-A5AD-4AA6EFA583B5}"/>
              </a:ext>
            </a:extLst>
          </p:cNvPr>
          <p:cNvSpPr>
            <a:spLocks noGrp="1"/>
          </p:cNvSpPr>
          <p:nvPr>
            <p:ph type="body" sz="quarter" idx="26" hasCustomPrompt="1"/>
          </p:nvPr>
        </p:nvSpPr>
        <p:spPr>
          <a:xfrm>
            <a:off x="3317009" y="4018587"/>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6">
            <a:extLst>
              <a:ext uri="{FF2B5EF4-FFF2-40B4-BE49-F238E27FC236}">
                <a16:creationId xmlns:a16="http://schemas.microsoft.com/office/drawing/2014/main" id="{9F256502-CB9F-4CCF-AE7A-588CABC360B4}"/>
              </a:ext>
            </a:extLst>
          </p:cNvPr>
          <p:cNvSpPr>
            <a:spLocks noGrp="1"/>
          </p:cNvSpPr>
          <p:nvPr>
            <p:ph type="body" sz="quarter" idx="27" hasCustomPrompt="1"/>
          </p:nvPr>
        </p:nvSpPr>
        <p:spPr>
          <a:xfrm>
            <a:off x="3317009" y="3477250"/>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3" name="Picture Placeholder 24">
            <a:extLst>
              <a:ext uri="{FF2B5EF4-FFF2-40B4-BE49-F238E27FC236}">
                <a16:creationId xmlns:a16="http://schemas.microsoft.com/office/drawing/2014/main" id="{AD32BA33-0C79-4C8D-810B-B1368AD31028}"/>
              </a:ext>
            </a:extLst>
          </p:cNvPr>
          <p:cNvSpPr>
            <a:spLocks noGrp="1"/>
          </p:cNvSpPr>
          <p:nvPr>
            <p:ph type="pic" sz="quarter" idx="28" hasCustomPrompt="1"/>
          </p:nvPr>
        </p:nvSpPr>
        <p:spPr>
          <a:xfrm>
            <a:off x="3385461" y="1840096"/>
            <a:ext cx="1473804" cy="1473804"/>
          </a:xfrm>
          <a:prstGeom prst="ellipse">
            <a:avLst/>
          </a:prstGeom>
        </p:spPr>
        <p:txBody>
          <a:bodyPr anchor="ctr"/>
          <a:lstStyle>
            <a:lvl1pPr algn="ctr">
              <a:defRPr/>
            </a:lvl1pPr>
          </a:lstStyle>
          <a:p>
            <a:r>
              <a:rPr lang="en-GB" dirty="0"/>
              <a:t>Click to insert image</a:t>
            </a:r>
          </a:p>
        </p:txBody>
      </p:sp>
      <p:sp>
        <p:nvSpPr>
          <p:cNvPr id="14" name="Text Placeholder 2">
            <a:extLst>
              <a:ext uri="{FF2B5EF4-FFF2-40B4-BE49-F238E27FC236}">
                <a16:creationId xmlns:a16="http://schemas.microsoft.com/office/drawing/2014/main" id="{16FFE04F-FCA2-40E3-A1A8-0B4A8BB4488F}"/>
              </a:ext>
            </a:extLst>
          </p:cNvPr>
          <p:cNvSpPr>
            <a:spLocks noGrp="1"/>
          </p:cNvSpPr>
          <p:nvPr>
            <p:ph type="body" sz="quarter" idx="29" hasCustomPrompt="1"/>
          </p:nvPr>
        </p:nvSpPr>
        <p:spPr>
          <a:xfrm>
            <a:off x="6018328" y="4018587"/>
            <a:ext cx="2256631" cy="1257300"/>
          </a:xfrm>
        </p:spPr>
        <p:txBody>
          <a:bodyPr anchor="t"/>
          <a:lstStyle>
            <a:lvl1pPr>
              <a:defRPr sz="1600">
                <a:latin typeface="+mn-lt"/>
              </a:defRPr>
            </a:lvl1pPr>
            <a:lvl2pPr>
              <a:buClr>
                <a:schemeClr val="tx1"/>
              </a:buClr>
              <a:defRPr sz="1600">
                <a:latin typeface="+mn-lt"/>
              </a:defRPr>
            </a:lvl2pPr>
            <a:lvl3pPr>
              <a:buClr>
                <a:schemeClr val="tx2"/>
              </a:buClr>
              <a:defRPr sz="1400">
                <a:latin typeface="+mn-lt"/>
              </a:defRPr>
            </a:lvl3pPr>
            <a:lvl4pPr>
              <a:buClr>
                <a:schemeClr val="tx2"/>
              </a:buClr>
              <a:defRPr sz="1200">
                <a:latin typeface="+mn-lt"/>
              </a:defRPr>
            </a:lvl4pPr>
            <a:lvl5pPr>
              <a:buClr>
                <a:schemeClr val="tx2"/>
              </a:buClr>
              <a:defRPr sz="11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6">
            <a:extLst>
              <a:ext uri="{FF2B5EF4-FFF2-40B4-BE49-F238E27FC236}">
                <a16:creationId xmlns:a16="http://schemas.microsoft.com/office/drawing/2014/main" id="{D3BEAE02-692C-467B-8ED5-81B9C639D600}"/>
              </a:ext>
            </a:extLst>
          </p:cNvPr>
          <p:cNvSpPr>
            <a:spLocks noGrp="1"/>
          </p:cNvSpPr>
          <p:nvPr>
            <p:ph type="body" sz="quarter" idx="30" hasCustomPrompt="1"/>
          </p:nvPr>
        </p:nvSpPr>
        <p:spPr>
          <a:xfrm>
            <a:off x="6018328" y="3477250"/>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6" name="Picture Placeholder 24">
            <a:extLst>
              <a:ext uri="{FF2B5EF4-FFF2-40B4-BE49-F238E27FC236}">
                <a16:creationId xmlns:a16="http://schemas.microsoft.com/office/drawing/2014/main" id="{8FD76114-E041-4E1F-A927-A8D685C43AEA}"/>
              </a:ext>
            </a:extLst>
          </p:cNvPr>
          <p:cNvSpPr>
            <a:spLocks noGrp="1"/>
          </p:cNvSpPr>
          <p:nvPr>
            <p:ph type="pic" sz="quarter" idx="31" hasCustomPrompt="1"/>
          </p:nvPr>
        </p:nvSpPr>
        <p:spPr>
          <a:xfrm>
            <a:off x="6086780" y="1840096"/>
            <a:ext cx="1473804" cy="1473804"/>
          </a:xfrm>
          <a:prstGeom prst="ellipse">
            <a:avLst/>
          </a:prstGeom>
        </p:spPr>
        <p:txBody>
          <a:bodyPr anchor="ctr"/>
          <a:lstStyle>
            <a:lvl1pPr algn="ctr">
              <a:defRPr/>
            </a:lvl1pPr>
          </a:lstStyle>
          <a:p>
            <a:r>
              <a:rPr lang="en-GB" dirty="0"/>
              <a:t>Click to insert image</a:t>
            </a:r>
          </a:p>
        </p:txBody>
      </p:sp>
      <p:sp>
        <p:nvSpPr>
          <p:cNvPr id="5" name="Slide Number Placeholder 4">
            <a:extLst>
              <a:ext uri="{FF2B5EF4-FFF2-40B4-BE49-F238E27FC236}">
                <a16:creationId xmlns:a16="http://schemas.microsoft.com/office/drawing/2014/main" id="{3A43D922-24C8-4357-8A3C-D9C42B601ECC}"/>
              </a:ext>
            </a:extLst>
          </p:cNvPr>
          <p:cNvSpPr>
            <a:spLocks noGrp="1"/>
          </p:cNvSpPr>
          <p:nvPr>
            <p:ph type="sldNum" sz="quarter" idx="12"/>
          </p:nvPr>
        </p:nvSpPr>
        <p:spPr/>
        <p:txBody>
          <a:bodyPr/>
          <a:lstStyle/>
          <a:p>
            <a:fld id="{21F79131-C817-4EAF-B3BC-6511779B5E04}" type="slidenum">
              <a:rPr lang="en-GB" smtClean="0"/>
              <a:pPr/>
              <a:t>‹#›</a:t>
            </a:fld>
            <a:endParaRPr lang="en-GB" dirty="0"/>
          </a:p>
        </p:txBody>
      </p:sp>
      <p:pic>
        <p:nvPicPr>
          <p:cNvPr id="42" name="Picture 41" descr="A picture containing drawing&#10;&#10;Description automatically generated">
            <a:extLst>
              <a:ext uri="{FF2B5EF4-FFF2-40B4-BE49-F238E27FC236}">
                <a16:creationId xmlns:a16="http://schemas.microsoft.com/office/drawing/2014/main" id="{C4014FE1-6B26-44C2-BE91-010D99077389}"/>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417703394"/>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p:cSld name="Three Point White 1">
    <p:bg>
      <p:bgRef idx="1001">
        <a:schemeClr val="bg1"/>
      </p:bgRef>
    </p:bg>
    <p:spTree>
      <p:nvGrpSpPr>
        <p:cNvPr id="1" name=""/>
        <p:cNvGrpSpPr/>
        <p:nvPr/>
      </p:nvGrpSpPr>
      <p:grpSpPr>
        <a:xfrm>
          <a:off x="0" y="0"/>
          <a:ext cx="0" cy="0"/>
          <a:chOff x="0" y="0"/>
          <a:chExt cx="0" cy="0"/>
        </a:xfrm>
      </p:grpSpPr>
      <p:sp>
        <p:nvSpPr>
          <p:cNvPr id="41" name="Freeform: Shape 40">
            <a:extLst>
              <a:ext uri="{FF2B5EF4-FFF2-40B4-BE49-F238E27FC236}">
                <a16:creationId xmlns:a16="http://schemas.microsoft.com/office/drawing/2014/main" id="{31122C9C-6F43-4747-BED0-715757337112}"/>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8" name="Freeform: Shape 17">
            <a:extLst>
              <a:ext uri="{FF2B5EF4-FFF2-40B4-BE49-F238E27FC236}">
                <a16:creationId xmlns:a16="http://schemas.microsoft.com/office/drawing/2014/main" id="{B1285B1C-7B07-4BF9-BF35-BE525A6D1CCC}"/>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 name="Title 1">
            <a:extLst>
              <a:ext uri="{FF2B5EF4-FFF2-40B4-BE49-F238E27FC236}">
                <a16:creationId xmlns:a16="http://schemas.microsoft.com/office/drawing/2014/main" id="{77A1D5CC-0596-460C-B9B3-B3D2EFBB9BDA}"/>
              </a:ext>
            </a:extLst>
          </p:cNvPr>
          <p:cNvSpPr>
            <a:spLocks noGrp="1"/>
          </p:cNvSpPr>
          <p:nvPr>
            <p:ph type="title" hasCustomPrompt="1"/>
          </p:nvPr>
        </p:nvSpPr>
        <p:spPr>
          <a:xfrm>
            <a:off x="519648" y="576591"/>
            <a:ext cx="7791448" cy="751679"/>
          </a:xfrm>
        </p:spPr>
        <p:txBody>
          <a:bodyPr/>
          <a:lstStyle>
            <a:lvl1pPr>
              <a:defRPr sz="4800" b="0">
                <a:solidFill>
                  <a:schemeClr val="tx2"/>
                </a:solidFill>
                <a:latin typeface="+mj-lt"/>
              </a:defRPr>
            </a:lvl1pPr>
          </a:lstStyle>
          <a:p>
            <a:r>
              <a:rPr lang="en-GB" dirty="0"/>
              <a:t>Your main outtake goes here</a:t>
            </a:r>
          </a:p>
        </p:txBody>
      </p:sp>
      <p:sp>
        <p:nvSpPr>
          <p:cNvPr id="4" name="Footer Placeholder 3">
            <a:extLst>
              <a:ext uri="{FF2B5EF4-FFF2-40B4-BE49-F238E27FC236}">
                <a16:creationId xmlns:a16="http://schemas.microsoft.com/office/drawing/2014/main" id="{405B3A63-F691-487C-9F52-1F0588FBA809}"/>
              </a:ext>
            </a:extLst>
          </p:cNvPr>
          <p:cNvSpPr>
            <a:spLocks noGrp="1"/>
          </p:cNvSpPr>
          <p:nvPr>
            <p:ph type="ftr" sz="quarter" idx="11"/>
          </p:nvPr>
        </p:nvSpPr>
        <p:spPr/>
        <p:txBody>
          <a:bodyPr/>
          <a:lstStyle>
            <a:lvl1pPr>
              <a:defRPr>
                <a:solidFill>
                  <a:schemeClr val="tx2"/>
                </a:solidFill>
              </a:defRPr>
            </a:lvl1pPr>
          </a:lstStyle>
          <a:p>
            <a:endParaRPr lang="en-GB"/>
          </a:p>
        </p:txBody>
      </p:sp>
      <p:sp>
        <p:nvSpPr>
          <p:cNvPr id="8" name="Text Placeholder 2">
            <a:extLst>
              <a:ext uri="{FF2B5EF4-FFF2-40B4-BE49-F238E27FC236}">
                <a16:creationId xmlns:a16="http://schemas.microsoft.com/office/drawing/2014/main" id="{80FC173B-F920-43CB-A097-39996E1BA53E}"/>
              </a:ext>
            </a:extLst>
          </p:cNvPr>
          <p:cNvSpPr>
            <a:spLocks noGrp="1"/>
          </p:cNvSpPr>
          <p:nvPr>
            <p:ph type="body" sz="quarter" idx="13" hasCustomPrompt="1"/>
          </p:nvPr>
        </p:nvSpPr>
        <p:spPr>
          <a:xfrm>
            <a:off x="615690" y="3991693"/>
            <a:ext cx="2256631" cy="1257300"/>
          </a:xfrm>
        </p:spPr>
        <p:txBody>
          <a:bodyPr anchor="t"/>
          <a:lstStyle>
            <a:lvl1pPr>
              <a:defRPr sz="1600">
                <a:solidFill>
                  <a:schemeClr val="tx2"/>
                </a:solidFill>
                <a:latin typeface="+mn-lt"/>
              </a:defRPr>
            </a:lvl1pPr>
            <a:lvl2pPr>
              <a:buClr>
                <a:schemeClr val="accent1"/>
              </a:buClr>
              <a:defRPr sz="1600">
                <a:solidFill>
                  <a:schemeClr val="tx2"/>
                </a:solidFill>
                <a:latin typeface="+mn-lt"/>
              </a:defRPr>
            </a:lvl2pPr>
            <a:lvl3pPr>
              <a:buClr>
                <a:schemeClr val="accent1"/>
              </a:buClr>
              <a:defRPr sz="1400">
                <a:solidFill>
                  <a:schemeClr val="tx2"/>
                </a:solidFill>
                <a:latin typeface="+mn-lt"/>
              </a:defRPr>
            </a:lvl3pPr>
            <a:lvl4pPr>
              <a:buClr>
                <a:schemeClr val="accent1"/>
              </a:buClr>
              <a:defRPr sz="1200">
                <a:solidFill>
                  <a:schemeClr val="tx2"/>
                </a:solidFill>
                <a:latin typeface="+mn-lt"/>
              </a:defRPr>
            </a:lvl4pPr>
            <a:lvl5pPr>
              <a:buClr>
                <a:schemeClr val="accent1"/>
              </a:buClr>
              <a:defRPr sz="11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9" name="Text Placeholder 6">
            <a:extLst>
              <a:ext uri="{FF2B5EF4-FFF2-40B4-BE49-F238E27FC236}">
                <a16:creationId xmlns:a16="http://schemas.microsoft.com/office/drawing/2014/main" id="{AA958C2D-1AF3-43E3-B749-006495D1D164}"/>
              </a:ext>
            </a:extLst>
          </p:cNvPr>
          <p:cNvSpPr>
            <a:spLocks noGrp="1"/>
          </p:cNvSpPr>
          <p:nvPr>
            <p:ph type="body" sz="quarter" idx="17" hasCustomPrompt="1"/>
          </p:nvPr>
        </p:nvSpPr>
        <p:spPr>
          <a:xfrm>
            <a:off x="615690" y="3450356"/>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0" name="Picture Placeholder 24">
            <a:extLst>
              <a:ext uri="{FF2B5EF4-FFF2-40B4-BE49-F238E27FC236}">
                <a16:creationId xmlns:a16="http://schemas.microsoft.com/office/drawing/2014/main" id="{A9319CCA-FA22-4588-9913-C76675346470}"/>
              </a:ext>
            </a:extLst>
          </p:cNvPr>
          <p:cNvSpPr>
            <a:spLocks noGrp="1"/>
          </p:cNvSpPr>
          <p:nvPr>
            <p:ph type="pic" sz="quarter" idx="25" hasCustomPrompt="1"/>
          </p:nvPr>
        </p:nvSpPr>
        <p:spPr>
          <a:xfrm>
            <a:off x="684142" y="1813202"/>
            <a:ext cx="1473804" cy="1473804"/>
          </a:xfrm>
          <a:prstGeom prst="ellipse">
            <a:avLst/>
          </a:prstGeom>
        </p:spPr>
        <p:txBody>
          <a:bodyPr anchor="ctr"/>
          <a:lstStyle>
            <a:lvl1pPr algn="ctr">
              <a:defRPr>
                <a:solidFill>
                  <a:schemeClr val="tx2"/>
                </a:solidFill>
              </a:defRPr>
            </a:lvl1pPr>
          </a:lstStyle>
          <a:p>
            <a:r>
              <a:rPr lang="en-GB" dirty="0"/>
              <a:t>Click to insert image</a:t>
            </a:r>
          </a:p>
        </p:txBody>
      </p:sp>
      <p:sp>
        <p:nvSpPr>
          <p:cNvPr id="11" name="Text Placeholder 2">
            <a:extLst>
              <a:ext uri="{FF2B5EF4-FFF2-40B4-BE49-F238E27FC236}">
                <a16:creationId xmlns:a16="http://schemas.microsoft.com/office/drawing/2014/main" id="{2B3E639A-15A9-4AFC-A5AD-4AA6EFA583B5}"/>
              </a:ext>
            </a:extLst>
          </p:cNvPr>
          <p:cNvSpPr>
            <a:spLocks noGrp="1"/>
          </p:cNvSpPr>
          <p:nvPr>
            <p:ph type="body" sz="quarter" idx="26" hasCustomPrompt="1"/>
          </p:nvPr>
        </p:nvSpPr>
        <p:spPr>
          <a:xfrm>
            <a:off x="3317009" y="3991693"/>
            <a:ext cx="2256631" cy="1257300"/>
          </a:xfrm>
        </p:spPr>
        <p:txBody>
          <a:bodyPr anchor="t"/>
          <a:lstStyle>
            <a:lvl1pPr>
              <a:defRPr sz="1600">
                <a:solidFill>
                  <a:schemeClr val="tx2"/>
                </a:solidFill>
                <a:latin typeface="+mn-lt"/>
              </a:defRPr>
            </a:lvl1pPr>
            <a:lvl2pPr>
              <a:buClr>
                <a:schemeClr val="accent1"/>
              </a:buClr>
              <a:defRPr sz="1600">
                <a:solidFill>
                  <a:schemeClr val="tx2"/>
                </a:solidFill>
                <a:latin typeface="+mn-lt"/>
              </a:defRPr>
            </a:lvl2pPr>
            <a:lvl3pPr>
              <a:buClr>
                <a:schemeClr val="accent1"/>
              </a:buClr>
              <a:defRPr sz="1400">
                <a:solidFill>
                  <a:schemeClr val="tx2"/>
                </a:solidFill>
                <a:latin typeface="+mn-lt"/>
              </a:defRPr>
            </a:lvl3pPr>
            <a:lvl4pPr>
              <a:buClr>
                <a:schemeClr val="accent1"/>
              </a:buClr>
              <a:defRPr sz="1200">
                <a:solidFill>
                  <a:schemeClr val="tx2"/>
                </a:solidFill>
                <a:latin typeface="+mn-lt"/>
              </a:defRPr>
            </a:lvl4pPr>
            <a:lvl5pPr>
              <a:buClr>
                <a:schemeClr val="accent1"/>
              </a:buClr>
              <a:defRPr sz="11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6">
            <a:extLst>
              <a:ext uri="{FF2B5EF4-FFF2-40B4-BE49-F238E27FC236}">
                <a16:creationId xmlns:a16="http://schemas.microsoft.com/office/drawing/2014/main" id="{9F256502-CB9F-4CCF-AE7A-588CABC360B4}"/>
              </a:ext>
            </a:extLst>
          </p:cNvPr>
          <p:cNvSpPr>
            <a:spLocks noGrp="1"/>
          </p:cNvSpPr>
          <p:nvPr>
            <p:ph type="body" sz="quarter" idx="27" hasCustomPrompt="1"/>
          </p:nvPr>
        </p:nvSpPr>
        <p:spPr>
          <a:xfrm>
            <a:off x="3317009" y="3450356"/>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3" name="Picture Placeholder 24">
            <a:extLst>
              <a:ext uri="{FF2B5EF4-FFF2-40B4-BE49-F238E27FC236}">
                <a16:creationId xmlns:a16="http://schemas.microsoft.com/office/drawing/2014/main" id="{AD32BA33-0C79-4C8D-810B-B1368AD31028}"/>
              </a:ext>
            </a:extLst>
          </p:cNvPr>
          <p:cNvSpPr>
            <a:spLocks noGrp="1"/>
          </p:cNvSpPr>
          <p:nvPr>
            <p:ph type="pic" sz="quarter" idx="28" hasCustomPrompt="1"/>
          </p:nvPr>
        </p:nvSpPr>
        <p:spPr>
          <a:xfrm>
            <a:off x="3385461" y="1813202"/>
            <a:ext cx="1473804" cy="1473804"/>
          </a:xfrm>
          <a:prstGeom prst="ellipse">
            <a:avLst/>
          </a:prstGeom>
        </p:spPr>
        <p:txBody>
          <a:bodyPr anchor="ctr"/>
          <a:lstStyle>
            <a:lvl1pPr algn="ctr">
              <a:defRPr>
                <a:solidFill>
                  <a:schemeClr val="tx2"/>
                </a:solidFill>
              </a:defRPr>
            </a:lvl1pPr>
          </a:lstStyle>
          <a:p>
            <a:r>
              <a:rPr lang="en-GB" dirty="0"/>
              <a:t>Click to insert image</a:t>
            </a:r>
          </a:p>
        </p:txBody>
      </p:sp>
      <p:sp>
        <p:nvSpPr>
          <p:cNvPr id="14" name="Text Placeholder 2">
            <a:extLst>
              <a:ext uri="{FF2B5EF4-FFF2-40B4-BE49-F238E27FC236}">
                <a16:creationId xmlns:a16="http://schemas.microsoft.com/office/drawing/2014/main" id="{16FFE04F-FCA2-40E3-A1A8-0B4A8BB4488F}"/>
              </a:ext>
            </a:extLst>
          </p:cNvPr>
          <p:cNvSpPr>
            <a:spLocks noGrp="1"/>
          </p:cNvSpPr>
          <p:nvPr>
            <p:ph type="body" sz="quarter" idx="29" hasCustomPrompt="1"/>
          </p:nvPr>
        </p:nvSpPr>
        <p:spPr>
          <a:xfrm>
            <a:off x="6018328" y="3991693"/>
            <a:ext cx="2256631" cy="1257300"/>
          </a:xfrm>
        </p:spPr>
        <p:txBody>
          <a:bodyPr anchor="t"/>
          <a:lstStyle>
            <a:lvl1pPr>
              <a:defRPr sz="1600">
                <a:solidFill>
                  <a:schemeClr val="tx2"/>
                </a:solidFill>
                <a:latin typeface="+mn-lt"/>
              </a:defRPr>
            </a:lvl1pPr>
            <a:lvl2pPr>
              <a:buClr>
                <a:schemeClr val="accent1"/>
              </a:buClr>
              <a:defRPr sz="1600">
                <a:solidFill>
                  <a:schemeClr val="tx2"/>
                </a:solidFill>
                <a:latin typeface="+mn-lt"/>
              </a:defRPr>
            </a:lvl2pPr>
            <a:lvl3pPr>
              <a:buClr>
                <a:schemeClr val="accent1"/>
              </a:buClr>
              <a:defRPr sz="1400">
                <a:solidFill>
                  <a:schemeClr val="tx2"/>
                </a:solidFill>
                <a:latin typeface="+mn-lt"/>
              </a:defRPr>
            </a:lvl3pPr>
            <a:lvl4pPr>
              <a:buClr>
                <a:schemeClr val="accent1"/>
              </a:buClr>
              <a:defRPr sz="1200">
                <a:solidFill>
                  <a:schemeClr val="tx2"/>
                </a:solidFill>
                <a:latin typeface="+mn-lt"/>
              </a:defRPr>
            </a:lvl4pPr>
            <a:lvl5pPr>
              <a:buClr>
                <a:schemeClr val="accent1"/>
              </a:buClr>
              <a:defRPr sz="11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5" name="Text Placeholder 6">
            <a:extLst>
              <a:ext uri="{FF2B5EF4-FFF2-40B4-BE49-F238E27FC236}">
                <a16:creationId xmlns:a16="http://schemas.microsoft.com/office/drawing/2014/main" id="{D3BEAE02-692C-467B-8ED5-81B9C639D600}"/>
              </a:ext>
            </a:extLst>
          </p:cNvPr>
          <p:cNvSpPr>
            <a:spLocks noGrp="1"/>
          </p:cNvSpPr>
          <p:nvPr>
            <p:ph type="body" sz="quarter" idx="30" hasCustomPrompt="1"/>
          </p:nvPr>
        </p:nvSpPr>
        <p:spPr>
          <a:xfrm>
            <a:off x="6018328" y="3450356"/>
            <a:ext cx="1828006" cy="514350"/>
          </a:xfrm>
        </p:spPr>
        <p:txBody>
          <a:bodyPr anchor="t"/>
          <a:lstStyle>
            <a:lvl1pPr>
              <a:defRPr sz="1600" b="1">
                <a:solidFill>
                  <a:schemeClr val="accent3"/>
                </a:solidFill>
                <a:latin typeface="+mn-lt"/>
              </a:defRPr>
            </a:lvl1pPr>
            <a:lvl2pPr>
              <a:defRPr sz="1600" b="1">
                <a:solidFill>
                  <a:schemeClr val="accent3"/>
                </a:solidFill>
                <a:latin typeface="+mj-lt"/>
              </a:defRPr>
            </a:lvl2pPr>
            <a:lvl3pPr>
              <a:defRPr sz="1400" b="1">
                <a:solidFill>
                  <a:schemeClr val="accent3"/>
                </a:solidFill>
                <a:latin typeface="+mj-lt"/>
              </a:defRPr>
            </a:lvl3pPr>
            <a:lvl4pPr>
              <a:defRPr sz="1200" b="1">
                <a:solidFill>
                  <a:schemeClr val="accent3"/>
                </a:solidFill>
                <a:latin typeface="+mj-lt"/>
              </a:defRPr>
            </a:lvl4pPr>
            <a:lvl5pPr>
              <a:defRPr sz="1100" b="1">
                <a:solidFill>
                  <a:schemeClr val="accent3"/>
                </a:solidFill>
                <a:latin typeface="+mj-lt"/>
              </a:defRPr>
            </a:lvl5pPr>
          </a:lstStyle>
          <a:p>
            <a:pPr lvl="0"/>
            <a:r>
              <a:rPr lang="en-US" dirty="0"/>
              <a:t>Click to insert title</a:t>
            </a:r>
            <a:endParaRPr lang="en-GB" dirty="0"/>
          </a:p>
        </p:txBody>
      </p:sp>
      <p:sp>
        <p:nvSpPr>
          <p:cNvPr id="16" name="Picture Placeholder 24">
            <a:extLst>
              <a:ext uri="{FF2B5EF4-FFF2-40B4-BE49-F238E27FC236}">
                <a16:creationId xmlns:a16="http://schemas.microsoft.com/office/drawing/2014/main" id="{8FD76114-E041-4E1F-A927-A8D685C43AEA}"/>
              </a:ext>
            </a:extLst>
          </p:cNvPr>
          <p:cNvSpPr>
            <a:spLocks noGrp="1"/>
          </p:cNvSpPr>
          <p:nvPr>
            <p:ph type="pic" sz="quarter" idx="31" hasCustomPrompt="1"/>
          </p:nvPr>
        </p:nvSpPr>
        <p:spPr>
          <a:xfrm>
            <a:off x="6086780" y="1813202"/>
            <a:ext cx="1473804" cy="1473804"/>
          </a:xfrm>
          <a:prstGeom prst="ellipse">
            <a:avLst/>
          </a:prstGeom>
        </p:spPr>
        <p:txBody>
          <a:bodyPr anchor="ctr"/>
          <a:lstStyle>
            <a:lvl1pPr algn="ctr">
              <a:defRPr>
                <a:solidFill>
                  <a:schemeClr val="tx2"/>
                </a:solidFill>
              </a:defRPr>
            </a:lvl1pPr>
          </a:lstStyle>
          <a:p>
            <a:r>
              <a:rPr lang="en-GB" dirty="0"/>
              <a:t>Click to insert image</a:t>
            </a:r>
          </a:p>
        </p:txBody>
      </p:sp>
      <p:sp>
        <p:nvSpPr>
          <p:cNvPr id="5" name="Slide Number Placeholder 4">
            <a:extLst>
              <a:ext uri="{FF2B5EF4-FFF2-40B4-BE49-F238E27FC236}">
                <a16:creationId xmlns:a16="http://schemas.microsoft.com/office/drawing/2014/main" id="{3A43D922-24C8-4357-8A3C-D9C42B601ECC}"/>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pic>
        <p:nvPicPr>
          <p:cNvPr id="21" name="Graphic 20">
            <a:extLst>
              <a:ext uri="{FF2B5EF4-FFF2-40B4-BE49-F238E27FC236}">
                <a16:creationId xmlns:a16="http://schemas.microsoft.com/office/drawing/2014/main" id="{03A55D68-0220-4BE2-BD81-E6A13D4AA974}"/>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1884153118"/>
      </p:ext>
    </p:extLst>
  </p:cSld>
  <p:clrMapOvr>
    <a:overrideClrMapping bg1="lt1" tx1="dk1" bg2="lt2" tx2="dk2" accent1="accent1" accent2="accent2" accent3="accent3" accent4="accent4" accent5="accent5" accent6="accent6" hlink="hlink" folHlink="folHlink"/>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Four Point Teal 1">
    <p:bg>
      <p:bgPr>
        <a:solidFill>
          <a:schemeClr val="accent2"/>
        </a:solidFill>
        <a:effectLst/>
      </p:bgPr>
    </p:bg>
    <p:spTree>
      <p:nvGrpSpPr>
        <p:cNvPr id="1" name=""/>
        <p:cNvGrpSpPr/>
        <p:nvPr/>
      </p:nvGrpSpPr>
      <p:grpSpPr>
        <a:xfrm>
          <a:off x="0" y="0"/>
          <a:ext cx="0" cy="0"/>
          <a:chOff x="0" y="0"/>
          <a:chExt cx="0" cy="0"/>
        </a:xfrm>
      </p:grpSpPr>
      <p:sp>
        <p:nvSpPr>
          <p:cNvPr id="42" name="Freeform: Shape 41">
            <a:extLst>
              <a:ext uri="{FF2B5EF4-FFF2-40B4-BE49-F238E27FC236}">
                <a16:creationId xmlns:a16="http://schemas.microsoft.com/office/drawing/2014/main" id="{A5D7BA6F-984B-4B7B-9A33-DF400FC9CF4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673800"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3567835"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6461870"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9355906" y="293593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304800" y="2538211"/>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3198835" y="2538211"/>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6092870" y="2538211"/>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8986906" y="2538211"/>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17CE9AA3-CDC4-47E8-800E-F64E30EA71F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519B834F-5171-42AC-A5FD-8DA87B306F78}"/>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524352331"/>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Five Point Teal 1">
    <p:bg>
      <p:bgPr>
        <a:solidFill>
          <a:schemeClr val="accent2"/>
        </a:solidFill>
        <a:effectLst/>
      </p:bgPr>
    </p:bg>
    <p:spTree>
      <p:nvGrpSpPr>
        <p:cNvPr id="1" name=""/>
        <p:cNvGrpSpPr/>
        <p:nvPr/>
      </p:nvGrpSpPr>
      <p:grpSpPr>
        <a:xfrm>
          <a:off x="0" y="0"/>
          <a:ext cx="0" cy="0"/>
          <a:chOff x="0" y="0"/>
          <a:chExt cx="0" cy="0"/>
        </a:xfrm>
      </p:grpSpPr>
      <p:sp>
        <p:nvSpPr>
          <p:cNvPr id="44" name="Freeform: Shape 43">
            <a:extLst>
              <a:ext uri="{FF2B5EF4-FFF2-40B4-BE49-F238E27FC236}">
                <a16:creationId xmlns:a16="http://schemas.microsoft.com/office/drawing/2014/main" id="{5E2187E7-1033-4EC4-8C9F-E3E79CA3C203}"/>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14379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478615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842851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3096148"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6738508"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74794" y="2123320"/>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4400014" y="2123320"/>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8025234" y="2123320"/>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2727148" y="3956786"/>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6352368" y="3956786"/>
            <a:ext cx="583931" cy="583931"/>
          </a:xfrm>
          <a:prstGeom prst="arc">
            <a:avLst>
              <a:gd name="adj1" fmla="val 5358404"/>
              <a:gd name="adj2" fmla="val 0"/>
            </a:avLst>
          </a:prstGeom>
          <a:ln w="12700">
            <a:solidFill>
              <a:schemeClr val="tx1"/>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450AA6F0-7340-4E6C-8297-B7148B167E85}"/>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998F758B-3E43-4644-98E5-21BA50331DCA}"/>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797572139"/>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Ten Point Teal 1">
    <p:bg>
      <p:bgPr>
        <a:solidFill>
          <a:schemeClr val="accent2"/>
        </a:solidFill>
        <a:effectLst/>
      </p:bgPr>
    </p:bg>
    <p:spTree>
      <p:nvGrpSpPr>
        <p:cNvPr id="1" name=""/>
        <p:cNvGrpSpPr/>
        <p:nvPr/>
      </p:nvGrpSpPr>
      <p:grpSpPr>
        <a:xfrm>
          <a:off x="0" y="0"/>
          <a:ext cx="0" cy="0"/>
          <a:chOff x="0" y="0"/>
          <a:chExt cx="0" cy="0"/>
        </a:xfrm>
      </p:grpSpPr>
      <p:sp>
        <p:nvSpPr>
          <p:cNvPr id="56" name="Freeform: Shape 55">
            <a:extLst>
              <a:ext uri="{FF2B5EF4-FFF2-40B4-BE49-F238E27FC236}">
                <a16:creationId xmlns:a16="http://schemas.microsoft.com/office/drawing/2014/main" id="{9374688D-D550-4A1E-8061-22D3A9929271}"/>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591345"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2925414"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5259483"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7593552"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9927621"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308824" y="1922685"/>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2638608" y="1922685"/>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4968392" y="1922685"/>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7298176" y="1917826"/>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9627960" y="1917826"/>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1" name="Text Placeholder 2">
            <a:extLst>
              <a:ext uri="{FF2B5EF4-FFF2-40B4-BE49-F238E27FC236}">
                <a16:creationId xmlns:a16="http://schemas.microsoft.com/office/drawing/2014/main" id="{276C596D-34DC-4412-81F1-4B9B39D4ADEA}"/>
              </a:ext>
            </a:extLst>
          </p:cNvPr>
          <p:cNvSpPr>
            <a:spLocks noGrp="1"/>
          </p:cNvSpPr>
          <p:nvPr>
            <p:ph type="body" sz="quarter" idx="31" hasCustomPrompt="1"/>
          </p:nvPr>
        </p:nvSpPr>
        <p:spPr>
          <a:xfrm>
            <a:off x="591345"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3" name="Text Placeholder 2">
            <a:extLst>
              <a:ext uri="{FF2B5EF4-FFF2-40B4-BE49-F238E27FC236}">
                <a16:creationId xmlns:a16="http://schemas.microsoft.com/office/drawing/2014/main" id="{A076BBF1-DEE7-4AF6-8883-2E92BC6D8B8E}"/>
              </a:ext>
            </a:extLst>
          </p:cNvPr>
          <p:cNvSpPr>
            <a:spLocks noGrp="1"/>
          </p:cNvSpPr>
          <p:nvPr>
            <p:ph type="body" sz="quarter" idx="32" hasCustomPrompt="1"/>
          </p:nvPr>
        </p:nvSpPr>
        <p:spPr>
          <a:xfrm>
            <a:off x="2925414"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2">
            <a:extLst>
              <a:ext uri="{FF2B5EF4-FFF2-40B4-BE49-F238E27FC236}">
                <a16:creationId xmlns:a16="http://schemas.microsoft.com/office/drawing/2014/main" id="{AB688A78-2A82-480E-9648-6377550DE773}"/>
              </a:ext>
            </a:extLst>
          </p:cNvPr>
          <p:cNvSpPr>
            <a:spLocks noGrp="1"/>
          </p:cNvSpPr>
          <p:nvPr>
            <p:ph type="body" sz="quarter" idx="33" hasCustomPrompt="1"/>
          </p:nvPr>
        </p:nvSpPr>
        <p:spPr>
          <a:xfrm>
            <a:off x="5259483"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7" name="Text Placeholder 2">
            <a:extLst>
              <a:ext uri="{FF2B5EF4-FFF2-40B4-BE49-F238E27FC236}">
                <a16:creationId xmlns:a16="http://schemas.microsoft.com/office/drawing/2014/main" id="{EA99B3F8-402D-4539-8342-75CE67B33E69}"/>
              </a:ext>
            </a:extLst>
          </p:cNvPr>
          <p:cNvSpPr>
            <a:spLocks noGrp="1"/>
          </p:cNvSpPr>
          <p:nvPr>
            <p:ph type="body" sz="quarter" idx="34" hasCustomPrompt="1"/>
          </p:nvPr>
        </p:nvSpPr>
        <p:spPr>
          <a:xfrm>
            <a:off x="7593552"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2">
            <a:extLst>
              <a:ext uri="{FF2B5EF4-FFF2-40B4-BE49-F238E27FC236}">
                <a16:creationId xmlns:a16="http://schemas.microsoft.com/office/drawing/2014/main" id="{90A321D3-612B-4921-86C0-700EF63202F1}"/>
              </a:ext>
            </a:extLst>
          </p:cNvPr>
          <p:cNvSpPr>
            <a:spLocks noGrp="1"/>
          </p:cNvSpPr>
          <p:nvPr>
            <p:ph type="body" sz="quarter" idx="35" hasCustomPrompt="1"/>
          </p:nvPr>
        </p:nvSpPr>
        <p:spPr>
          <a:xfrm>
            <a:off x="9927621"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Text Placeholder 33">
            <a:extLst>
              <a:ext uri="{FF2B5EF4-FFF2-40B4-BE49-F238E27FC236}">
                <a16:creationId xmlns:a16="http://schemas.microsoft.com/office/drawing/2014/main" id="{17E89160-D97C-4987-8952-ED8B2C7BDFE8}"/>
              </a:ext>
            </a:extLst>
          </p:cNvPr>
          <p:cNvSpPr>
            <a:spLocks noGrp="1"/>
          </p:cNvSpPr>
          <p:nvPr>
            <p:ph type="body" sz="quarter" idx="36" hasCustomPrompt="1"/>
          </p:nvPr>
        </p:nvSpPr>
        <p:spPr>
          <a:xfrm>
            <a:off x="308824" y="3754214"/>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2" name="Text Placeholder 33">
            <a:extLst>
              <a:ext uri="{FF2B5EF4-FFF2-40B4-BE49-F238E27FC236}">
                <a16:creationId xmlns:a16="http://schemas.microsoft.com/office/drawing/2014/main" id="{C64DC926-6874-4ED4-BC83-4FC1E0B7EB0E}"/>
              </a:ext>
            </a:extLst>
          </p:cNvPr>
          <p:cNvSpPr>
            <a:spLocks noGrp="1"/>
          </p:cNvSpPr>
          <p:nvPr>
            <p:ph type="body" sz="quarter" idx="37" hasCustomPrompt="1"/>
          </p:nvPr>
        </p:nvSpPr>
        <p:spPr>
          <a:xfrm>
            <a:off x="2638608" y="3754214"/>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3" name="Text Placeholder 33">
            <a:extLst>
              <a:ext uri="{FF2B5EF4-FFF2-40B4-BE49-F238E27FC236}">
                <a16:creationId xmlns:a16="http://schemas.microsoft.com/office/drawing/2014/main" id="{3B1BC0F0-5E13-44D4-B3E3-60B0B989F323}"/>
              </a:ext>
            </a:extLst>
          </p:cNvPr>
          <p:cNvSpPr>
            <a:spLocks noGrp="1"/>
          </p:cNvSpPr>
          <p:nvPr>
            <p:ph type="body" sz="quarter" idx="38" hasCustomPrompt="1"/>
          </p:nvPr>
        </p:nvSpPr>
        <p:spPr>
          <a:xfrm>
            <a:off x="4968392" y="3754214"/>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42" name="Text Placeholder 33">
            <a:extLst>
              <a:ext uri="{FF2B5EF4-FFF2-40B4-BE49-F238E27FC236}">
                <a16:creationId xmlns:a16="http://schemas.microsoft.com/office/drawing/2014/main" id="{903688AA-2CF6-4A60-904F-5DF3A45EF158}"/>
              </a:ext>
            </a:extLst>
          </p:cNvPr>
          <p:cNvSpPr>
            <a:spLocks noGrp="1"/>
          </p:cNvSpPr>
          <p:nvPr>
            <p:ph type="body" sz="quarter" idx="39" hasCustomPrompt="1"/>
          </p:nvPr>
        </p:nvSpPr>
        <p:spPr>
          <a:xfrm>
            <a:off x="7298176" y="3749355"/>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43" name="Text Placeholder 33">
            <a:extLst>
              <a:ext uri="{FF2B5EF4-FFF2-40B4-BE49-F238E27FC236}">
                <a16:creationId xmlns:a16="http://schemas.microsoft.com/office/drawing/2014/main" id="{F2D2F8F2-9AEC-4907-AD1D-40E7DD30D10A}"/>
              </a:ext>
            </a:extLst>
          </p:cNvPr>
          <p:cNvSpPr>
            <a:spLocks noGrp="1"/>
          </p:cNvSpPr>
          <p:nvPr>
            <p:ph type="body" sz="quarter" idx="40" hasCustomPrompt="1"/>
          </p:nvPr>
        </p:nvSpPr>
        <p:spPr>
          <a:xfrm>
            <a:off x="9627960" y="3749355"/>
            <a:ext cx="497451" cy="497451"/>
          </a:xfrm>
          <a:prstGeom prst="arc">
            <a:avLst>
              <a:gd name="adj1" fmla="val 5358404"/>
              <a:gd name="adj2" fmla="val 0"/>
            </a:avLst>
          </a:prstGeom>
          <a:ln w="12700">
            <a:solidFill>
              <a:schemeClr val="tx1"/>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33A351E9-8419-4D5A-AFD5-E295BABCDA6E}"/>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30" name="Text Placeholder 8">
            <a:extLst>
              <a:ext uri="{FF2B5EF4-FFF2-40B4-BE49-F238E27FC236}">
                <a16:creationId xmlns:a16="http://schemas.microsoft.com/office/drawing/2014/main" id="{7461E285-BBD9-4A22-A661-1F7D415E7D51}"/>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807687994"/>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Four Point Teal 2">
    <p:bg>
      <p:bgPr>
        <a:solidFill>
          <a:schemeClr val="accent2"/>
        </a:solidFill>
        <a:effectLst/>
      </p:bgPr>
    </p:bg>
    <p:spTree>
      <p:nvGrpSpPr>
        <p:cNvPr id="1" name=""/>
        <p:cNvGrpSpPr/>
        <p:nvPr/>
      </p:nvGrpSpPr>
      <p:grpSpPr>
        <a:xfrm>
          <a:off x="0" y="0"/>
          <a:ext cx="0" cy="0"/>
          <a:chOff x="0" y="0"/>
          <a:chExt cx="0" cy="0"/>
        </a:xfrm>
      </p:grpSpPr>
      <p:sp>
        <p:nvSpPr>
          <p:cNvPr id="42" name="Freeform: Shape 41">
            <a:extLst>
              <a:ext uri="{FF2B5EF4-FFF2-40B4-BE49-F238E27FC236}">
                <a16:creationId xmlns:a16="http://schemas.microsoft.com/office/drawing/2014/main" id="{2B043C06-E691-4C19-BB41-3B61EF4B463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673800"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3567835"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6461870" y="2931079"/>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9355906" y="293593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Text Placeholder 19">
            <a:extLst>
              <a:ext uri="{FF2B5EF4-FFF2-40B4-BE49-F238E27FC236}">
                <a16:creationId xmlns:a16="http://schemas.microsoft.com/office/drawing/2014/main" id="{EE226F47-E326-4CCF-9417-A2B5B8D36F6B}"/>
              </a:ext>
            </a:extLst>
          </p:cNvPr>
          <p:cNvSpPr>
            <a:spLocks noGrp="1"/>
          </p:cNvSpPr>
          <p:nvPr>
            <p:ph type="body" sz="quarter" idx="30" hasCustomPrompt="1"/>
          </p:nvPr>
        </p:nvSpPr>
        <p:spPr>
          <a:xfrm>
            <a:off x="673800"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1" name="Text Placeholder 20">
            <a:extLst>
              <a:ext uri="{FF2B5EF4-FFF2-40B4-BE49-F238E27FC236}">
                <a16:creationId xmlns:a16="http://schemas.microsoft.com/office/drawing/2014/main" id="{0C2C06A7-E2AC-4417-BB90-18418C52D472}"/>
              </a:ext>
            </a:extLst>
          </p:cNvPr>
          <p:cNvSpPr>
            <a:spLocks noGrp="1"/>
          </p:cNvSpPr>
          <p:nvPr>
            <p:ph type="body" sz="quarter" idx="31" hasCustomPrompt="1"/>
          </p:nvPr>
        </p:nvSpPr>
        <p:spPr>
          <a:xfrm>
            <a:off x="3567835"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3" name="Text Placeholder 22">
            <a:extLst>
              <a:ext uri="{FF2B5EF4-FFF2-40B4-BE49-F238E27FC236}">
                <a16:creationId xmlns:a16="http://schemas.microsoft.com/office/drawing/2014/main" id="{D8B13E5A-5B69-404C-B693-B07E4084E68D}"/>
              </a:ext>
            </a:extLst>
          </p:cNvPr>
          <p:cNvSpPr>
            <a:spLocks noGrp="1"/>
          </p:cNvSpPr>
          <p:nvPr>
            <p:ph type="body" sz="quarter" idx="32" hasCustomPrompt="1"/>
          </p:nvPr>
        </p:nvSpPr>
        <p:spPr>
          <a:xfrm>
            <a:off x="6461870"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5" name="Text Placeholder 24">
            <a:extLst>
              <a:ext uri="{FF2B5EF4-FFF2-40B4-BE49-F238E27FC236}">
                <a16:creationId xmlns:a16="http://schemas.microsoft.com/office/drawing/2014/main" id="{84A18DF3-EC00-4C0D-90E6-ED225F55E2D2}"/>
              </a:ext>
            </a:extLst>
          </p:cNvPr>
          <p:cNvSpPr>
            <a:spLocks noGrp="1"/>
          </p:cNvSpPr>
          <p:nvPr>
            <p:ph type="body" sz="quarter" idx="33" hasCustomPrompt="1"/>
          </p:nvPr>
        </p:nvSpPr>
        <p:spPr>
          <a:xfrm>
            <a:off x="9355906"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387F6BD2-63F9-41AD-BE3E-8C45E3A75CDE}"/>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255B8D47-45E0-4FA7-9092-5546FDFD139E}"/>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742743208"/>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Five Point Teal 2">
    <p:bg>
      <p:bgPr>
        <a:solidFill>
          <a:schemeClr val="accent2"/>
        </a:solidFill>
        <a:effectLst/>
      </p:bgPr>
    </p:bg>
    <p:spTree>
      <p:nvGrpSpPr>
        <p:cNvPr id="1" name=""/>
        <p:cNvGrpSpPr/>
        <p:nvPr/>
      </p:nvGrpSpPr>
      <p:grpSpPr>
        <a:xfrm>
          <a:off x="0" y="0"/>
          <a:ext cx="0" cy="0"/>
          <a:chOff x="0" y="0"/>
          <a:chExt cx="0" cy="0"/>
        </a:xfrm>
      </p:grpSpPr>
      <p:sp>
        <p:nvSpPr>
          <p:cNvPr id="44" name="Freeform: Shape 43">
            <a:extLst>
              <a:ext uri="{FF2B5EF4-FFF2-40B4-BE49-F238E27FC236}">
                <a16:creationId xmlns:a16="http://schemas.microsoft.com/office/drawing/2014/main" id="{5221D665-1F5C-4B3C-82B6-1D090EB596FC}"/>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14379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478615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842851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3096148"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6738508"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0" name="Text Placeholder 19">
            <a:extLst>
              <a:ext uri="{FF2B5EF4-FFF2-40B4-BE49-F238E27FC236}">
                <a16:creationId xmlns:a16="http://schemas.microsoft.com/office/drawing/2014/main" id="{79A76CC9-49DF-42A3-8C50-356BCE93CF9B}"/>
              </a:ext>
            </a:extLst>
          </p:cNvPr>
          <p:cNvSpPr>
            <a:spLocks noGrp="1"/>
          </p:cNvSpPr>
          <p:nvPr>
            <p:ph type="body" sz="quarter" idx="31" hasCustomPrompt="1"/>
          </p:nvPr>
        </p:nvSpPr>
        <p:spPr>
          <a:xfrm>
            <a:off x="1143794" y="2026763"/>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1" name="Text Placeholder 20">
            <a:extLst>
              <a:ext uri="{FF2B5EF4-FFF2-40B4-BE49-F238E27FC236}">
                <a16:creationId xmlns:a16="http://schemas.microsoft.com/office/drawing/2014/main" id="{DFF29EE8-8E32-4415-8CB6-C40E43FAEDD7}"/>
              </a:ext>
            </a:extLst>
          </p:cNvPr>
          <p:cNvSpPr>
            <a:spLocks noGrp="1"/>
          </p:cNvSpPr>
          <p:nvPr>
            <p:ph type="body" sz="quarter" idx="32" hasCustomPrompt="1"/>
          </p:nvPr>
        </p:nvSpPr>
        <p:spPr>
          <a:xfrm>
            <a:off x="4786154" y="2026763"/>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3" name="Text Placeholder 22">
            <a:extLst>
              <a:ext uri="{FF2B5EF4-FFF2-40B4-BE49-F238E27FC236}">
                <a16:creationId xmlns:a16="http://schemas.microsoft.com/office/drawing/2014/main" id="{12A686C8-D330-41CB-BA45-CF7ACEFE35B2}"/>
              </a:ext>
            </a:extLst>
          </p:cNvPr>
          <p:cNvSpPr>
            <a:spLocks noGrp="1"/>
          </p:cNvSpPr>
          <p:nvPr>
            <p:ph type="body" sz="quarter" idx="33" hasCustomPrompt="1"/>
          </p:nvPr>
        </p:nvSpPr>
        <p:spPr>
          <a:xfrm>
            <a:off x="8428514" y="2026763"/>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25" name="Text Placeholder 24">
            <a:extLst>
              <a:ext uri="{FF2B5EF4-FFF2-40B4-BE49-F238E27FC236}">
                <a16:creationId xmlns:a16="http://schemas.microsoft.com/office/drawing/2014/main" id="{479B43A7-D707-4FF8-8441-333A21DF913D}"/>
              </a:ext>
            </a:extLst>
          </p:cNvPr>
          <p:cNvSpPr>
            <a:spLocks noGrp="1"/>
          </p:cNvSpPr>
          <p:nvPr>
            <p:ph type="body" sz="quarter" idx="34" hasCustomPrompt="1"/>
          </p:nvPr>
        </p:nvSpPr>
        <p:spPr>
          <a:xfrm>
            <a:off x="3096148" y="3865088"/>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sp>
        <p:nvSpPr>
          <p:cNvPr id="39" name="Text Placeholder 24">
            <a:extLst>
              <a:ext uri="{FF2B5EF4-FFF2-40B4-BE49-F238E27FC236}">
                <a16:creationId xmlns:a16="http://schemas.microsoft.com/office/drawing/2014/main" id="{7D5AB52B-FB1F-4A93-B8E7-1076B42B04DD}"/>
              </a:ext>
            </a:extLst>
          </p:cNvPr>
          <p:cNvSpPr>
            <a:spLocks noGrp="1"/>
          </p:cNvSpPr>
          <p:nvPr>
            <p:ph type="body" sz="quarter" idx="35" hasCustomPrompt="1"/>
          </p:nvPr>
        </p:nvSpPr>
        <p:spPr>
          <a:xfrm>
            <a:off x="6738508" y="3865088"/>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r>
              <a:rPr lang="en-US" dirty="0"/>
              <a:t>Click to insert text</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FD74F551-A442-428B-92A6-D9A41B4F6188}"/>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0A39D3B2-FA07-4357-9419-827989C45AB5}"/>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844777459"/>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Six Point Teal 2">
    <p:bg>
      <p:bgPr>
        <a:solidFill>
          <a:schemeClr val="accent2"/>
        </a:solidFill>
        <a:effectLst/>
      </p:bgPr>
    </p:bg>
    <p:spTree>
      <p:nvGrpSpPr>
        <p:cNvPr id="1" name=""/>
        <p:cNvGrpSpPr/>
        <p:nvPr/>
      </p:nvGrpSpPr>
      <p:grpSpPr>
        <a:xfrm>
          <a:off x="0" y="0"/>
          <a:ext cx="0" cy="0"/>
          <a:chOff x="0" y="0"/>
          <a:chExt cx="0" cy="0"/>
        </a:xfrm>
      </p:grpSpPr>
      <p:sp>
        <p:nvSpPr>
          <p:cNvPr id="48" name="Freeform: Shape 47">
            <a:extLst>
              <a:ext uri="{FF2B5EF4-FFF2-40B4-BE49-F238E27FC236}">
                <a16:creationId xmlns:a16="http://schemas.microsoft.com/office/drawing/2014/main" id="{3F170D0F-4474-49F2-A0E4-696A16CB7810}"/>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14379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478615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8428514" y="2516188"/>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1143794"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4786154"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
            <a:extLst>
              <a:ext uri="{FF2B5EF4-FFF2-40B4-BE49-F238E27FC236}">
                <a16:creationId xmlns:a16="http://schemas.microsoft.com/office/drawing/2014/main" id="{EF0E6698-C95A-4C48-B150-E9CE26BDFD95}"/>
              </a:ext>
            </a:extLst>
          </p:cNvPr>
          <p:cNvSpPr>
            <a:spLocks noGrp="1"/>
          </p:cNvSpPr>
          <p:nvPr>
            <p:ph type="body" sz="quarter" idx="24" hasCustomPrompt="1"/>
          </p:nvPr>
        </p:nvSpPr>
        <p:spPr>
          <a:xfrm>
            <a:off x="8428514" y="4354513"/>
            <a:ext cx="2256631" cy="1257300"/>
          </a:xfrm>
        </p:spPr>
        <p:txBody>
          <a:bodyPr anchor="t"/>
          <a:lstStyle>
            <a:lvl1pPr>
              <a:defRPr sz="14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3" name="Text Placeholder 19">
            <a:extLst>
              <a:ext uri="{FF2B5EF4-FFF2-40B4-BE49-F238E27FC236}">
                <a16:creationId xmlns:a16="http://schemas.microsoft.com/office/drawing/2014/main" id="{97C836BA-6335-478D-9737-E600A83AF3EC}"/>
              </a:ext>
            </a:extLst>
          </p:cNvPr>
          <p:cNvSpPr>
            <a:spLocks noGrp="1"/>
          </p:cNvSpPr>
          <p:nvPr>
            <p:ph type="body" sz="quarter" idx="31"/>
          </p:nvPr>
        </p:nvSpPr>
        <p:spPr>
          <a:xfrm>
            <a:off x="1143793" y="2026761"/>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sp>
        <p:nvSpPr>
          <p:cNvPr id="25" name="Text Placeholder 20">
            <a:extLst>
              <a:ext uri="{FF2B5EF4-FFF2-40B4-BE49-F238E27FC236}">
                <a16:creationId xmlns:a16="http://schemas.microsoft.com/office/drawing/2014/main" id="{81018AA8-63F4-4419-9A9A-4BCC6BAAC9C2}"/>
              </a:ext>
            </a:extLst>
          </p:cNvPr>
          <p:cNvSpPr>
            <a:spLocks noGrp="1"/>
          </p:cNvSpPr>
          <p:nvPr>
            <p:ph type="body" sz="quarter" idx="32"/>
          </p:nvPr>
        </p:nvSpPr>
        <p:spPr>
          <a:xfrm>
            <a:off x="4786153" y="2026761"/>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sp>
        <p:nvSpPr>
          <p:cNvPr id="27" name="Text Placeholder 22">
            <a:extLst>
              <a:ext uri="{FF2B5EF4-FFF2-40B4-BE49-F238E27FC236}">
                <a16:creationId xmlns:a16="http://schemas.microsoft.com/office/drawing/2014/main" id="{7A762D2A-431F-4D1D-B31F-BDA3B67144CC}"/>
              </a:ext>
            </a:extLst>
          </p:cNvPr>
          <p:cNvSpPr>
            <a:spLocks noGrp="1"/>
          </p:cNvSpPr>
          <p:nvPr>
            <p:ph type="body" sz="quarter" idx="33"/>
          </p:nvPr>
        </p:nvSpPr>
        <p:spPr>
          <a:xfrm>
            <a:off x="8428513" y="2026761"/>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sp>
        <p:nvSpPr>
          <p:cNvPr id="32" name="Text Placeholder 19">
            <a:extLst>
              <a:ext uri="{FF2B5EF4-FFF2-40B4-BE49-F238E27FC236}">
                <a16:creationId xmlns:a16="http://schemas.microsoft.com/office/drawing/2014/main" id="{167E784F-D279-419D-9555-ED7BF43DEAAB}"/>
              </a:ext>
            </a:extLst>
          </p:cNvPr>
          <p:cNvSpPr>
            <a:spLocks noGrp="1"/>
          </p:cNvSpPr>
          <p:nvPr>
            <p:ph type="body" sz="quarter" idx="34"/>
          </p:nvPr>
        </p:nvSpPr>
        <p:spPr>
          <a:xfrm>
            <a:off x="1143793" y="3865086"/>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sp>
        <p:nvSpPr>
          <p:cNvPr id="33" name="Text Placeholder 20">
            <a:extLst>
              <a:ext uri="{FF2B5EF4-FFF2-40B4-BE49-F238E27FC236}">
                <a16:creationId xmlns:a16="http://schemas.microsoft.com/office/drawing/2014/main" id="{639533A0-EC42-43EC-A9A9-D6A949105C6E}"/>
              </a:ext>
            </a:extLst>
          </p:cNvPr>
          <p:cNvSpPr>
            <a:spLocks noGrp="1"/>
          </p:cNvSpPr>
          <p:nvPr>
            <p:ph type="body" sz="quarter" idx="35"/>
          </p:nvPr>
        </p:nvSpPr>
        <p:spPr>
          <a:xfrm>
            <a:off x="4786153" y="3865086"/>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sp>
        <p:nvSpPr>
          <p:cNvPr id="42" name="Text Placeholder 22">
            <a:extLst>
              <a:ext uri="{FF2B5EF4-FFF2-40B4-BE49-F238E27FC236}">
                <a16:creationId xmlns:a16="http://schemas.microsoft.com/office/drawing/2014/main" id="{DE527EAA-A509-4CF0-AA50-31E4D9781E5F}"/>
              </a:ext>
            </a:extLst>
          </p:cNvPr>
          <p:cNvSpPr>
            <a:spLocks noGrp="1"/>
          </p:cNvSpPr>
          <p:nvPr>
            <p:ph type="body" sz="quarter" idx="36"/>
          </p:nvPr>
        </p:nvSpPr>
        <p:spPr>
          <a:xfrm>
            <a:off x="8428513" y="3865086"/>
            <a:ext cx="2256631" cy="489427"/>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400" b="1">
                <a:solidFill>
                  <a:schemeClr val="accent3"/>
                </a:solidFill>
                <a:latin typeface="+mn-lt"/>
              </a:defRPr>
            </a:lvl1pPr>
            <a:lvl2pPr>
              <a:buClr>
                <a:schemeClr val="accent3"/>
              </a:buClr>
              <a:defRPr sz="1400" b="1">
                <a:solidFill>
                  <a:schemeClr val="accent3"/>
                </a:solidFill>
                <a:latin typeface="+mj-lt"/>
              </a:defRPr>
            </a:lvl2pPr>
            <a:lvl3pPr>
              <a:buClr>
                <a:schemeClr val="accent3"/>
              </a:buClr>
              <a:defRPr sz="1200" b="1">
                <a:solidFill>
                  <a:schemeClr val="accent3"/>
                </a:solidFill>
                <a:latin typeface="+mj-lt"/>
              </a:defRPr>
            </a:lvl3pPr>
            <a:lvl4pPr>
              <a:buClr>
                <a:schemeClr val="accent3"/>
              </a:buClr>
              <a:defRPr sz="1100" b="1">
                <a:solidFill>
                  <a:schemeClr val="accent3"/>
                </a:solidFill>
                <a:latin typeface="+mj-lt"/>
              </a:defRPr>
            </a:lvl4pPr>
            <a:lvl5pPr>
              <a:buClr>
                <a:schemeClr val="accent3"/>
              </a:buClr>
              <a:defRPr sz="1050" b="1">
                <a:solidFill>
                  <a:schemeClr val="accent3"/>
                </a:solidFill>
                <a:latin typeface="+mj-lt"/>
              </a:defRPr>
            </a:lvl5pPr>
          </a:lstStyle>
          <a:p>
            <a:pPr lvl="0"/>
            <a:endParaRPr lang="en-GB" dirty="0"/>
          </a:p>
        </p:txBody>
      </p:sp>
      <p:pic>
        <p:nvPicPr>
          <p:cNvPr id="41" name="Picture 40" descr="A picture containing drawing&#10;&#10;Description automatically generated">
            <a:extLst>
              <a:ext uri="{FF2B5EF4-FFF2-40B4-BE49-F238E27FC236}">
                <a16:creationId xmlns:a16="http://schemas.microsoft.com/office/drawing/2014/main" id="{7A6FBC37-AD1E-4751-BEA7-117C523E43FF}"/>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21" name="Text Placeholder 8">
            <a:extLst>
              <a:ext uri="{FF2B5EF4-FFF2-40B4-BE49-F238E27FC236}">
                <a16:creationId xmlns:a16="http://schemas.microsoft.com/office/drawing/2014/main" id="{6C94E4CA-383B-46BB-9837-BCDFB2AD4301}"/>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380423710"/>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p:cSld name="Ten Point Teal 2">
    <p:bg>
      <p:bgPr>
        <a:solidFill>
          <a:schemeClr val="accent2"/>
        </a:solidFill>
        <a:effectLst/>
      </p:bgPr>
    </p:bg>
    <p:spTree>
      <p:nvGrpSpPr>
        <p:cNvPr id="1" name=""/>
        <p:cNvGrpSpPr/>
        <p:nvPr/>
      </p:nvGrpSpPr>
      <p:grpSpPr>
        <a:xfrm>
          <a:off x="0" y="0"/>
          <a:ext cx="0" cy="0"/>
          <a:chOff x="0" y="0"/>
          <a:chExt cx="0" cy="0"/>
        </a:xfrm>
      </p:grpSpPr>
      <p:sp>
        <p:nvSpPr>
          <p:cNvPr id="56" name="Freeform: Shape 55">
            <a:extLst>
              <a:ext uri="{FF2B5EF4-FFF2-40B4-BE49-F238E27FC236}">
                <a16:creationId xmlns:a16="http://schemas.microsoft.com/office/drawing/2014/main" id="{25DC995B-1E69-4806-B113-299E14C8DC50}"/>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16" name="Text Placeholder 8">
            <a:extLst>
              <a:ext uri="{FF2B5EF4-FFF2-40B4-BE49-F238E27FC236}">
                <a16:creationId xmlns:a16="http://schemas.microsoft.com/office/drawing/2014/main" id="{7FB203D5-05F2-4327-9E37-F9BBBEBCE929}"/>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591345"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2925414"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5259483"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7593552"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9927621" y="2229073"/>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1" name="Text Placeholder 2">
            <a:extLst>
              <a:ext uri="{FF2B5EF4-FFF2-40B4-BE49-F238E27FC236}">
                <a16:creationId xmlns:a16="http://schemas.microsoft.com/office/drawing/2014/main" id="{276C596D-34DC-4412-81F1-4B9B39D4ADEA}"/>
              </a:ext>
            </a:extLst>
          </p:cNvPr>
          <p:cNvSpPr>
            <a:spLocks noGrp="1"/>
          </p:cNvSpPr>
          <p:nvPr>
            <p:ph type="body" sz="quarter" idx="31" hasCustomPrompt="1"/>
          </p:nvPr>
        </p:nvSpPr>
        <p:spPr>
          <a:xfrm>
            <a:off x="591345"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3" name="Text Placeholder 2">
            <a:extLst>
              <a:ext uri="{FF2B5EF4-FFF2-40B4-BE49-F238E27FC236}">
                <a16:creationId xmlns:a16="http://schemas.microsoft.com/office/drawing/2014/main" id="{A076BBF1-DEE7-4AF6-8883-2E92BC6D8B8E}"/>
              </a:ext>
            </a:extLst>
          </p:cNvPr>
          <p:cNvSpPr>
            <a:spLocks noGrp="1"/>
          </p:cNvSpPr>
          <p:nvPr>
            <p:ph type="body" sz="quarter" idx="32" hasCustomPrompt="1"/>
          </p:nvPr>
        </p:nvSpPr>
        <p:spPr>
          <a:xfrm>
            <a:off x="2925414"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2">
            <a:extLst>
              <a:ext uri="{FF2B5EF4-FFF2-40B4-BE49-F238E27FC236}">
                <a16:creationId xmlns:a16="http://schemas.microsoft.com/office/drawing/2014/main" id="{AB688A78-2A82-480E-9648-6377550DE773}"/>
              </a:ext>
            </a:extLst>
          </p:cNvPr>
          <p:cNvSpPr>
            <a:spLocks noGrp="1"/>
          </p:cNvSpPr>
          <p:nvPr>
            <p:ph type="body" sz="quarter" idx="33" hasCustomPrompt="1"/>
          </p:nvPr>
        </p:nvSpPr>
        <p:spPr>
          <a:xfrm>
            <a:off x="5259483"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7" name="Text Placeholder 2">
            <a:extLst>
              <a:ext uri="{FF2B5EF4-FFF2-40B4-BE49-F238E27FC236}">
                <a16:creationId xmlns:a16="http://schemas.microsoft.com/office/drawing/2014/main" id="{EA99B3F8-402D-4539-8342-75CE67B33E69}"/>
              </a:ext>
            </a:extLst>
          </p:cNvPr>
          <p:cNvSpPr>
            <a:spLocks noGrp="1"/>
          </p:cNvSpPr>
          <p:nvPr>
            <p:ph type="body" sz="quarter" idx="34" hasCustomPrompt="1"/>
          </p:nvPr>
        </p:nvSpPr>
        <p:spPr>
          <a:xfrm>
            <a:off x="7593552"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2">
            <a:extLst>
              <a:ext uri="{FF2B5EF4-FFF2-40B4-BE49-F238E27FC236}">
                <a16:creationId xmlns:a16="http://schemas.microsoft.com/office/drawing/2014/main" id="{90A321D3-612B-4921-86C0-700EF63202F1}"/>
              </a:ext>
            </a:extLst>
          </p:cNvPr>
          <p:cNvSpPr>
            <a:spLocks noGrp="1"/>
          </p:cNvSpPr>
          <p:nvPr>
            <p:ph type="body" sz="quarter" idx="35" hasCustomPrompt="1"/>
          </p:nvPr>
        </p:nvSpPr>
        <p:spPr>
          <a:xfrm>
            <a:off x="9927621" y="4060602"/>
            <a:ext cx="1875630" cy="1257300"/>
          </a:xfrm>
        </p:spPr>
        <p:txBody>
          <a:bodyPr anchor="t"/>
          <a:lstStyle>
            <a:lvl1pPr>
              <a:defRPr sz="1050">
                <a:latin typeface="+mn-lt"/>
              </a:defRPr>
            </a:lvl1pPr>
            <a:lvl2pPr>
              <a:buClr>
                <a:schemeClr val="tx1"/>
              </a:buClr>
              <a:defRPr sz="1050">
                <a:latin typeface="+mn-lt"/>
              </a:defRPr>
            </a:lvl2pPr>
            <a:lvl3pPr>
              <a:buClr>
                <a:schemeClr val="tx2"/>
              </a:buClr>
              <a:defRPr sz="1000">
                <a:latin typeface="+mn-lt"/>
              </a:defRPr>
            </a:lvl3pPr>
            <a:lvl4pPr>
              <a:buClr>
                <a:schemeClr val="tx2"/>
              </a:buClr>
              <a:defRPr sz="900">
                <a:latin typeface="+mn-lt"/>
              </a:defRPr>
            </a:lvl4pPr>
            <a:lvl5pPr>
              <a:buClr>
                <a:schemeClr val="tx2"/>
              </a:buClr>
              <a:defRPr sz="80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19">
            <a:extLst>
              <a:ext uri="{FF2B5EF4-FFF2-40B4-BE49-F238E27FC236}">
                <a16:creationId xmlns:a16="http://schemas.microsoft.com/office/drawing/2014/main" id="{528E6BB2-83AD-493A-A6F9-FFEC784D43DD}"/>
              </a:ext>
            </a:extLst>
          </p:cNvPr>
          <p:cNvSpPr>
            <a:spLocks noGrp="1"/>
          </p:cNvSpPr>
          <p:nvPr>
            <p:ph type="body" sz="quarter" idx="36" hasCustomPrompt="1"/>
          </p:nvPr>
        </p:nvSpPr>
        <p:spPr>
          <a:xfrm>
            <a:off x="591345" y="1822279"/>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44" name="Text Placeholder 20">
            <a:extLst>
              <a:ext uri="{FF2B5EF4-FFF2-40B4-BE49-F238E27FC236}">
                <a16:creationId xmlns:a16="http://schemas.microsoft.com/office/drawing/2014/main" id="{04D9AB85-C212-47C7-9328-6DE5882A47D5}"/>
              </a:ext>
            </a:extLst>
          </p:cNvPr>
          <p:cNvSpPr>
            <a:spLocks noGrp="1"/>
          </p:cNvSpPr>
          <p:nvPr>
            <p:ph type="body" sz="quarter" idx="37" hasCustomPrompt="1"/>
          </p:nvPr>
        </p:nvSpPr>
        <p:spPr>
          <a:xfrm>
            <a:off x="2925414" y="1822279"/>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45" name="Text Placeholder 22">
            <a:extLst>
              <a:ext uri="{FF2B5EF4-FFF2-40B4-BE49-F238E27FC236}">
                <a16:creationId xmlns:a16="http://schemas.microsoft.com/office/drawing/2014/main" id="{7D1D1920-C8B0-4D83-AF1B-8EC8B58D705C}"/>
              </a:ext>
            </a:extLst>
          </p:cNvPr>
          <p:cNvSpPr>
            <a:spLocks noGrp="1"/>
          </p:cNvSpPr>
          <p:nvPr>
            <p:ph type="body" sz="quarter" idx="38" hasCustomPrompt="1"/>
          </p:nvPr>
        </p:nvSpPr>
        <p:spPr>
          <a:xfrm>
            <a:off x="5259483" y="1822279"/>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48" name="Text Placeholder 22">
            <a:extLst>
              <a:ext uri="{FF2B5EF4-FFF2-40B4-BE49-F238E27FC236}">
                <a16:creationId xmlns:a16="http://schemas.microsoft.com/office/drawing/2014/main" id="{5F4DE73F-CB81-485E-AC67-2EECDA37E4E3}"/>
              </a:ext>
            </a:extLst>
          </p:cNvPr>
          <p:cNvSpPr>
            <a:spLocks noGrp="1"/>
          </p:cNvSpPr>
          <p:nvPr>
            <p:ph type="body" sz="quarter" idx="39" hasCustomPrompt="1"/>
          </p:nvPr>
        </p:nvSpPr>
        <p:spPr>
          <a:xfrm>
            <a:off x="7593552" y="1822279"/>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49" name="Text Placeholder 22">
            <a:extLst>
              <a:ext uri="{FF2B5EF4-FFF2-40B4-BE49-F238E27FC236}">
                <a16:creationId xmlns:a16="http://schemas.microsoft.com/office/drawing/2014/main" id="{509C6325-83C5-4B39-9A4A-ACE9011182B2}"/>
              </a:ext>
            </a:extLst>
          </p:cNvPr>
          <p:cNvSpPr>
            <a:spLocks noGrp="1"/>
          </p:cNvSpPr>
          <p:nvPr>
            <p:ph type="body" sz="quarter" idx="40" hasCustomPrompt="1"/>
          </p:nvPr>
        </p:nvSpPr>
        <p:spPr>
          <a:xfrm>
            <a:off x="9929970" y="1822279"/>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50" name="Text Placeholder 19">
            <a:extLst>
              <a:ext uri="{FF2B5EF4-FFF2-40B4-BE49-F238E27FC236}">
                <a16:creationId xmlns:a16="http://schemas.microsoft.com/office/drawing/2014/main" id="{E6A25020-1B13-4B7D-BF60-B0C80FA5ADF8}"/>
              </a:ext>
            </a:extLst>
          </p:cNvPr>
          <p:cNvSpPr>
            <a:spLocks noGrp="1"/>
          </p:cNvSpPr>
          <p:nvPr>
            <p:ph type="body" sz="quarter" idx="41" hasCustomPrompt="1"/>
          </p:nvPr>
        </p:nvSpPr>
        <p:spPr>
          <a:xfrm>
            <a:off x="591345"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51" name="Text Placeholder 20">
            <a:extLst>
              <a:ext uri="{FF2B5EF4-FFF2-40B4-BE49-F238E27FC236}">
                <a16:creationId xmlns:a16="http://schemas.microsoft.com/office/drawing/2014/main" id="{07050639-6AD9-40AD-81E8-56FAB18AD7A0}"/>
              </a:ext>
            </a:extLst>
          </p:cNvPr>
          <p:cNvSpPr>
            <a:spLocks noGrp="1"/>
          </p:cNvSpPr>
          <p:nvPr>
            <p:ph type="body" sz="quarter" idx="42" hasCustomPrompt="1"/>
          </p:nvPr>
        </p:nvSpPr>
        <p:spPr>
          <a:xfrm>
            <a:off x="2925414"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52" name="Text Placeholder 22">
            <a:extLst>
              <a:ext uri="{FF2B5EF4-FFF2-40B4-BE49-F238E27FC236}">
                <a16:creationId xmlns:a16="http://schemas.microsoft.com/office/drawing/2014/main" id="{80BE2DC3-E29E-4E47-9A0F-EFF12CA45A19}"/>
              </a:ext>
            </a:extLst>
          </p:cNvPr>
          <p:cNvSpPr>
            <a:spLocks noGrp="1"/>
          </p:cNvSpPr>
          <p:nvPr>
            <p:ph type="body" sz="quarter" idx="43" hasCustomPrompt="1"/>
          </p:nvPr>
        </p:nvSpPr>
        <p:spPr>
          <a:xfrm>
            <a:off x="5259483"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53" name="Text Placeholder 22">
            <a:extLst>
              <a:ext uri="{FF2B5EF4-FFF2-40B4-BE49-F238E27FC236}">
                <a16:creationId xmlns:a16="http://schemas.microsoft.com/office/drawing/2014/main" id="{06D85349-FD03-4AE8-B6F9-FA8B5F9D610A}"/>
              </a:ext>
            </a:extLst>
          </p:cNvPr>
          <p:cNvSpPr>
            <a:spLocks noGrp="1"/>
          </p:cNvSpPr>
          <p:nvPr>
            <p:ph type="body" sz="quarter" idx="44" hasCustomPrompt="1"/>
          </p:nvPr>
        </p:nvSpPr>
        <p:spPr>
          <a:xfrm>
            <a:off x="7593552"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sp>
        <p:nvSpPr>
          <p:cNvPr id="54" name="Text Placeholder 22">
            <a:extLst>
              <a:ext uri="{FF2B5EF4-FFF2-40B4-BE49-F238E27FC236}">
                <a16:creationId xmlns:a16="http://schemas.microsoft.com/office/drawing/2014/main" id="{6394FC43-E010-46C6-9AF4-4820F1DF0D18}"/>
              </a:ext>
            </a:extLst>
          </p:cNvPr>
          <p:cNvSpPr>
            <a:spLocks noGrp="1"/>
          </p:cNvSpPr>
          <p:nvPr>
            <p:ph type="body" sz="quarter" idx="45" hasCustomPrompt="1"/>
          </p:nvPr>
        </p:nvSpPr>
        <p:spPr>
          <a:xfrm>
            <a:off x="9929970"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tx1"/>
          </a:solidFill>
        </p:spPr>
        <p:txBody>
          <a:bodyPr wrap="square" anchor="ctr">
            <a:noAutofit/>
          </a:bodyPr>
          <a:lstStyle>
            <a:lvl1pPr>
              <a:defRPr sz="1050" b="1">
                <a:solidFill>
                  <a:schemeClr val="accent3"/>
                </a:solidFill>
                <a:latin typeface="+mn-lt"/>
              </a:defRPr>
            </a:lvl1pPr>
            <a:lvl2pPr>
              <a:buClr>
                <a:schemeClr val="accent3"/>
              </a:buClr>
              <a:defRPr sz="1050" b="1">
                <a:solidFill>
                  <a:schemeClr val="accent3"/>
                </a:solidFill>
                <a:latin typeface="+mj-lt"/>
              </a:defRPr>
            </a:lvl2pPr>
            <a:lvl3pPr>
              <a:buClr>
                <a:schemeClr val="accent3"/>
              </a:buClr>
              <a:defRPr sz="1000" b="1">
                <a:solidFill>
                  <a:schemeClr val="accent3"/>
                </a:solidFill>
                <a:latin typeface="+mj-lt"/>
              </a:defRPr>
            </a:lvl3pPr>
            <a:lvl4pPr>
              <a:buClr>
                <a:schemeClr val="accent3"/>
              </a:buClr>
              <a:defRPr sz="900" b="1">
                <a:solidFill>
                  <a:schemeClr val="accent3"/>
                </a:solidFill>
                <a:latin typeface="+mj-lt"/>
              </a:defRPr>
            </a:lvl4pPr>
            <a:lvl5pPr>
              <a:buClr>
                <a:schemeClr val="accent3"/>
              </a:buClr>
              <a:defRPr sz="800" b="1">
                <a:solidFill>
                  <a:schemeClr val="accent3"/>
                </a:solidFill>
                <a:latin typeface="+mj-lt"/>
              </a:defRPr>
            </a:lvl5pPr>
          </a:lstStyle>
          <a:p>
            <a:pPr lvl="0"/>
            <a:r>
              <a:rPr lang="en-US" dirty="0"/>
              <a:t>Click to insert text</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5B13B079-F023-412A-B20B-8AE0689E8096}"/>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781698287"/>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Four Point White 1">
    <p:bg>
      <p:bgRef idx="1001">
        <a:schemeClr val="bg1"/>
      </p:bgRef>
    </p:bg>
    <p:spTree>
      <p:nvGrpSpPr>
        <p:cNvPr id="1" name=""/>
        <p:cNvGrpSpPr/>
        <p:nvPr/>
      </p:nvGrpSpPr>
      <p:grpSpPr>
        <a:xfrm>
          <a:off x="0" y="0"/>
          <a:ext cx="0" cy="0"/>
          <a:chOff x="0" y="0"/>
          <a:chExt cx="0" cy="0"/>
        </a:xfrm>
      </p:grpSpPr>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673800"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3567835"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6461870"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9355906" y="293593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304800" y="2538211"/>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3198835" y="2538211"/>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6092870" y="2538211"/>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8986906" y="2538211"/>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19" name="Graphic 18">
            <a:extLst>
              <a:ext uri="{FF2B5EF4-FFF2-40B4-BE49-F238E27FC236}">
                <a16:creationId xmlns:a16="http://schemas.microsoft.com/office/drawing/2014/main" id="{33E796F3-91C7-45B5-B8A1-16810A533BC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39" name="Freeform: Shape 38">
            <a:extLst>
              <a:ext uri="{FF2B5EF4-FFF2-40B4-BE49-F238E27FC236}">
                <a16:creationId xmlns:a16="http://schemas.microsoft.com/office/drawing/2014/main" id="{4578BB4D-2B17-4D9A-B94F-C422CDDDCE42}"/>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20" name="Text Placeholder 8">
            <a:extLst>
              <a:ext uri="{FF2B5EF4-FFF2-40B4-BE49-F238E27FC236}">
                <a16:creationId xmlns:a16="http://schemas.microsoft.com/office/drawing/2014/main" id="{F634A1C4-8FBF-4FEF-BEC9-23CB8ACD794B}"/>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385558406"/>
      </p:ext>
    </p:extLst>
  </p:cSld>
  <p:clrMapOvr>
    <a:overrideClrMapping bg1="lt1" tx1="dk1" bg2="lt2" tx2="dk2" accent1="accent1" accent2="accent2" accent3="accent3" accent4="accent4" accent5="accent5" accent6="accent6" hlink="hlink" folHlink="folHlink"/>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Five Point White 1">
    <p:bg>
      <p:bgRef idx="1001">
        <a:schemeClr val="bg1"/>
      </p:bgRef>
    </p:bg>
    <p:spTree>
      <p:nvGrpSpPr>
        <p:cNvPr id="1" name=""/>
        <p:cNvGrpSpPr/>
        <p:nvPr/>
      </p:nvGrpSpPr>
      <p:grpSpPr>
        <a:xfrm>
          <a:off x="0" y="0"/>
          <a:ext cx="0" cy="0"/>
          <a:chOff x="0" y="0"/>
          <a:chExt cx="0" cy="0"/>
        </a:xfrm>
      </p:grpSpPr>
      <p:sp>
        <p:nvSpPr>
          <p:cNvPr id="46" name="Freeform: Shape 45">
            <a:extLst>
              <a:ext uri="{FF2B5EF4-FFF2-40B4-BE49-F238E27FC236}">
                <a16:creationId xmlns:a16="http://schemas.microsoft.com/office/drawing/2014/main" id="{51AF5B58-BA1A-41BD-BAE5-99BA299F37CA}"/>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23" name="Text Placeholder 2">
            <a:extLst>
              <a:ext uri="{FF2B5EF4-FFF2-40B4-BE49-F238E27FC236}">
                <a16:creationId xmlns:a16="http://schemas.microsoft.com/office/drawing/2014/main" id="{CB4587A5-709D-448A-B445-ED0D139F39BE}"/>
              </a:ext>
            </a:extLst>
          </p:cNvPr>
          <p:cNvSpPr>
            <a:spLocks noGrp="1"/>
          </p:cNvSpPr>
          <p:nvPr>
            <p:ph type="body" sz="quarter" idx="31" hasCustomPrompt="1"/>
          </p:nvPr>
        </p:nvSpPr>
        <p:spPr>
          <a:xfrm>
            <a:off x="114379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7479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440001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802523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2727148" y="3956786"/>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6352368" y="3956786"/>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19" name="Graphic 18">
            <a:extLst>
              <a:ext uri="{FF2B5EF4-FFF2-40B4-BE49-F238E27FC236}">
                <a16:creationId xmlns:a16="http://schemas.microsoft.com/office/drawing/2014/main" id="{5BD90985-32D6-4086-B746-DE6E576536D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1" name="Title 1">
            <a:extLst>
              <a:ext uri="{FF2B5EF4-FFF2-40B4-BE49-F238E27FC236}">
                <a16:creationId xmlns:a16="http://schemas.microsoft.com/office/drawing/2014/main" id="{4A4F316F-18A4-4855-AE5E-E9A0E2F438A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27" name="Text Placeholder 2">
            <a:extLst>
              <a:ext uri="{FF2B5EF4-FFF2-40B4-BE49-F238E27FC236}">
                <a16:creationId xmlns:a16="http://schemas.microsoft.com/office/drawing/2014/main" id="{36E578F0-1AF5-4614-AB6F-B13074123BAE}"/>
              </a:ext>
            </a:extLst>
          </p:cNvPr>
          <p:cNvSpPr>
            <a:spLocks noGrp="1"/>
          </p:cNvSpPr>
          <p:nvPr>
            <p:ph type="body" sz="quarter" idx="32" hasCustomPrompt="1"/>
          </p:nvPr>
        </p:nvSpPr>
        <p:spPr>
          <a:xfrm>
            <a:off x="478615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
            <a:extLst>
              <a:ext uri="{FF2B5EF4-FFF2-40B4-BE49-F238E27FC236}">
                <a16:creationId xmlns:a16="http://schemas.microsoft.com/office/drawing/2014/main" id="{D6B4233C-BD4F-4E61-9129-BFC9CD3C98ED}"/>
              </a:ext>
            </a:extLst>
          </p:cNvPr>
          <p:cNvSpPr>
            <a:spLocks noGrp="1"/>
          </p:cNvSpPr>
          <p:nvPr>
            <p:ph type="body" sz="quarter" idx="33" hasCustomPrompt="1"/>
          </p:nvPr>
        </p:nvSpPr>
        <p:spPr>
          <a:xfrm>
            <a:off x="842851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2" name="Text Placeholder 2">
            <a:extLst>
              <a:ext uri="{FF2B5EF4-FFF2-40B4-BE49-F238E27FC236}">
                <a16:creationId xmlns:a16="http://schemas.microsoft.com/office/drawing/2014/main" id="{CBE812E1-2CC2-42B1-8B5E-B9069961536F}"/>
              </a:ext>
            </a:extLst>
          </p:cNvPr>
          <p:cNvSpPr>
            <a:spLocks noGrp="1"/>
          </p:cNvSpPr>
          <p:nvPr>
            <p:ph type="body" sz="quarter" idx="34" hasCustomPrompt="1"/>
          </p:nvPr>
        </p:nvSpPr>
        <p:spPr>
          <a:xfrm>
            <a:off x="3096148" y="4354513"/>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9" name="Text Placeholder 2">
            <a:extLst>
              <a:ext uri="{FF2B5EF4-FFF2-40B4-BE49-F238E27FC236}">
                <a16:creationId xmlns:a16="http://schemas.microsoft.com/office/drawing/2014/main" id="{7FFE8E9A-D039-4351-8BA6-1AA30AFDA9FC}"/>
              </a:ext>
            </a:extLst>
          </p:cNvPr>
          <p:cNvSpPr>
            <a:spLocks noGrp="1"/>
          </p:cNvSpPr>
          <p:nvPr>
            <p:ph type="body" sz="quarter" idx="35" hasCustomPrompt="1"/>
          </p:nvPr>
        </p:nvSpPr>
        <p:spPr>
          <a:xfrm>
            <a:off x="6738508" y="4354513"/>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8">
            <a:extLst>
              <a:ext uri="{FF2B5EF4-FFF2-40B4-BE49-F238E27FC236}">
                <a16:creationId xmlns:a16="http://schemas.microsoft.com/office/drawing/2014/main" id="{803875A6-1A41-499D-A331-0D4603CD75B0}"/>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603215957"/>
      </p:ext>
    </p:extLst>
  </p:cSld>
  <p:clrMapOvr>
    <a:overrideClrMapping bg1="lt1" tx1="dk1" bg2="lt2" tx2="dk2" accent1="accent1" accent2="accent2" accent3="accent3" accent4="accent4" accent5="accent5" accent6="accent6" hlink="hlink" folHlink="folHlink"/>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Six Point White 1">
    <p:bg>
      <p:bgRef idx="1001">
        <a:schemeClr val="bg1"/>
      </p:bgRef>
    </p:bg>
    <p:spTree>
      <p:nvGrpSpPr>
        <p:cNvPr id="1" name=""/>
        <p:cNvGrpSpPr/>
        <p:nvPr/>
      </p:nvGrpSpPr>
      <p:grpSpPr>
        <a:xfrm>
          <a:off x="0" y="0"/>
          <a:ext cx="0" cy="0"/>
          <a:chOff x="0" y="0"/>
          <a:chExt cx="0" cy="0"/>
        </a:xfrm>
      </p:grpSpPr>
      <p:sp>
        <p:nvSpPr>
          <p:cNvPr id="50" name="Freeform: Shape 49">
            <a:extLst>
              <a:ext uri="{FF2B5EF4-FFF2-40B4-BE49-F238E27FC236}">
                <a16:creationId xmlns:a16="http://schemas.microsoft.com/office/drawing/2014/main" id="{5D94314C-6300-41B2-B7EE-21316712403D}"/>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7479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440001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8025234" y="2123320"/>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774794" y="3956786"/>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4400014" y="3956786"/>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9" name="Text Placeholder 33">
            <a:extLst>
              <a:ext uri="{FF2B5EF4-FFF2-40B4-BE49-F238E27FC236}">
                <a16:creationId xmlns:a16="http://schemas.microsoft.com/office/drawing/2014/main" id="{C487FCB6-987E-433E-982B-8F7C79AB4524}"/>
              </a:ext>
            </a:extLst>
          </p:cNvPr>
          <p:cNvSpPr>
            <a:spLocks noGrp="1"/>
          </p:cNvSpPr>
          <p:nvPr>
            <p:ph type="body" sz="quarter" idx="31" hasCustomPrompt="1"/>
          </p:nvPr>
        </p:nvSpPr>
        <p:spPr>
          <a:xfrm>
            <a:off x="8025234" y="3956786"/>
            <a:ext cx="583931" cy="583931"/>
          </a:xfrm>
          <a:prstGeom prst="arc">
            <a:avLst>
              <a:gd name="adj1" fmla="val 5358404"/>
              <a:gd name="adj2" fmla="val 0"/>
            </a:avLst>
          </a:prstGeom>
          <a:ln w="12700">
            <a:solidFill>
              <a:schemeClr val="tx2"/>
            </a:solidFill>
          </a:ln>
        </p:spPr>
        <p:txBody>
          <a:bodyPr anchor="ctr"/>
          <a:lstStyle>
            <a:lvl1pPr algn="ctr">
              <a:defRPr sz="20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21" name="Graphic 20">
            <a:extLst>
              <a:ext uri="{FF2B5EF4-FFF2-40B4-BE49-F238E27FC236}">
                <a16:creationId xmlns:a16="http://schemas.microsoft.com/office/drawing/2014/main" id="{86EDDBD8-8A72-490C-A45F-E4120D453993}"/>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5" name="Title 1">
            <a:extLst>
              <a:ext uri="{FF2B5EF4-FFF2-40B4-BE49-F238E27FC236}">
                <a16:creationId xmlns:a16="http://schemas.microsoft.com/office/drawing/2014/main" id="{1514B394-D520-4345-87E7-AC1AD523D093}"/>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27" name="Text Placeholder 2">
            <a:extLst>
              <a:ext uri="{FF2B5EF4-FFF2-40B4-BE49-F238E27FC236}">
                <a16:creationId xmlns:a16="http://schemas.microsoft.com/office/drawing/2014/main" id="{9E8988F7-4B0A-473B-B92B-6A1F950ED54A}"/>
              </a:ext>
            </a:extLst>
          </p:cNvPr>
          <p:cNvSpPr>
            <a:spLocks noGrp="1"/>
          </p:cNvSpPr>
          <p:nvPr>
            <p:ph type="body" sz="quarter" idx="32" hasCustomPrompt="1"/>
          </p:nvPr>
        </p:nvSpPr>
        <p:spPr>
          <a:xfrm>
            <a:off x="114379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2">
            <a:extLst>
              <a:ext uri="{FF2B5EF4-FFF2-40B4-BE49-F238E27FC236}">
                <a16:creationId xmlns:a16="http://schemas.microsoft.com/office/drawing/2014/main" id="{B35E30C8-F499-4016-9A51-7FF337896244}"/>
              </a:ext>
            </a:extLst>
          </p:cNvPr>
          <p:cNvSpPr>
            <a:spLocks noGrp="1"/>
          </p:cNvSpPr>
          <p:nvPr>
            <p:ph type="body" sz="quarter" idx="33" hasCustomPrompt="1"/>
          </p:nvPr>
        </p:nvSpPr>
        <p:spPr>
          <a:xfrm>
            <a:off x="478615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Text Placeholder 2">
            <a:extLst>
              <a:ext uri="{FF2B5EF4-FFF2-40B4-BE49-F238E27FC236}">
                <a16:creationId xmlns:a16="http://schemas.microsoft.com/office/drawing/2014/main" id="{1A814B8E-D640-4B45-B52C-E75CECC1A6EA}"/>
              </a:ext>
            </a:extLst>
          </p:cNvPr>
          <p:cNvSpPr>
            <a:spLocks noGrp="1"/>
          </p:cNvSpPr>
          <p:nvPr>
            <p:ph type="body" sz="quarter" idx="34" hasCustomPrompt="1"/>
          </p:nvPr>
        </p:nvSpPr>
        <p:spPr>
          <a:xfrm>
            <a:off x="842851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3" name="Text Placeholder 2">
            <a:extLst>
              <a:ext uri="{FF2B5EF4-FFF2-40B4-BE49-F238E27FC236}">
                <a16:creationId xmlns:a16="http://schemas.microsoft.com/office/drawing/2014/main" id="{8DF6612D-2744-4167-8A0A-0A3F15CF1CF1}"/>
              </a:ext>
            </a:extLst>
          </p:cNvPr>
          <p:cNvSpPr>
            <a:spLocks noGrp="1"/>
          </p:cNvSpPr>
          <p:nvPr>
            <p:ph type="body" sz="quarter" idx="35" hasCustomPrompt="1"/>
          </p:nvPr>
        </p:nvSpPr>
        <p:spPr>
          <a:xfrm>
            <a:off x="114379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4" name="Text Placeholder 2">
            <a:extLst>
              <a:ext uri="{FF2B5EF4-FFF2-40B4-BE49-F238E27FC236}">
                <a16:creationId xmlns:a16="http://schemas.microsoft.com/office/drawing/2014/main" id="{D3FECD44-643D-4A8D-88FA-53D57E3A2D86}"/>
              </a:ext>
            </a:extLst>
          </p:cNvPr>
          <p:cNvSpPr>
            <a:spLocks noGrp="1"/>
          </p:cNvSpPr>
          <p:nvPr>
            <p:ph type="body" sz="quarter" idx="36" hasCustomPrompt="1"/>
          </p:nvPr>
        </p:nvSpPr>
        <p:spPr>
          <a:xfrm>
            <a:off x="478615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5" name="Text Placeholder 2">
            <a:extLst>
              <a:ext uri="{FF2B5EF4-FFF2-40B4-BE49-F238E27FC236}">
                <a16:creationId xmlns:a16="http://schemas.microsoft.com/office/drawing/2014/main" id="{9033323A-8163-4424-A0F5-FE0498E10989}"/>
              </a:ext>
            </a:extLst>
          </p:cNvPr>
          <p:cNvSpPr>
            <a:spLocks noGrp="1"/>
          </p:cNvSpPr>
          <p:nvPr>
            <p:ph type="body" sz="quarter" idx="37" hasCustomPrompt="1"/>
          </p:nvPr>
        </p:nvSpPr>
        <p:spPr>
          <a:xfrm>
            <a:off x="842851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8">
            <a:extLst>
              <a:ext uri="{FF2B5EF4-FFF2-40B4-BE49-F238E27FC236}">
                <a16:creationId xmlns:a16="http://schemas.microsoft.com/office/drawing/2014/main" id="{E4C9B7B1-0C96-4CC1-ABC3-D2D2F64810C7}"/>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758175052"/>
      </p:ext>
    </p:extLst>
  </p:cSld>
  <p:clrMapOvr>
    <a:overrideClrMapping bg1="lt1" tx1="dk1" bg2="lt2" tx2="dk2" accent1="accent1" accent2="accent2" accent3="accent3" accent4="accent4" accent5="accent5" accent6="accent6" hlink="hlink" folHlink="folHlink"/>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Ten Point White 1">
    <p:bg>
      <p:bgRef idx="1001">
        <a:schemeClr val="bg1"/>
      </p:bgRef>
    </p:bg>
    <p:spTree>
      <p:nvGrpSpPr>
        <p:cNvPr id="1" name=""/>
        <p:cNvGrpSpPr/>
        <p:nvPr/>
      </p:nvGrpSpPr>
      <p:grpSpPr>
        <a:xfrm>
          <a:off x="0" y="0"/>
          <a:ext cx="0" cy="0"/>
          <a:chOff x="0" y="0"/>
          <a:chExt cx="0" cy="0"/>
        </a:xfrm>
      </p:grpSpPr>
      <p:sp>
        <p:nvSpPr>
          <p:cNvPr id="61" name="Freeform: Shape 60">
            <a:extLst>
              <a:ext uri="{FF2B5EF4-FFF2-40B4-BE49-F238E27FC236}">
                <a16:creationId xmlns:a16="http://schemas.microsoft.com/office/drawing/2014/main" id="{B3060D0C-6595-4BB0-98AF-239776DDC202}"/>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591345"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2925414"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5259483"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7593552"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9927621"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308824" y="1922685"/>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2638608" y="1922685"/>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4968392" y="1922685"/>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7298176" y="1917826"/>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9627960" y="1917826"/>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1" name="Text Placeholder 33">
            <a:extLst>
              <a:ext uri="{FF2B5EF4-FFF2-40B4-BE49-F238E27FC236}">
                <a16:creationId xmlns:a16="http://schemas.microsoft.com/office/drawing/2014/main" id="{17E89160-D97C-4987-8952-ED8B2C7BDFE8}"/>
              </a:ext>
            </a:extLst>
          </p:cNvPr>
          <p:cNvSpPr>
            <a:spLocks noGrp="1"/>
          </p:cNvSpPr>
          <p:nvPr>
            <p:ph type="body" sz="quarter" idx="36" hasCustomPrompt="1"/>
          </p:nvPr>
        </p:nvSpPr>
        <p:spPr>
          <a:xfrm>
            <a:off x="308824" y="3754214"/>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2" name="Text Placeholder 33">
            <a:extLst>
              <a:ext uri="{FF2B5EF4-FFF2-40B4-BE49-F238E27FC236}">
                <a16:creationId xmlns:a16="http://schemas.microsoft.com/office/drawing/2014/main" id="{C64DC926-6874-4ED4-BC83-4FC1E0B7EB0E}"/>
              </a:ext>
            </a:extLst>
          </p:cNvPr>
          <p:cNvSpPr>
            <a:spLocks noGrp="1"/>
          </p:cNvSpPr>
          <p:nvPr>
            <p:ph type="body" sz="quarter" idx="37" hasCustomPrompt="1"/>
          </p:nvPr>
        </p:nvSpPr>
        <p:spPr>
          <a:xfrm>
            <a:off x="2638608" y="3754214"/>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3" name="Text Placeholder 33">
            <a:extLst>
              <a:ext uri="{FF2B5EF4-FFF2-40B4-BE49-F238E27FC236}">
                <a16:creationId xmlns:a16="http://schemas.microsoft.com/office/drawing/2014/main" id="{3B1BC0F0-5E13-44D4-B3E3-60B0B989F323}"/>
              </a:ext>
            </a:extLst>
          </p:cNvPr>
          <p:cNvSpPr>
            <a:spLocks noGrp="1"/>
          </p:cNvSpPr>
          <p:nvPr>
            <p:ph type="body" sz="quarter" idx="38" hasCustomPrompt="1"/>
          </p:nvPr>
        </p:nvSpPr>
        <p:spPr>
          <a:xfrm>
            <a:off x="4968392" y="3754214"/>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42" name="Text Placeholder 33">
            <a:extLst>
              <a:ext uri="{FF2B5EF4-FFF2-40B4-BE49-F238E27FC236}">
                <a16:creationId xmlns:a16="http://schemas.microsoft.com/office/drawing/2014/main" id="{903688AA-2CF6-4A60-904F-5DF3A45EF158}"/>
              </a:ext>
            </a:extLst>
          </p:cNvPr>
          <p:cNvSpPr>
            <a:spLocks noGrp="1"/>
          </p:cNvSpPr>
          <p:nvPr>
            <p:ph type="body" sz="quarter" idx="39" hasCustomPrompt="1"/>
          </p:nvPr>
        </p:nvSpPr>
        <p:spPr>
          <a:xfrm>
            <a:off x="7298176" y="3749355"/>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43" name="Text Placeholder 33">
            <a:extLst>
              <a:ext uri="{FF2B5EF4-FFF2-40B4-BE49-F238E27FC236}">
                <a16:creationId xmlns:a16="http://schemas.microsoft.com/office/drawing/2014/main" id="{F2D2F8F2-9AEC-4907-AD1D-40E7DD30D10A}"/>
              </a:ext>
            </a:extLst>
          </p:cNvPr>
          <p:cNvSpPr>
            <a:spLocks noGrp="1"/>
          </p:cNvSpPr>
          <p:nvPr>
            <p:ph type="body" sz="quarter" idx="40" hasCustomPrompt="1"/>
          </p:nvPr>
        </p:nvSpPr>
        <p:spPr>
          <a:xfrm>
            <a:off x="9627960" y="3749355"/>
            <a:ext cx="497451" cy="497451"/>
          </a:xfrm>
          <a:prstGeom prst="arc">
            <a:avLst>
              <a:gd name="adj1" fmla="val 5358404"/>
              <a:gd name="adj2" fmla="val 0"/>
            </a:avLst>
          </a:prstGeom>
          <a:ln w="12700">
            <a:solidFill>
              <a:schemeClr val="accent2"/>
            </a:solidFill>
          </a:ln>
        </p:spPr>
        <p:txBody>
          <a:bodyPr anchor="ctr"/>
          <a:lstStyle>
            <a:lvl1pPr algn="ctr">
              <a:defRPr sz="16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30" name="Graphic 29">
            <a:extLst>
              <a:ext uri="{FF2B5EF4-FFF2-40B4-BE49-F238E27FC236}">
                <a16:creationId xmlns:a16="http://schemas.microsoft.com/office/drawing/2014/main" id="{E3EED869-98E0-44DB-84E9-29300D2EB74C}"/>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44" name="Title 1">
            <a:extLst>
              <a:ext uri="{FF2B5EF4-FFF2-40B4-BE49-F238E27FC236}">
                <a16:creationId xmlns:a16="http://schemas.microsoft.com/office/drawing/2014/main" id="{83E59BAC-80E5-4ED7-8B7E-AC9BE0A8D5F7}"/>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50" name="Text Placeholder 2">
            <a:extLst>
              <a:ext uri="{FF2B5EF4-FFF2-40B4-BE49-F238E27FC236}">
                <a16:creationId xmlns:a16="http://schemas.microsoft.com/office/drawing/2014/main" id="{89684D70-B136-489B-8F27-527011B3A653}"/>
              </a:ext>
            </a:extLst>
          </p:cNvPr>
          <p:cNvSpPr>
            <a:spLocks noGrp="1"/>
          </p:cNvSpPr>
          <p:nvPr>
            <p:ph type="body" sz="quarter" idx="41" hasCustomPrompt="1"/>
          </p:nvPr>
        </p:nvSpPr>
        <p:spPr>
          <a:xfrm>
            <a:off x="591345"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1" name="Text Placeholder 2">
            <a:extLst>
              <a:ext uri="{FF2B5EF4-FFF2-40B4-BE49-F238E27FC236}">
                <a16:creationId xmlns:a16="http://schemas.microsoft.com/office/drawing/2014/main" id="{D4753329-11E7-44B4-B27A-1C68106FF0B0}"/>
              </a:ext>
            </a:extLst>
          </p:cNvPr>
          <p:cNvSpPr>
            <a:spLocks noGrp="1"/>
          </p:cNvSpPr>
          <p:nvPr>
            <p:ph type="body" sz="quarter" idx="42" hasCustomPrompt="1"/>
          </p:nvPr>
        </p:nvSpPr>
        <p:spPr>
          <a:xfrm>
            <a:off x="2925414"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2" name="Text Placeholder 2">
            <a:extLst>
              <a:ext uri="{FF2B5EF4-FFF2-40B4-BE49-F238E27FC236}">
                <a16:creationId xmlns:a16="http://schemas.microsoft.com/office/drawing/2014/main" id="{FC8CC4EC-16AC-46C3-AF29-FB11FC308E1D}"/>
              </a:ext>
            </a:extLst>
          </p:cNvPr>
          <p:cNvSpPr>
            <a:spLocks noGrp="1"/>
          </p:cNvSpPr>
          <p:nvPr>
            <p:ph type="body" sz="quarter" idx="43" hasCustomPrompt="1"/>
          </p:nvPr>
        </p:nvSpPr>
        <p:spPr>
          <a:xfrm>
            <a:off x="5259483"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3" name="Text Placeholder 2">
            <a:extLst>
              <a:ext uri="{FF2B5EF4-FFF2-40B4-BE49-F238E27FC236}">
                <a16:creationId xmlns:a16="http://schemas.microsoft.com/office/drawing/2014/main" id="{E80DB4A8-C777-4C8D-B366-4252BCD7AE48}"/>
              </a:ext>
            </a:extLst>
          </p:cNvPr>
          <p:cNvSpPr>
            <a:spLocks noGrp="1"/>
          </p:cNvSpPr>
          <p:nvPr>
            <p:ph type="body" sz="quarter" idx="44" hasCustomPrompt="1"/>
          </p:nvPr>
        </p:nvSpPr>
        <p:spPr>
          <a:xfrm>
            <a:off x="7593552"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4" name="Text Placeholder 2">
            <a:extLst>
              <a:ext uri="{FF2B5EF4-FFF2-40B4-BE49-F238E27FC236}">
                <a16:creationId xmlns:a16="http://schemas.microsoft.com/office/drawing/2014/main" id="{EFFF288E-CA6F-4492-90F2-B28C2076E310}"/>
              </a:ext>
            </a:extLst>
          </p:cNvPr>
          <p:cNvSpPr>
            <a:spLocks noGrp="1"/>
          </p:cNvSpPr>
          <p:nvPr>
            <p:ph type="body" sz="quarter" idx="45" hasCustomPrompt="1"/>
          </p:nvPr>
        </p:nvSpPr>
        <p:spPr>
          <a:xfrm>
            <a:off x="9927621"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8">
            <a:extLst>
              <a:ext uri="{FF2B5EF4-FFF2-40B4-BE49-F238E27FC236}">
                <a16:creationId xmlns:a16="http://schemas.microsoft.com/office/drawing/2014/main" id="{09623BF2-8740-45A0-98FA-14238B9C227A}"/>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77749369"/>
      </p:ext>
    </p:extLst>
  </p:cSld>
  <p:clrMapOvr>
    <a:overrideClrMapping bg1="lt1" tx1="dk1" bg2="lt2" tx2="dk2" accent1="accent1" accent2="accent2" accent3="accent3" accent4="accent4" accent5="accent5" accent6="accent6" hlink="hlink" folHlink="folHlink"/>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Four Point White 2">
    <p:bg>
      <p:bgRef idx="1001">
        <a:schemeClr val="bg1"/>
      </p:bgRef>
    </p:bg>
    <p:spTree>
      <p:nvGrpSpPr>
        <p:cNvPr id="1" name=""/>
        <p:cNvGrpSpPr/>
        <p:nvPr/>
      </p:nvGrpSpPr>
      <p:grpSpPr>
        <a:xfrm>
          <a:off x="0" y="0"/>
          <a:ext cx="0" cy="0"/>
          <a:chOff x="0" y="0"/>
          <a:chExt cx="0" cy="0"/>
        </a:xfrm>
      </p:grpSpPr>
      <p:sp>
        <p:nvSpPr>
          <p:cNvPr id="39" name="Freeform: Shape 38">
            <a:extLst>
              <a:ext uri="{FF2B5EF4-FFF2-40B4-BE49-F238E27FC236}">
                <a16:creationId xmlns:a16="http://schemas.microsoft.com/office/drawing/2014/main" id="{CEC1ED08-00FD-435E-9F64-260C28885C94}"/>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673800"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3567835"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6461870" y="2931079"/>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9355906" y="293593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9" name="Graphic 18">
            <a:extLst>
              <a:ext uri="{FF2B5EF4-FFF2-40B4-BE49-F238E27FC236}">
                <a16:creationId xmlns:a16="http://schemas.microsoft.com/office/drawing/2014/main" id="{33E796F3-91C7-45B5-B8A1-16810A533BC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0" name="Text Placeholder 19">
            <a:extLst>
              <a:ext uri="{FF2B5EF4-FFF2-40B4-BE49-F238E27FC236}">
                <a16:creationId xmlns:a16="http://schemas.microsoft.com/office/drawing/2014/main" id="{5AB00467-3DD0-418A-8391-7143C49B4351}"/>
              </a:ext>
            </a:extLst>
          </p:cNvPr>
          <p:cNvSpPr>
            <a:spLocks noGrp="1"/>
          </p:cNvSpPr>
          <p:nvPr>
            <p:ph type="body" sz="quarter" idx="30" hasCustomPrompt="1"/>
          </p:nvPr>
        </p:nvSpPr>
        <p:spPr>
          <a:xfrm>
            <a:off x="673800"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1" name="Text Placeholder 20">
            <a:extLst>
              <a:ext uri="{FF2B5EF4-FFF2-40B4-BE49-F238E27FC236}">
                <a16:creationId xmlns:a16="http://schemas.microsoft.com/office/drawing/2014/main" id="{174E36CA-2758-4650-873C-4FC90605DBD7}"/>
              </a:ext>
            </a:extLst>
          </p:cNvPr>
          <p:cNvSpPr>
            <a:spLocks noGrp="1"/>
          </p:cNvSpPr>
          <p:nvPr>
            <p:ph type="body" sz="quarter" idx="31" hasCustomPrompt="1"/>
          </p:nvPr>
        </p:nvSpPr>
        <p:spPr>
          <a:xfrm>
            <a:off x="3567835"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3" name="Text Placeholder 22">
            <a:extLst>
              <a:ext uri="{FF2B5EF4-FFF2-40B4-BE49-F238E27FC236}">
                <a16:creationId xmlns:a16="http://schemas.microsoft.com/office/drawing/2014/main" id="{0A255D5D-3C62-45FA-A883-A0D7657FE948}"/>
              </a:ext>
            </a:extLst>
          </p:cNvPr>
          <p:cNvSpPr>
            <a:spLocks noGrp="1"/>
          </p:cNvSpPr>
          <p:nvPr>
            <p:ph type="body" sz="quarter" idx="32" hasCustomPrompt="1"/>
          </p:nvPr>
        </p:nvSpPr>
        <p:spPr>
          <a:xfrm>
            <a:off x="6461870"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5" name="Text Placeholder 24">
            <a:extLst>
              <a:ext uri="{FF2B5EF4-FFF2-40B4-BE49-F238E27FC236}">
                <a16:creationId xmlns:a16="http://schemas.microsoft.com/office/drawing/2014/main" id="{4D13C34E-8FBA-4A57-8EA7-2FA5BBDE3E15}"/>
              </a:ext>
            </a:extLst>
          </p:cNvPr>
          <p:cNvSpPr>
            <a:spLocks noGrp="1"/>
          </p:cNvSpPr>
          <p:nvPr>
            <p:ph type="body" sz="quarter" idx="33" hasCustomPrompt="1"/>
          </p:nvPr>
        </p:nvSpPr>
        <p:spPr>
          <a:xfrm>
            <a:off x="9355906" y="243699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7" name="Text Placeholder 8">
            <a:extLst>
              <a:ext uri="{FF2B5EF4-FFF2-40B4-BE49-F238E27FC236}">
                <a16:creationId xmlns:a16="http://schemas.microsoft.com/office/drawing/2014/main" id="{CE7D4465-A741-4982-A7A5-E0F4BEE035AC}"/>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08738418"/>
      </p:ext>
    </p:extLst>
  </p:cSld>
  <p:clrMapOvr>
    <a:overrideClrMapping bg1="lt1" tx1="dk1" bg2="lt2" tx2="dk2" accent1="accent1" accent2="accent2" accent3="accent3" accent4="accent4" accent5="accent5" accent6="accent6" hlink="hlink" folHlink="folHlink"/>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Five Point White 2">
    <p:bg>
      <p:bgRef idx="1001">
        <a:schemeClr val="bg1"/>
      </p:bgRef>
    </p:bg>
    <p:spTree>
      <p:nvGrpSpPr>
        <p:cNvPr id="1" name=""/>
        <p:cNvGrpSpPr/>
        <p:nvPr/>
      </p:nvGrpSpPr>
      <p:grpSpPr>
        <a:xfrm>
          <a:off x="0" y="0"/>
          <a:ext cx="0" cy="0"/>
          <a:chOff x="0" y="0"/>
          <a:chExt cx="0" cy="0"/>
        </a:xfrm>
      </p:grpSpPr>
      <p:sp>
        <p:nvSpPr>
          <p:cNvPr id="46" name="Freeform: Shape 45">
            <a:extLst>
              <a:ext uri="{FF2B5EF4-FFF2-40B4-BE49-F238E27FC236}">
                <a16:creationId xmlns:a16="http://schemas.microsoft.com/office/drawing/2014/main" id="{F506FCD0-01DC-4432-A493-2BF60D22C96E}"/>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23" name="Text Placeholder 2">
            <a:extLst>
              <a:ext uri="{FF2B5EF4-FFF2-40B4-BE49-F238E27FC236}">
                <a16:creationId xmlns:a16="http://schemas.microsoft.com/office/drawing/2014/main" id="{CB4587A5-709D-448A-B445-ED0D139F39BE}"/>
              </a:ext>
            </a:extLst>
          </p:cNvPr>
          <p:cNvSpPr>
            <a:spLocks noGrp="1"/>
          </p:cNvSpPr>
          <p:nvPr>
            <p:ph type="body" sz="quarter" idx="31" hasCustomPrompt="1"/>
          </p:nvPr>
        </p:nvSpPr>
        <p:spPr>
          <a:xfrm>
            <a:off x="114379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pic>
        <p:nvPicPr>
          <p:cNvPr id="19" name="Graphic 18">
            <a:extLst>
              <a:ext uri="{FF2B5EF4-FFF2-40B4-BE49-F238E27FC236}">
                <a16:creationId xmlns:a16="http://schemas.microsoft.com/office/drawing/2014/main" id="{5BD90985-32D6-4086-B746-DE6E576536D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1" name="Title 1">
            <a:extLst>
              <a:ext uri="{FF2B5EF4-FFF2-40B4-BE49-F238E27FC236}">
                <a16:creationId xmlns:a16="http://schemas.microsoft.com/office/drawing/2014/main" id="{4A4F316F-18A4-4855-AE5E-E9A0E2F438A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27" name="Text Placeholder 2">
            <a:extLst>
              <a:ext uri="{FF2B5EF4-FFF2-40B4-BE49-F238E27FC236}">
                <a16:creationId xmlns:a16="http://schemas.microsoft.com/office/drawing/2014/main" id="{36E578F0-1AF5-4614-AB6F-B13074123BAE}"/>
              </a:ext>
            </a:extLst>
          </p:cNvPr>
          <p:cNvSpPr>
            <a:spLocks noGrp="1"/>
          </p:cNvSpPr>
          <p:nvPr>
            <p:ph type="body" sz="quarter" idx="32" hasCustomPrompt="1"/>
          </p:nvPr>
        </p:nvSpPr>
        <p:spPr>
          <a:xfrm>
            <a:off x="478615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
            <a:extLst>
              <a:ext uri="{FF2B5EF4-FFF2-40B4-BE49-F238E27FC236}">
                <a16:creationId xmlns:a16="http://schemas.microsoft.com/office/drawing/2014/main" id="{D6B4233C-BD4F-4E61-9129-BFC9CD3C98ED}"/>
              </a:ext>
            </a:extLst>
          </p:cNvPr>
          <p:cNvSpPr>
            <a:spLocks noGrp="1"/>
          </p:cNvSpPr>
          <p:nvPr>
            <p:ph type="body" sz="quarter" idx="33" hasCustomPrompt="1"/>
          </p:nvPr>
        </p:nvSpPr>
        <p:spPr>
          <a:xfrm>
            <a:off x="842851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2" name="Text Placeholder 2">
            <a:extLst>
              <a:ext uri="{FF2B5EF4-FFF2-40B4-BE49-F238E27FC236}">
                <a16:creationId xmlns:a16="http://schemas.microsoft.com/office/drawing/2014/main" id="{CBE812E1-2CC2-42B1-8B5E-B9069961536F}"/>
              </a:ext>
            </a:extLst>
          </p:cNvPr>
          <p:cNvSpPr>
            <a:spLocks noGrp="1"/>
          </p:cNvSpPr>
          <p:nvPr>
            <p:ph type="body" sz="quarter" idx="34" hasCustomPrompt="1"/>
          </p:nvPr>
        </p:nvSpPr>
        <p:spPr>
          <a:xfrm>
            <a:off x="3096148" y="4354513"/>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9" name="Text Placeholder 2">
            <a:extLst>
              <a:ext uri="{FF2B5EF4-FFF2-40B4-BE49-F238E27FC236}">
                <a16:creationId xmlns:a16="http://schemas.microsoft.com/office/drawing/2014/main" id="{7FFE8E9A-D039-4351-8BA6-1AA30AFDA9FC}"/>
              </a:ext>
            </a:extLst>
          </p:cNvPr>
          <p:cNvSpPr>
            <a:spLocks noGrp="1"/>
          </p:cNvSpPr>
          <p:nvPr>
            <p:ph type="body" sz="quarter" idx="35" hasCustomPrompt="1"/>
          </p:nvPr>
        </p:nvSpPr>
        <p:spPr>
          <a:xfrm>
            <a:off x="6738508" y="4354513"/>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19">
            <a:extLst>
              <a:ext uri="{FF2B5EF4-FFF2-40B4-BE49-F238E27FC236}">
                <a16:creationId xmlns:a16="http://schemas.microsoft.com/office/drawing/2014/main" id="{EF2E31FF-82B5-4410-938D-1A8B011948AA}"/>
              </a:ext>
            </a:extLst>
          </p:cNvPr>
          <p:cNvSpPr>
            <a:spLocks noGrp="1"/>
          </p:cNvSpPr>
          <p:nvPr>
            <p:ph type="body" sz="quarter" idx="30" hasCustomPrompt="1"/>
          </p:nvPr>
        </p:nvSpPr>
        <p:spPr>
          <a:xfrm>
            <a:off x="114379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4" name="Text Placeholder 20">
            <a:extLst>
              <a:ext uri="{FF2B5EF4-FFF2-40B4-BE49-F238E27FC236}">
                <a16:creationId xmlns:a16="http://schemas.microsoft.com/office/drawing/2014/main" id="{566C8886-68B7-4E76-8F3D-ACD3D0EAA4FD}"/>
              </a:ext>
            </a:extLst>
          </p:cNvPr>
          <p:cNvSpPr>
            <a:spLocks noGrp="1"/>
          </p:cNvSpPr>
          <p:nvPr>
            <p:ph type="body" sz="quarter" idx="36" hasCustomPrompt="1"/>
          </p:nvPr>
        </p:nvSpPr>
        <p:spPr>
          <a:xfrm>
            <a:off x="478615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5" name="Text Placeholder 22">
            <a:extLst>
              <a:ext uri="{FF2B5EF4-FFF2-40B4-BE49-F238E27FC236}">
                <a16:creationId xmlns:a16="http://schemas.microsoft.com/office/drawing/2014/main" id="{112406ED-0522-4971-A639-EE97A8775933}"/>
              </a:ext>
            </a:extLst>
          </p:cNvPr>
          <p:cNvSpPr>
            <a:spLocks noGrp="1"/>
          </p:cNvSpPr>
          <p:nvPr>
            <p:ph type="body" sz="quarter" idx="37" hasCustomPrompt="1"/>
          </p:nvPr>
        </p:nvSpPr>
        <p:spPr>
          <a:xfrm>
            <a:off x="842851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6" name="Text Placeholder 24">
            <a:extLst>
              <a:ext uri="{FF2B5EF4-FFF2-40B4-BE49-F238E27FC236}">
                <a16:creationId xmlns:a16="http://schemas.microsoft.com/office/drawing/2014/main" id="{78A7EA1A-3125-4581-8188-32AE40AC68B0}"/>
              </a:ext>
            </a:extLst>
          </p:cNvPr>
          <p:cNvSpPr>
            <a:spLocks noGrp="1"/>
          </p:cNvSpPr>
          <p:nvPr>
            <p:ph type="body" sz="quarter" idx="38" hasCustomPrompt="1"/>
          </p:nvPr>
        </p:nvSpPr>
        <p:spPr>
          <a:xfrm>
            <a:off x="3096148" y="3865088"/>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8" name="Text Placeholder 24">
            <a:extLst>
              <a:ext uri="{FF2B5EF4-FFF2-40B4-BE49-F238E27FC236}">
                <a16:creationId xmlns:a16="http://schemas.microsoft.com/office/drawing/2014/main" id="{F4CBB5AC-189B-4DE8-8F4D-FF0BAD1BD975}"/>
              </a:ext>
            </a:extLst>
          </p:cNvPr>
          <p:cNvSpPr>
            <a:spLocks noGrp="1"/>
          </p:cNvSpPr>
          <p:nvPr>
            <p:ph type="body" sz="quarter" idx="39" hasCustomPrompt="1"/>
          </p:nvPr>
        </p:nvSpPr>
        <p:spPr>
          <a:xfrm>
            <a:off x="6738508" y="3865088"/>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29" name="Text Placeholder 8">
            <a:extLst>
              <a:ext uri="{FF2B5EF4-FFF2-40B4-BE49-F238E27FC236}">
                <a16:creationId xmlns:a16="http://schemas.microsoft.com/office/drawing/2014/main" id="{4F5FDFA0-237E-46BA-88DC-9681CF9253F9}"/>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417266024"/>
      </p:ext>
    </p:extLst>
  </p:cSld>
  <p:clrMapOvr>
    <a:overrideClrMapping bg1="lt1" tx1="dk1" bg2="lt2" tx2="dk2" accent1="accent1" accent2="accent2" accent3="accent3" accent4="accent4" accent5="accent5" accent6="accent6" hlink="hlink" folHlink="folHlink"/>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Six Point White 2">
    <p:bg>
      <p:bgRef idx="1001">
        <a:schemeClr val="bg1"/>
      </p:bgRef>
    </p:bg>
    <p:spTree>
      <p:nvGrpSpPr>
        <p:cNvPr id="1" name=""/>
        <p:cNvGrpSpPr/>
        <p:nvPr/>
      </p:nvGrpSpPr>
      <p:grpSpPr>
        <a:xfrm>
          <a:off x="0" y="0"/>
          <a:ext cx="0" cy="0"/>
          <a:chOff x="0" y="0"/>
          <a:chExt cx="0" cy="0"/>
        </a:xfrm>
      </p:grpSpPr>
      <p:sp>
        <p:nvSpPr>
          <p:cNvPr id="50" name="Freeform: Shape 49">
            <a:extLst>
              <a:ext uri="{FF2B5EF4-FFF2-40B4-BE49-F238E27FC236}">
                <a16:creationId xmlns:a16="http://schemas.microsoft.com/office/drawing/2014/main" id="{24DA609D-3C2B-480F-8847-9CE6811034BE}"/>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dirty="0"/>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pic>
        <p:nvPicPr>
          <p:cNvPr id="21" name="Graphic 20">
            <a:extLst>
              <a:ext uri="{FF2B5EF4-FFF2-40B4-BE49-F238E27FC236}">
                <a16:creationId xmlns:a16="http://schemas.microsoft.com/office/drawing/2014/main" id="{86EDDBD8-8A72-490C-A45F-E4120D453993}"/>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5" name="Title 1">
            <a:extLst>
              <a:ext uri="{FF2B5EF4-FFF2-40B4-BE49-F238E27FC236}">
                <a16:creationId xmlns:a16="http://schemas.microsoft.com/office/drawing/2014/main" id="{1514B394-D520-4345-87E7-AC1AD523D093}"/>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27" name="Text Placeholder 2">
            <a:extLst>
              <a:ext uri="{FF2B5EF4-FFF2-40B4-BE49-F238E27FC236}">
                <a16:creationId xmlns:a16="http://schemas.microsoft.com/office/drawing/2014/main" id="{9E8988F7-4B0A-473B-B92B-6A1F950ED54A}"/>
              </a:ext>
            </a:extLst>
          </p:cNvPr>
          <p:cNvSpPr>
            <a:spLocks noGrp="1"/>
          </p:cNvSpPr>
          <p:nvPr>
            <p:ph type="body" sz="quarter" idx="32" hasCustomPrompt="1"/>
          </p:nvPr>
        </p:nvSpPr>
        <p:spPr>
          <a:xfrm>
            <a:off x="114379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2">
            <a:extLst>
              <a:ext uri="{FF2B5EF4-FFF2-40B4-BE49-F238E27FC236}">
                <a16:creationId xmlns:a16="http://schemas.microsoft.com/office/drawing/2014/main" id="{B35E30C8-F499-4016-9A51-7FF337896244}"/>
              </a:ext>
            </a:extLst>
          </p:cNvPr>
          <p:cNvSpPr>
            <a:spLocks noGrp="1"/>
          </p:cNvSpPr>
          <p:nvPr>
            <p:ph type="body" sz="quarter" idx="33" hasCustomPrompt="1"/>
          </p:nvPr>
        </p:nvSpPr>
        <p:spPr>
          <a:xfrm>
            <a:off x="478615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Text Placeholder 2">
            <a:extLst>
              <a:ext uri="{FF2B5EF4-FFF2-40B4-BE49-F238E27FC236}">
                <a16:creationId xmlns:a16="http://schemas.microsoft.com/office/drawing/2014/main" id="{1A814B8E-D640-4B45-B52C-E75CECC1A6EA}"/>
              </a:ext>
            </a:extLst>
          </p:cNvPr>
          <p:cNvSpPr>
            <a:spLocks noGrp="1"/>
          </p:cNvSpPr>
          <p:nvPr>
            <p:ph type="body" sz="quarter" idx="34" hasCustomPrompt="1"/>
          </p:nvPr>
        </p:nvSpPr>
        <p:spPr>
          <a:xfrm>
            <a:off x="8428514" y="2516188"/>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3" name="Text Placeholder 2">
            <a:extLst>
              <a:ext uri="{FF2B5EF4-FFF2-40B4-BE49-F238E27FC236}">
                <a16:creationId xmlns:a16="http://schemas.microsoft.com/office/drawing/2014/main" id="{8DF6612D-2744-4167-8A0A-0A3F15CF1CF1}"/>
              </a:ext>
            </a:extLst>
          </p:cNvPr>
          <p:cNvSpPr>
            <a:spLocks noGrp="1"/>
          </p:cNvSpPr>
          <p:nvPr>
            <p:ph type="body" sz="quarter" idx="35" hasCustomPrompt="1"/>
          </p:nvPr>
        </p:nvSpPr>
        <p:spPr>
          <a:xfrm>
            <a:off x="114379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4" name="Text Placeholder 2">
            <a:extLst>
              <a:ext uri="{FF2B5EF4-FFF2-40B4-BE49-F238E27FC236}">
                <a16:creationId xmlns:a16="http://schemas.microsoft.com/office/drawing/2014/main" id="{D3FECD44-643D-4A8D-88FA-53D57E3A2D86}"/>
              </a:ext>
            </a:extLst>
          </p:cNvPr>
          <p:cNvSpPr>
            <a:spLocks noGrp="1"/>
          </p:cNvSpPr>
          <p:nvPr>
            <p:ph type="body" sz="quarter" idx="36" hasCustomPrompt="1"/>
          </p:nvPr>
        </p:nvSpPr>
        <p:spPr>
          <a:xfrm>
            <a:off x="478615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5" name="Text Placeholder 2">
            <a:extLst>
              <a:ext uri="{FF2B5EF4-FFF2-40B4-BE49-F238E27FC236}">
                <a16:creationId xmlns:a16="http://schemas.microsoft.com/office/drawing/2014/main" id="{9033323A-8163-4424-A0F5-FE0498E10989}"/>
              </a:ext>
            </a:extLst>
          </p:cNvPr>
          <p:cNvSpPr>
            <a:spLocks noGrp="1"/>
          </p:cNvSpPr>
          <p:nvPr>
            <p:ph type="body" sz="quarter" idx="37" hasCustomPrompt="1"/>
          </p:nvPr>
        </p:nvSpPr>
        <p:spPr>
          <a:xfrm>
            <a:off x="8428514" y="4355776"/>
            <a:ext cx="2256631" cy="1257300"/>
          </a:xfrm>
        </p:spPr>
        <p:txBody>
          <a:bodyPr anchor="t"/>
          <a:lstStyle>
            <a:lvl1pPr>
              <a:defRPr sz="14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19">
            <a:extLst>
              <a:ext uri="{FF2B5EF4-FFF2-40B4-BE49-F238E27FC236}">
                <a16:creationId xmlns:a16="http://schemas.microsoft.com/office/drawing/2014/main" id="{90340957-1243-45C6-9E3F-B878DD1A3843}"/>
              </a:ext>
            </a:extLst>
          </p:cNvPr>
          <p:cNvSpPr>
            <a:spLocks noGrp="1"/>
          </p:cNvSpPr>
          <p:nvPr>
            <p:ph type="body" sz="quarter" idx="38" hasCustomPrompt="1"/>
          </p:nvPr>
        </p:nvSpPr>
        <p:spPr>
          <a:xfrm>
            <a:off x="114379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24" name="Text Placeholder 20">
            <a:extLst>
              <a:ext uri="{FF2B5EF4-FFF2-40B4-BE49-F238E27FC236}">
                <a16:creationId xmlns:a16="http://schemas.microsoft.com/office/drawing/2014/main" id="{BD70860C-51CE-4EBA-B9EC-10C86E480808}"/>
              </a:ext>
            </a:extLst>
          </p:cNvPr>
          <p:cNvSpPr>
            <a:spLocks noGrp="1"/>
          </p:cNvSpPr>
          <p:nvPr>
            <p:ph type="body" sz="quarter" idx="39" hasCustomPrompt="1"/>
          </p:nvPr>
        </p:nvSpPr>
        <p:spPr>
          <a:xfrm>
            <a:off x="478615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26" name="Text Placeholder 22">
            <a:extLst>
              <a:ext uri="{FF2B5EF4-FFF2-40B4-BE49-F238E27FC236}">
                <a16:creationId xmlns:a16="http://schemas.microsoft.com/office/drawing/2014/main" id="{4EB3471C-868D-4FDB-B04F-E78B96FF7D72}"/>
              </a:ext>
            </a:extLst>
          </p:cNvPr>
          <p:cNvSpPr>
            <a:spLocks noGrp="1"/>
          </p:cNvSpPr>
          <p:nvPr>
            <p:ph type="body" sz="quarter" idx="40" hasCustomPrompt="1"/>
          </p:nvPr>
        </p:nvSpPr>
        <p:spPr>
          <a:xfrm>
            <a:off x="8428514" y="2033252"/>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28" name="Text Placeholder 19">
            <a:extLst>
              <a:ext uri="{FF2B5EF4-FFF2-40B4-BE49-F238E27FC236}">
                <a16:creationId xmlns:a16="http://schemas.microsoft.com/office/drawing/2014/main" id="{5B9CC459-BE4D-4985-B4E8-DC0D41758C97}"/>
              </a:ext>
            </a:extLst>
          </p:cNvPr>
          <p:cNvSpPr>
            <a:spLocks noGrp="1"/>
          </p:cNvSpPr>
          <p:nvPr>
            <p:ph type="body" sz="quarter" idx="41" hasCustomPrompt="1"/>
          </p:nvPr>
        </p:nvSpPr>
        <p:spPr>
          <a:xfrm>
            <a:off x="1143794" y="386635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lvl="0"/>
            <a:r>
              <a:rPr lang="en-US" dirty="0"/>
              <a:t>Click to insert text</a:t>
            </a:r>
            <a:endParaRPr lang="en-GB" dirty="0"/>
          </a:p>
        </p:txBody>
      </p:sp>
      <p:sp>
        <p:nvSpPr>
          <p:cNvPr id="30" name="Text Placeholder 20">
            <a:extLst>
              <a:ext uri="{FF2B5EF4-FFF2-40B4-BE49-F238E27FC236}">
                <a16:creationId xmlns:a16="http://schemas.microsoft.com/office/drawing/2014/main" id="{8C19C6CA-B624-418B-8F0B-40979C94E106}"/>
              </a:ext>
            </a:extLst>
          </p:cNvPr>
          <p:cNvSpPr>
            <a:spLocks noGrp="1"/>
          </p:cNvSpPr>
          <p:nvPr>
            <p:ph type="body" sz="quarter" idx="42" hasCustomPrompt="1"/>
          </p:nvPr>
        </p:nvSpPr>
        <p:spPr>
          <a:xfrm>
            <a:off x="4786154" y="386635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32" name="Text Placeholder 22">
            <a:extLst>
              <a:ext uri="{FF2B5EF4-FFF2-40B4-BE49-F238E27FC236}">
                <a16:creationId xmlns:a16="http://schemas.microsoft.com/office/drawing/2014/main" id="{5A4570EB-017F-4650-950B-22D566AEAB33}"/>
              </a:ext>
            </a:extLst>
          </p:cNvPr>
          <p:cNvSpPr>
            <a:spLocks noGrp="1"/>
          </p:cNvSpPr>
          <p:nvPr>
            <p:ph type="body" sz="quarter" idx="43" hasCustomPrompt="1"/>
          </p:nvPr>
        </p:nvSpPr>
        <p:spPr>
          <a:xfrm>
            <a:off x="8428514" y="3866351"/>
            <a:ext cx="2256630" cy="489426"/>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400" b="1">
                <a:solidFill>
                  <a:schemeClr val="bg1"/>
                </a:solidFill>
                <a:latin typeface="+mn-lt"/>
              </a:defRPr>
            </a:lvl1pPr>
            <a:lvl2pPr>
              <a:defRPr sz="1400" b="1">
                <a:solidFill>
                  <a:schemeClr val="bg1"/>
                </a:solidFill>
                <a:latin typeface="+mj-lt"/>
              </a:defRPr>
            </a:lvl2pPr>
            <a:lvl3pPr>
              <a:defRPr sz="1200" b="1">
                <a:solidFill>
                  <a:schemeClr val="bg1"/>
                </a:solidFill>
                <a:latin typeface="+mj-lt"/>
              </a:defRPr>
            </a:lvl3pPr>
            <a:lvl4pPr>
              <a:defRPr sz="1100" b="1">
                <a:solidFill>
                  <a:schemeClr val="bg1"/>
                </a:solidFill>
                <a:latin typeface="+mj-lt"/>
              </a:defRPr>
            </a:lvl4pPr>
            <a:lvl5pPr>
              <a:defRPr sz="105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33" name="Text Placeholder 8">
            <a:extLst>
              <a:ext uri="{FF2B5EF4-FFF2-40B4-BE49-F238E27FC236}">
                <a16:creationId xmlns:a16="http://schemas.microsoft.com/office/drawing/2014/main" id="{F4D207D6-E5CA-45C3-9DBE-BA8AC72336CD}"/>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253915030"/>
      </p:ext>
    </p:extLst>
  </p:cSld>
  <p:clrMapOvr>
    <a:overrideClrMapping bg1="lt1" tx1="dk1" bg2="lt2" tx2="dk2" accent1="accent1" accent2="accent2" accent3="accent3" accent4="accent4" accent5="accent5" accent6="accent6" hlink="hlink" folHlink="folHlink"/>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Ten Point White 2">
    <p:bg>
      <p:bgRef idx="1001">
        <a:schemeClr val="bg1"/>
      </p:bgRef>
    </p:bg>
    <p:spTree>
      <p:nvGrpSpPr>
        <p:cNvPr id="1" name=""/>
        <p:cNvGrpSpPr/>
        <p:nvPr/>
      </p:nvGrpSpPr>
      <p:grpSpPr>
        <a:xfrm>
          <a:off x="0" y="0"/>
          <a:ext cx="0" cy="0"/>
          <a:chOff x="0" y="0"/>
          <a:chExt cx="0" cy="0"/>
        </a:xfrm>
      </p:grpSpPr>
      <p:sp>
        <p:nvSpPr>
          <p:cNvPr id="61" name="Freeform: Shape 60">
            <a:extLst>
              <a:ext uri="{FF2B5EF4-FFF2-40B4-BE49-F238E27FC236}">
                <a16:creationId xmlns:a16="http://schemas.microsoft.com/office/drawing/2014/main" id="{6FCB6C50-06A3-44CE-A462-9E6BFBD73B4E}"/>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591345"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2925414"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5259483"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7593552"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9927621" y="2229073"/>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30" name="Graphic 29">
            <a:extLst>
              <a:ext uri="{FF2B5EF4-FFF2-40B4-BE49-F238E27FC236}">
                <a16:creationId xmlns:a16="http://schemas.microsoft.com/office/drawing/2014/main" id="{E3EED869-98E0-44DB-84E9-29300D2EB74C}"/>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44" name="Title 1">
            <a:extLst>
              <a:ext uri="{FF2B5EF4-FFF2-40B4-BE49-F238E27FC236}">
                <a16:creationId xmlns:a16="http://schemas.microsoft.com/office/drawing/2014/main" id="{83E59BAC-80E5-4ED7-8B7E-AC9BE0A8D5F7}"/>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50" name="Text Placeholder 2">
            <a:extLst>
              <a:ext uri="{FF2B5EF4-FFF2-40B4-BE49-F238E27FC236}">
                <a16:creationId xmlns:a16="http://schemas.microsoft.com/office/drawing/2014/main" id="{89684D70-B136-489B-8F27-527011B3A653}"/>
              </a:ext>
            </a:extLst>
          </p:cNvPr>
          <p:cNvSpPr>
            <a:spLocks noGrp="1"/>
          </p:cNvSpPr>
          <p:nvPr>
            <p:ph type="body" sz="quarter" idx="41" hasCustomPrompt="1"/>
          </p:nvPr>
        </p:nvSpPr>
        <p:spPr>
          <a:xfrm>
            <a:off x="591345"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1" name="Text Placeholder 2">
            <a:extLst>
              <a:ext uri="{FF2B5EF4-FFF2-40B4-BE49-F238E27FC236}">
                <a16:creationId xmlns:a16="http://schemas.microsoft.com/office/drawing/2014/main" id="{D4753329-11E7-44B4-B27A-1C68106FF0B0}"/>
              </a:ext>
            </a:extLst>
          </p:cNvPr>
          <p:cNvSpPr>
            <a:spLocks noGrp="1"/>
          </p:cNvSpPr>
          <p:nvPr>
            <p:ph type="body" sz="quarter" idx="42" hasCustomPrompt="1"/>
          </p:nvPr>
        </p:nvSpPr>
        <p:spPr>
          <a:xfrm>
            <a:off x="2925414"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2" name="Text Placeholder 2">
            <a:extLst>
              <a:ext uri="{FF2B5EF4-FFF2-40B4-BE49-F238E27FC236}">
                <a16:creationId xmlns:a16="http://schemas.microsoft.com/office/drawing/2014/main" id="{FC8CC4EC-16AC-46C3-AF29-FB11FC308E1D}"/>
              </a:ext>
            </a:extLst>
          </p:cNvPr>
          <p:cNvSpPr>
            <a:spLocks noGrp="1"/>
          </p:cNvSpPr>
          <p:nvPr>
            <p:ph type="body" sz="quarter" idx="43" hasCustomPrompt="1"/>
          </p:nvPr>
        </p:nvSpPr>
        <p:spPr>
          <a:xfrm>
            <a:off x="5259483"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3" name="Text Placeholder 2">
            <a:extLst>
              <a:ext uri="{FF2B5EF4-FFF2-40B4-BE49-F238E27FC236}">
                <a16:creationId xmlns:a16="http://schemas.microsoft.com/office/drawing/2014/main" id="{E80DB4A8-C777-4C8D-B366-4252BCD7AE48}"/>
              </a:ext>
            </a:extLst>
          </p:cNvPr>
          <p:cNvSpPr>
            <a:spLocks noGrp="1"/>
          </p:cNvSpPr>
          <p:nvPr>
            <p:ph type="body" sz="quarter" idx="44" hasCustomPrompt="1"/>
          </p:nvPr>
        </p:nvSpPr>
        <p:spPr>
          <a:xfrm>
            <a:off x="7593552"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4" name="Text Placeholder 2">
            <a:extLst>
              <a:ext uri="{FF2B5EF4-FFF2-40B4-BE49-F238E27FC236}">
                <a16:creationId xmlns:a16="http://schemas.microsoft.com/office/drawing/2014/main" id="{EFFF288E-CA6F-4492-90F2-B28C2076E310}"/>
              </a:ext>
            </a:extLst>
          </p:cNvPr>
          <p:cNvSpPr>
            <a:spLocks noGrp="1"/>
          </p:cNvSpPr>
          <p:nvPr>
            <p:ph type="body" sz="quarter" idx="45" hasCustomPrompt="1"/>
          </p:nvPr>
        </p:nvSpPr>
        <p:spPr>
          <a:xfrm>
            <a:off x="9927621" y="4060602"/>
            <a:ext cx="1875630" cy="1257300"/>
          </a:xfrm>
        </p:spPr>
        <p:txBody>
          <a:bodyPr anchor="t"/>
          <a:lstStyle>
            <a:lvl1pPr>
              <a:defRPr sz="1050">
                <a:solidFill>
                  <a:schemeClr val="tx2"/>
                </a:solidFill>
                <a:latin typeface="+mn-lt"/>
              </a:defRPr>
            </a:lvl1pPr>
            <a:lvl2pPr>
              <a:buClr>
                <a:schemeClr val="accent1"/>
              </a:buClr>
              <a:defRPr sz="1050">
                <a:solidFill>
                  <a:schemeClr val="tx2"/>
                </a:solidFill>
                <a:latin typeface="+mn-lt"/>
              </a:defRPr>
            </a:lvl2pPr>
            <a:lvl3pPr>
              <a:buClr>
                <a:schemeClr val="accent1"/>
              </a:buClr>
              <a:defRPr sz="1000">
                <a:solidFill>
                  <a:schemeClr val="tx2"/>
                </a:solidFill>
                <a:latin typeface="+mn-lt"/>
              </a:defRPr>
            </a:lvl3pPr>
            <a:lvl4pPr>
              <a:buClr>
                <a:schemeClr val="accent1"/>
              </a:buClr>
              <a:defRPr sz="900">
                <a:solidFill>
                  <a:schemeClr val="tx2"/>
                </a:solidFill>
                <a:latin typeface="+mn-lt"/>
              </a:defRPr>
            </a:lvl4pPr>
            <a:lvl5pPr>
              <a:buClr>
                <a:schemeClr val="accent1"/>
              </a:buClr>
              <a:defRPr sz="80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9" name="Text Placeholder 19">
            <a:extLst>
              <a:ext uri="{FF2B5EF4-FFF2-40B4-BE49-F238E27FC236}">
                <a16:creationId xmlns:a16="http://schemas.microsoft.com/office/drawing/2014/main" id="{3B4968B4-8431-4F90-B06A-83B701477E89}"/>
              </a:ext>
            </a:extLst>
          </p:cNvPr>
          <p:cNvSpPr>
            <a:spLocks noGrp="1"/>
          </p:cNvSpPr>
          <p:nvPr>
            <p:ph type="body" sz="quarter" idx="30" hasCustomPrompt="1"/>
          </p:nvPr>
        </p:nvSpPr>
        <p:spPr>
          <a:xfrm>
            <a:off x="591345" y="1823867"/>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 Click to insert text</a:t>
            </a:r>
            <a:endParaRPr lang="en-GB" dirty="0"/>
          </a:p>
        </p:txBody>
      </p:sp>
      <p:sp>
        <p:nvSpPr>
          <p:cNvPr id="45" name="Text Placeholder 20">
            <a:extLst>
              <a:ext uri="{FF2B5EF4-FFF2-40B4-BE49-F238E27FC236}">
                <a16:creationId xmlns:a16="http://schemas.microsoft.com/office/drawing/2014/main" id="{CD51DB43-3666-45C4-B238-92A0ADADEA87}"/>
              </a:ext>
            </a:extLst>
          </p:cNvPr>
          <p:cNvSpPr>
            <a:spLocks noGrp="1"/>
          </p:cNvSpPr>
          <p:nvPr>
            <p:ph type="body" sz="quarter" idx="31" hasCustomPrompt="1"/>
          </p:nvPr>
        </p:nvSpPr>
        <p:spPr>
          <a:xfrm>
            <a:off x="2925414" y="1823867"/>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marL="0" marR="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marL="0" marR="0" lvl="0" indent="0" algn="l" defTabSz="914400" rtl="0" eaLnBrk="1" fontAlgn="auto" latinLnBrk="0" hangingPunct="1">
              <a:lnSpc>
                <a:spcPct val="90000"/>
              </a:lnSpc>
              <a:spcBef>
                <a:spcPts val="1000"/>
              </a:spcBef>
              <a:spcAft>
                <a:spcPts val="600"/>
              </a:spcAft>
              <a:buClr>
                <a:schemeClr val="accent1"/>
              </a:buClr>
              <a:buSzTx/>
              <a:buFont typeface="Arial" panose="020B0604020202020204" pitchFamily="34" charset="0"/>
              <a:buNone/>
              <a:tabLst/>
              <a:defRPr/>
            </a:pPr>
            <a:r>
              <a:rPr lang="en-US" dirty="0"/>
              <a:t>Click to insert text</a:t>
            </a:r>
            <a:endParaRPr lang="en-GB" dirty="0"/>
          </a:p>
        </p:txBody>
      </p:sp>
      <p:sp>
        <p:nvSpPr>
          <p:cNvPr id="46" name="Text Placeholder 22">
            <a:extLst>
              <a:ext uri="{FF2B5EF4-FFF2-40B4-BE49-F238E27FC236}">
                <a16:creationId xmlns:a16="http://schemas.microsoft.com/office/drawing/2014/main" id="{795D691C-6F6D-44F0-A2F4-84F847D6C7BA}"/>
              </a:ext>
            </a:extLst>
          </p:cNvPr>
          <p:cNvSpPr>
            <a:spLocks noGrp="1"/>
          </p:cNvSpPr>
          <p:nvPr>
            <p:ph type="body" sz="quarter" idx="32" hasCustomPrompt="1"/>
          </p:nvPr>
        </p:nvSpPr>
        <p:spPr>
          <a:xfrm>
            <a:off x="5259483" y="1823867"/>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47" name="Text Placeholder 24">
            <a:extLst>
              <a:ext uri="{FF2B5EF4-FFF2-40B4-BE49-F238E27FC236}">
                <a16:creationId xmlns:a16="http://schemas.microsoft.com/office/drawing/2014/main" id="{781074E5-AF83-47A6-9CF2-E4F996E7D915}"/>
              </a:ext>
            </a:extLst>
          </p:cNvPr>
          <p:cNvSpPr>
            <a:spLocks noGrp="1"/>
          </p:cNvSpPr>
          <p:nvPr>
            <p:ph type="body" sz="quarter" idx="33" hasCustomPrompt="1"/>
          </p:nvPr>
        </p:nvSpPr>
        <p:spPr>
          <a:xfrm>
            <a:off x="7593552" y="1823867"/>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48" name="Text Placeholder 24">
            <a:extLst>
              <a:ext uri="{FF2B5EF4-FFF2-40B4-BE49-F238E27FC236}">
                <a16:creationId xmlns:a16="http://schemas.microsoft.com/office/drawing/2014/main" id="{18BD83E7-0E5D-4FCE-9C5A-3127E884E8B4}"/>
              </a:ext>
            </a:extLst>
          </p:cNvPr>
          <p:cNvSpPr>
            <a:spLocks noGrp="1"/>
          </p:cNvSpPr>
          <p:nvPr>
            <p:ph type="body" sz="quarter" idx="46" hasCustomPrompt="1"/>
          </p:nvPr>
        </p:nvSpPr>
        <p:spPr>
          <a:xfrm>
            <a:off x="9927621" y="1823867"/>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49" name="Text Placeholder 19">
            <a:extLst>
              <a:ext uri="{FF2B5EF4-FFF2-40B4-BE49-F238E27FC236}">
                <a16:creationId xmlns:a16="http://schemas.microsoft.com/office/drawing/2014/main" id="{5013CD1E-42FE-4BB4-954E-D097133BDD62}"/>
              </a:ext>
            </a:extLst>
          </p:cNvPr>
          <p:cNvSpPr>
            <a:spLocks noGrp="1"/>
          </p:cNvSpPr>
          <p:nvPr>
            <p:ph type="body" sz="quarter" idx="47" hasCustomPrompt="1"/>
          </p:nvPr>
        </p:nvSpPr>
        <p:spPr>
          <a:xfrm>
            <a:off x="591345"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55" name="Text Placeholder 20">
            <a:extLst>
              <a:ext uri="{FF2B5EF4-FFF2-40B4-BE49-F238E27FC236}">
                <a16:creationId xmlns:a16="http://schemas.microsoft.com/office/drawing/2014/main" id="{B64DB841-8D44-421F-81BF-B0A082D66B96}"/>
              </a:ext>
            </a:extLst>
          </p:cNvPr>
          <p:cNvSpPr>
            <a:spLocks noGrp="1"/>
          </p:cNvSpPr>
          <p:nvPr>
            <p:ph type="body" sz="quarter" idx="48" hasCustomPrompt="1"/>
          </p:nvPr>
        </p:nvSpPr>
        <p:spPr>
          <a:xfrm>
            <a:off x="2925414"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56" name="Text Placeholder 22">
            <a:extLst>
              <a:ext uri="{FF2B5EF4-FFF2-40B4-BE49-F238E27FC236}">
                <a16:creationId xmlns:a16="http://schemas.microsoft.com/office/drawing/2014/main" id="{E6D12135-9B9A-4D9E-A65A-187643FF4FB6}"/>
              </a:ext>
            </a:extLst>
          </p:cNvPr>
          <p:cNvSpPr>
            <a:spLocks noGrp="1"/>
          </p:cNvSpPr>
          <p:nvPr>
            <p:ph type="body" sz="quarter" idx="49" hasCustomPrompt="1"/>
          </p:nvPr>
        </p:nvSpPr>
        <p:spPr>
          <a:xfrm>
            <a:off x="5259483"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57" name="Text Placeholder 24">
            <a:extLst>
              <a:ext uri="{FF2B5EF4-FFF2-40B4-BE49-F238E27FC236}">
                <a16:creationId xmlns:a16="http://schemas.microsoft.com/office/drawing/2014/main" id="{97E9E9B8-4C61-4CAF-8F67-B976E3B98901}"/>
              </a:ext>
            </a:extLst>
          </p:cNvPr>
          <p:cNvSpPr>
            <a:spLocks noGrp="1"/>
          </p:cNvSpPr>
          <p:nvPr>
            <p:ph type="body" sz="quarter" idx="50" hasCustomPrompt="1"/>
          </p:nvPr>
        </p:nvSpPr>
        <p:spPr>
          <a:xfrm>
            <a:off x="7593552"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58" name="Text Placeholder 24">
            <a:extLst>
              <a:ext uri="{FF2B5EF4-FFF2-40B4-BE49-F238E27FC236}">
                <a16:creationId xmlns:a16="http://schemas.microsoft.com/office/drawing/2014/main" id="{34EDE388-3619-4607-AD79-BDD832F8ED5C}"/>
              </a:ext>
            </a:extLst>
          </p:cNvPr>
          <p:cNvSpPr>
            <a:spLocks noGrp="1"/>
          </p:cNvSpPr>
          <p:nvPr>
            <p:ph type="body" sz="quarter" idx="51" hasCustomPrompt="1"/>
          </p:nvPr>
        </p:nvSpPr>
        <p:spPr>
          <a:xfrm>
            <a:off x="9927621" y="3653808"/>
            <a:ext cx="1875630" cy="406794"/>
          </a:xfrm>
          <a:custGeom>
            <a:avLst/>
            <a:gdLst>
              <a:gd name="connsiteX0" fmla="*/ 0 w 2236124"/>
              <a:gd name="connsiteY0" fmla="*/ 0 h 484979"/>
              <a:gd name="connsiteX1" fmla="*/ 1993494 w 2236124"/>
              <a:gd name="connsiteY1" fmla="*/ 0 h 484979"/>
              <a:gd name="connsiteX2" fmla="*/ 2236124 w 2236124"/>
              <a:gd name="connsiteY2" fmla="*/ 242629 h 484979"/>
              <a:gd name="connsiteX3" fmla="*/ 2236124 w 2236124"/>
              <a:gd name="connsiteY3" fmla="*/ 484979 h 484979"/>
              <a:gd name="connsiteX4" fmla="*/ 0 w 2236124"/>
              <a:gd name="connsiteY4" fmla="*/ 484979 h 484979"/>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36124" h="484979">
                <a:moveTo>
                  <a:pt x="0" y="0"/>
                </a:moveTo>
                <a:lnTo>
                  <a:pt x="1993494" y="0"/>
                </a:lnTo>
                <a:cubicBezTo>
                  <a:pt x="2127367" y="309"/>
                  <a:pt x="2235814" y="108756"/>
                  <a:pt x="2236124" y="242629"/>
                </a:cubicBezTo>
                <a:lnTo>
                  <a:pt x="2236124" y="484979"/>
                </a:lnTo>
                <a:lnTo>
                  <a:pt x="0" y="484979"/>
                </a:lnTo>
                <a:close/>
              </a:path>
            </a:pathLst>
          </a:custGeom>
          <a:solidFill>
            <a:schemeClr val="accent1"/>
          </a:solidFill>
        </p:spPr>
        <p:txBody>
          <a:bodyPr wrap="square" anchor="ctr">
            <a:noAutofit/>
          </a:bodyPr>
          <a:lstStyle>
            <a:lvl1pPr>
              <a:defRPr sz="1050" b="1">
                <a:solidFill>
                  <a:schemeClr val="bg1"/>
                </a:solidFill>
                <a:latin typeface="+mn-lt"/>
              </a:defRPr>
            </a:lvl1pPr>
            <a:lvl2pPr>
              <a:defRPr sz="1050" b="1">
                <a:solidFill>
                  <a:schemeClr val="bg1"/>
                </a:solidFill>
                <a:latin typeface="+mj-lt"/>
              </a:defRPr>
            </a:lvl2pPr>
            <a:lvl3pPr>
              <a:defRPr sz="1000" b="1">
                <a:solidFill>
                  <a:schemeClr val="bg1"/>
                </a:solidFill>
                <a:latin typeface="+mj-lt"/>
              </a:defRPr>
            </a:lvl3pPr>
            <a:lvl4pPr>
              <a:defRPr sz="900" b="1">
                <a:solidFill>
                  <a:schemeClr val="bg1"/>
                </a:solidFill>
                <a:latin typeface="+mj-lt"/>
              </a:defRPr>
            </a:lvl4pPr>
            <a:lvl5pPr>
              <a:defRPr sz="800" b="1">
                <a:solidFill>
                  <a:schemeClr val="bg1"/>
                </a:solidFill>
                <a:latin typeface="+mj-lt"/>
              </a:defRPr>
            </a:lvl5pPr>
          </a:lstStyle>
          <a:p>
            <a:pPr lvl="0"/>
            <a:r>
              <a:rPr lang="en-US" dirty="0"/>
              <a:t>Click to insert text</a:t>
            </a:r>
            <a:endParaRPr lang="en-GB" dirty="0"/>
          </a:p>
        </p:txBody>
      </p:sp>
      <p:sp>
        <p:nvSpPr>
          <p:cNvPr id="31" name="Text Placeholder 8">
            <a:extLst>
              <a:ext uri="{FF2B5EF4-FFF2-40B4-BE49-F238E27FC236}">
                <a16:creationId xmlns:a16="http://schemas.microsoft.com/office/drawing/2014/main" id="{BC479626-B196-463C-BAF2-52D8FF05137B}"/>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667856804"/>
      </p:ext>
    </p:extLst>
  </p:cSld>
  <p:clrMapOvr>
    <a:overrideClrMapping bg1="lt1" tx1="dk1" bg2="lt2" tx2="dk2" accent1="accent1" accent2="accent2" accent3="accent3" accent4="accent4" accent5="accent5" accent6="accent6" hlink="hlink" folHlink="folHlink"/>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1_Four Point Teal 1">
    <p:bg>
      <p:bgPr>
        <a:solidFill>
          <a:schemeClr val="accent2"/>
        </a:solidFill>
        <a:effectLst/>
      </p:bgPr>
    </p:bg>
    <p:spTree>
      <p:nvGrpSpPr>
        <p:cNvPr id="1" name=""/>
        <p:cNvGrpSpPr/>
        <p:nvPr/>
      </p:nvGrpSpPr>
      <p:grpSpPr>
        <a:xfrm>
          <a:off x="0" y="0"/>
          <a:ext cx="0" cy="0"/>
          <a:chOff x="0" y="0"/>
          <a:chExt cx="0" cy="0"/>
        </a:xfrm>
      </p:grpSpPr>
      <p:sp>
        <p:nvSpPr>
          <p:cNvPr id="42" name="Freeform: Shape 41">
            <a:extLst>
              <a:ext uri="{FF2B5EF4-FFF2-40B4-BE49-F238E27FC236}">
                <a16:creationId xmlns:a16="http://schemas.microsoft.com/office/drawing/2014/main" id="{A5D7BA6F-984B-4B7B-9A33-DF400FC9CF4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164193" y="1825802"/>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6782587" y="1805428"/>
            <a:ext cx="4320000" cy="1908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95193" y="1432934"/>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6413587" y="1412560"/>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803244" y="3946759"/>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17CE9AA3-CDC4-47E8-800E-F64E30EA71F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519B834F-5171-42AC-A5FD-8DA87B306F78}"/>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p:txBody>
      </p:sp>
      <p:sp>
        <p:nvSpPr>
          <p:cNvPr id="21" name="Text Placeholder 33">
            <a:extLst>
              <a:ext uri="{FF2B5EF4-FFF2-40B4-BE49-F238E27FC236}">
                <a16:creationId xmlns:a16="http://schemas.microsoft.com/office/drawing/2014/main" id="{0BF20E74-C78F-4A35-8B12-B33706A46F77}"/>
              </a:ext>
            </a:extLst>
          </p:cNvPr>
          <p:cNvSpPr>
            <a:spLocks noGrp="1"/>
          </p:cNvSpPr>
          <p:nvPr>
            <p:ph type="body" sz="quarter" idx="30" hasCustomPrompt="1"/>
          </p:nvPr>
        </p:nvSpPr>
        <p:spPr>
          <a:xfrm>
            <a:off x="6413587" y="3946759"/>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3" name="Text Placeholder 2">
            <a:extLst>
              <a:ext uri="{FF2B5EF4-FFF2-40B4-BE49-F238E27FC236}">
                <a16:creationId xmlns:a16="http://schemas.microsoft.com/office/drawing/2014/main" id="{3CADABE2-6DF5-415C-A9F4-1163D9C6BAA0}"/>
              </a:ext>
            </a:extLst>
          </p:cNvPr>
          <p:cNvSpPr>
            <a:spLocks noGrp="1"/>
          </p:cNvSpPr>
          <p:nvPr>
            <p:ph type="body" sz="quarter" idx="31" hasCustomPrompt="1"/>
          </p:nvPr>
        </p:nvSpPr>
        <p:spPr>
          <a:xfrm>
            <a:off x="1165854" y="4333026"/>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2">
            <a:extLst>
              <a:ext uri="{FF2B5EF4-FFF2-40B4-BE49-F238E27FC236}">
                <a16:creationId xmlns:a16="http://schemas.microsoft.com/office/drawing/2014/main" id="{56F32E22-4CAB-459D-A669-0EA357E86154}"/>
              </a:ext>
            </a:extLst>
          </p:cNvPr>
          <p:cNvSpPr>
            <a:spLocks noGrp="1"/>
          </p:cNvSpPr>
          <p:nvPr>
            <p:ph type="body" sz="quarter" idx="32" hasCustomPrompt="1"/>
          </p:nvPr>
        </p:nvSpPr>
        <p:spPr>
          <a:xfrm>
            <a:off x="6782587" y="4333026"/>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548183838"/>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userDrawn="1">
  <p:cSld name="Six Point Teal 1">
    <p:bg>
      <p:bgPr>
        <a:solidFill>
          <a:schemeClr val="accent2"/>
        </a:solidFill>
        <a:effectLst/>
      </p:bgPr>
    </p:bg>
    <p:spTree>
      <p:nvGrpSpPr>
        <p:cNvPr id="1" name=""/>
        <p:cNvGrpSpPr/>
        <p:nvPr/>
      </p:nvGrpSpPr>
      <p:grpSpPr>
        <a:xfrm>
          <a:off x="0" y="0"/>
          <a:ext cx="0" cy="0"/>
          <a:chOff x="0" y="0"/>
          <a:chExt cx="0" cy="0"/>
        </a:xfrm>
      </p:grpSpPr>
      <p:sp>
        <p:nvSpPr>
          <p:cNvPr id="48" name="Freeform: Shape 47">
            <a:extLst>
              <a:ext uri="{FF2B5EF4-FFF2-40B4-BE49-F238E27FC236}">
                <a16:creationId xmlns:a16="http://schemas.microsoft.com/office/drawing/2014/main" id="{52995FCF-DB62-4B0B-9048-0FB78F4E319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080262"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4750950"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8393309"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114379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478615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
            <a:extLst>
              <a:ext uri="{FF2B5EF4-FFF2-40B4-BE49-F238E27FC236}">
                <a16:creationId xmlns:a16="http://schemas.microsoft.com/office/drawing/2014/main" id="{EF0E6698-C95A-4C48-B150-E9CE26BDFD95}"/>
              </a:ext>
            </a:extLst>
          </p:cNvPr>
          <p:cNvSpPr>
            <a:spLocks noGrp="1"/>
          </p:cNvSpPr>
          <p:nvPr>
            <p:ph type="body" sz="quarter" idx="24" hasCustomPrompt="1"/>
          </p:nvPr>
        </p:nvSpPr>
        <p:spPr>
          <a:xfrm>
            <a:off x="842851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11262"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4364810"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7990030"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77479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440001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9" name="Text Placeholder 33">
            <a:extLst>
              <a:ext uri="{FF2B5EF4-FFF2-40B4-BE49-F238E27FC236}">
                <a16:creationId xmlns:a16="http://schemas.microsoft.com/office/drawing/2014/main" id="{C487FCB6-987E-433E-982B-8F7C79AB4524}"/>
              </a:ext>
            </a:extLst>
          </p:cNvPr>
          <p:cNvSpPr>
            <a:spLocks noGrp="1"/>
          </p:cNvSpPr>
          <p:nvPr>
            <p:ph type="body" sz="quarter" idx="31" hasCustomPrompt="1"/>
          </p:nvPr>
        </p:nvSpPr>
        <p:spPr>
          <a:xfrm>
            <a:off x="802523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871A1CE4-0398-4283-A406-1A70027EDEAB}"/>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21" name="Text Placeholder 8">
            <a:extLst>
              <a:ext uri="{FF2B5EF4-FFF2-40B4-BE49-F238E27FC236}">
                <a16:creationId xmlns:a16="http://schemas.microsoft.com/office/drawing/2014/main" id="{304846FC-53F3-4A45-8868-C565131A4C93}"/>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endParaRPr lang="en-GB" dirty="0"/>
          </a:p>
        </p:txBody>
      </p:sp>
    </p:spTree>
    <p:extLst>
      <p:ext uri="{BB962C8B-B14F-4D97-AF65-F5344CB8AC3E}">
        <p14:creationId xmlns:p14="http://schemas.microsoft.com/office/powerpoint/2010/main" val="217152960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1_Four Point White 1">
    <p:bg>
      <p:bgRef idx="1001">
        <a:schemeClr val="bg1"/>
      </p:bgRef>
    </p:bg>
    <p:spTree>
      <p:nvGrpSpPr>
        <p:cNvPr id="1" name=""/>
        <p:cNvGrpSpPr/>
        <p:nvPr/>
      </p:nvGrpSpPr>
      <p:grpSpPr>
        <a:xfrm>
          <a:off x="0" y="0"/>
          <a:ext cx="0" cy="0"/>
          <a:chOff x="0" y="0"/>
          <a:chExt cx="0" cy="0"/>
        </a:xfrm>
      </p:grpSpPr>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pic>
        <p:nvPicPr>
          <p:cNvPr id="19" name="Graphic 18">
            <a:extLst>
              <a:ext uri="{FF2B5EF4-FFF2-40B4-BE49-F238E27FC236}">
                <a16:creationId xmlns:a16="http://schemas.microsoft.com/office/drawing/2014/main" id="{33E796F3-91C7-45B5-B8A1-16810A533BC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39" name="Freeform: Shape 38">
            <a:extLst>
              <a:ext uri="{FF2B5EF4-FFF2-40B4-BE49-F238E27FC236}">
                <a16:creationId xmlns:a16="http://schemas.microsoft.com/office/drawing/2014/main" id="{4578BB4D-2B17-4D9A-B94F-C422CDDDCE42}"/>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20" name="Text Placeholder 8">
            <a:extLst>
              <a:ext uri="{FF2B5EF4-FFF2-40B4-BE49-F238E27FC236}">
                <a16:creationId xmlns:a16="http://schemas.microsoft.com/office/drawing/2014/main" id="{F634A1C4-8FBF-4FEF-BEC9-23CB8ACD794B}"/>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marL="39688" indent="0">
              <a:buNone/>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endParaRPr lang="en-GB" dirty="0"/>
          </a:p>
        </p:txBody>
      </p:sp>
      <p:sp>
        <p:nvSpPr>
          <p:cNvPr id="21" name="Text Placeholder 2">
            <a:extLst>
              <a:ext uri="{FF2B5EF4-FFF2-40B4-BE49-F238E27FC236}">
                <a16:creationId xmlns:a16="http://schemas.microsoft.com/office/drawing/2014/main" id="{B3B56443-AFCC-4E7A-A1E3-5373E1ECAB32}"/>
              </a:ext>
            </a:extLst>
          </p:cNvPr>
          <p:cNvSpPr>
            <a:spLocks noGrp="1"/>
          </p:cNvSpPr>
          <p:nvPr>
            <p:ph type="body" sz="quarter" idx="13" hasCustomPrompt="1"/>
          </p:nvPr>
        </p:nvSpPr>
        <p:spPr>
          <a:xfrm>
            <a:off x="1165854" y="1868404"/>
            <a:ext cx="4320000" cy="1872000"/>
          </a:xfrm>
        </p:spPr>
        <p:txBody>
          <a:bodyPr anchor="t"/>
          <a:lstStyle>
            <a:lvl1pPr>
              <a:defRPr sz="18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3" name="Text Placeholder 2">
            <a:extLst>
              <a:ext uri="{FF2B5EF4-FFF2-40B4-BE49-F238E27FC236}">
                <a16:creationId xmlns:a16="http://schemas.microsoft.com/office/drawing/2014/main" id="{6E3356F9-CCCB-4173-8D2F-CEB9DD0A2A6B}"/>
              </a:ext>
            </a:extLst>
          </p:cNvPr>
          <p:cNvSpPr>
            <a:spLocks noGrp="1"/>
          </p:cNvSpPr>
          <p:nvPr>
            <p:ph type="body" sz="quarter" idx="16" hasCustomPrompt="1"/>
          </p:nvPr>
        </p:nvSpPr>
        <p:spPr>
          <a:xfrm>
            <a:off x="6782587" y="1805428"/>
            <a:ext cx="4320000" cy="1908000"/>
          </a:xfrm>
        </p:spPr>
        <p:txBody>
          <a:bodyPr anchor="t"/>
          <a:lstStyle>
            <a:lvl1pPr>
              <a:defRPr sz="18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33">
            <a:extLst>
              <a:ext uri="{FF2B5EF4-FFF2-40B4-BE49-F238E27FC236}">
                <a16:creationId xmlns:a16="http://schemas.microsoft.com/office/drawing/2014/main" id="{ECC92E5C-126F-4032-95D4-42E7FD7BA703}"/>
              </a:ext>
            </a:extLst>
          </p:cNvPr>
          <p:cNvSpPr>
            <a:spLocks noGrp="1"/>
          </p:cNvSpPr>
          <p:nvPr>
            <p:ph type="body" sz="quarter" idx="26" hasCustomPrompt="1"/>
          </p:nvPr>
        </p:nvSpPr>
        <p:spPr>
          <a:xfrm>
            <a:off x="796854" y="1475536"/>
            <a:ext cx="583931" cy="583931"/>
          </a:xfrm>
          <a:prstGeom prst="arc">
            <a:avLst>
              <a:gd name="adj1" fmla="val 5358404"/>
              <a:gd name="adj2" fmla="val 0"/>
            </a:avLst>
          </a:prstGeom>
          <a:ln w="12700">
            <a:solidFill>
              <a:schemeClr val="tx2"/>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7" name="Text Placeholder 33">
            <a:extLst>
              <a:ext uri="{FF2B5EF4-FFF2-40B4-BE49-F238E27FC236}">
                <a16:creationId xmlns:a16="http://schemas.microsoft.com/office/drawing/2014/main" id="{3418825C-FC70-46DA-AC31-7AD4DD0CB0E5}"/>
              </a:ext>
            </a:extLst>
          </p:cNvPr>
          <p:cNvSpPr>
            <a:spLocks noGrp="1"/>
          </p:cNvSpPr>
          <p:nvPr>
            <p:ph type="body" sz="quarter" idx="27" hasCustomPrompt="1"/>
          </p:nvPr>
        </p:nvSpPr>
        <p:spPr>
          <a:xfrm>
            <a:off x="6413587" y="1412560"/>
            <a:ext cx="583931" cy="583931"/>
          </a:xfrm>
          <a:prstGeom prst="arc">
            <a:avLst>
              <a:gd name="adj1" fmla="val 5358404"/>
              <a:gd name="adj2" fmla="val 0"/>
            </a:avLst>
          </a:prstGeom>
          <a:ln w="12700">
            <a:solidFill>
              <a:schemeClr val="tx2"/>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8" name="Text Placeholder 33">
            <a:extLst>
              <a:ext uri="{FF2B5EF4-FFF2-40B4-BE49-F238E27FC236}">
                <a16:creationId xmlns:a16="http://schemas.microsoft.com/office/drawing/2014/main" id="{C332197D-0DE4-4DAD-830A-7E14B6F17F05}"/>
              </a:ext>
            </a:extLst>
          </p:cNvPr>
          <p:cNvSpPr>
            <a:spLocks noGrp="1"/>
          </p:cNvSpPr>
          <p:nvPr>
            <p:ph type="body" sz="quarter" idx="28" hasCustomPrompt="1"/>
          </p:nvPr>
        </p:nvSpPr>
        <p:spPr>
          <a:xfrm>
            <a:off x="803244" y="3946759"/>
            <a:ext cx="583931" cy="583931"/>
          </a:xfrm>
          <a:prstGeom prst="arc">
            <a:avLst>
              <a:gd name="adj1" fmla="val 5358404"/>
              <a:gd name="adj2" fmla="val 0"/>
            </a:avLst>
          </a:prstGeom>
          <a:ln w="12700">
            <a:solidFill>
              <a:schemeClr val="tx2"/>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9" name="Text Placeholder 33">
            <a:extLst>
              <a:ext uri="{FF2B5EF4-FFF2-40B4-BE49-F238E27FC236}">
                <a16:creationId xmlns:a16="http://schemas.microsoft.com/office/drawing/2014/main" id="{D29289D8-0709-4920-A16C-16315D5195BB}"/>
              </a:ext>
            </a:extLst>
          </p:cNvPr>
          <p:cNvSpPr>
            <a:spLocks noGrp="1"/>
          </p:cNvSpPr>
          <p:nvPr>
            <p:ph type="body" sz="quarter" idx="30" hasCustomPrompt="1"/>
          </p:nvPr>
        </p:nvSpPr>
        <p:spPr>
          <a:xfrm>
            <a:off x="6413587" y="3946759"/>
            <a:ext cx="583931" cy="583931"/>
          </a:xfrm>
          <a:prstGeom prst="arc">
            <a:avLst>
              <a:gd name="adj1" fmla="val 5358404"/>
              <a:gd name="adj2" fmla="val 0"/>
            </a:avLst>
          </a:prstGeom>
          <a:ln w="12700">
            <a:solidFill>
              <a:schemeClr val="tx2"/>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0" name="Text Placeholder 2">
            <a:extLst>
              <a:ext uri="{FF2B5EF4-FFF2-40B4-BE49-F238E27FC236}">
                <a16:creationId xmlns:a16="http://schemas.microsoft.com/office/drawing/2014/main" id="{8B0A9B3A-BB7E-403E-A790-E153CCAC2796}"/>
              </a:ext>
            </a:extLst>
          </p:cNvPr>
          <p:cNvSpPr>
            <a:spLocks noGrp="1"/>
          </p:cNvSpPr>
          <p:nvPr>
            <p:ph type="body" sz="quarter" idx="31" hasCustomPrompt="1"/>
          </p:nvPr>
        </p:nvSpPr>
        <p:spPr>
          <a:xfrm>
            <a:off x="1165854" y="4333026"/>
            <a:ext cx="4320000" cy="1872000"/>
          </a:xfrm>
        </p:spPr>
        <p:txBody>
          <a:bodyPr anchor="t"/>
          <a:lstStyle>
            <a:lvl1pPr>
              <a:defRPr sz="18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1" name="Text Placeholder 2">
            <a:extLst>
              <a:ext uri="{FF2B5EF4-FFF2-40B4-BE49-F238E27FC236}">
                <a16:creationId xmlns:a16="http://schemas.microsoft.com/office/drawing/2014/main" id="{609B11F8-0C00-4106-952E-FA48004ABF8E}"/>
              </a:ext>
            </a:extLst>
          </p:cNvPr>
          <p:cNvSpPr>
            <a:spLocks noGrp="1"/>
          </p:cNvSpPr>
          <p:nvPr>
            <p:ph type="body" sz="quarter" idx="32" hasCustomPrompt="1"/>
          </p:nvPr>
        </p:nvSpPr>
        <p:spPr>
          <a:xfrm>
            <a:off x="6782587" y="4333026"/>
            <a:ext cx="4320000" cy="1872000"/>
          </a:xfrm>
        </p:spPr>
        <p:txBody>
          <a:bodyPr anchor="t"/>
          <a:lstStyle>
            <a:lvl1pPr>
              <a:defRPr sz="18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832782759"/>
      </p:ext>
    </p:extLst>
  </p:cSld>
  <p:clrMapOvr>
    <a:overrideClrMapping bg1="lt1" tx1="dk1" bg2="lt2" tx2="dk2" accent1="accent1" accent2="accent2" accent3="accent3" accent4="accent4" accent5="accent5" accent6="accent6" hlink="hlink" folHlink="folHlink"/>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2_Four Point White 1">
    <p:bg>
      <p:bgRef idx="1001">
        <a:schemeClr val="bg1"/>
      </p:bgRef>
    </p:bg>
    <p:spTree>
      <p:nvGrpSpPr>
        <p:cNvPr id="1" name=""/>
        <p:cNvGrpSpPr/>
        <p:nvPr/>
      </p:nvGrpSpPr>
      <p:grpSpPr>
        <a:xfrm>
          <a:off x="0" y="0"/>
          <a:ext cx="0" cy="0"/>
          <a:chOff x="0" y="0"/>
          <a:chExt cx="0" cy="0"/>
        </a:xfrm>
      </p:grpSpPr>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pic>
        <p:nvPicPr>
          <p:cNvPr id="19" name="Graphic 18">
            <a:extLst>
              <a:ext uri="{FF2B5EF4-FFF2-40B4-BE49-F238E27FC236}">
                <a16:creationId xmlns:a16="http://schemas.microsoft.com/office/drawing/2014/main" id="{33E796F3-91C7-45B5-B8A1-16810A533BC7}"/>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39" name="Freeform: Shape 38">
            <a:extLst>
              <a:ext uri="{FF2B5EF4-FFF2-40B4-BE49-F238E27FC236}">
                <a16:creationId xmlns:a16="http://schemas.microsoft.com/office/drawing/2014/main" id="{4578BB4D-2B17-4D9A-B94F-C422CDDDCE42}"/>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20" name="Text Placeholder 8">
            <a:extLst>
              <a:ext uri="{FF2B5EF4-FFF2-40B4-BE49-F238E27FC236}">
                <a16:creationId xmlns:a16="http://schemas.microsoft.com/office/drawing/2014/main" id="{F634A1C4-8FBF-4FEF-BEC9-23CB8ACD794B}"/>
              </a:ext>
            </a:extLst>
          </p:cNvPr>
          <p:cNvSpPr>
            <a:spLocks noGrp="1"/>
          </p:cNvSpPr>
          <p:nvPr>
            <p:ph type="body" sz="quarter" idx="14" hasCustomPrompt="1"/>
          </p:nvPr>
        </p:nvSpPr>
        <p:spPr>
          <a:xfrm>
            <a:off x="192087" y="621899"/>
            <a:ext cx="5018088" cy="785816"/>
          </a:xfrm>
        </p:spPr>
        <p:txBody>
          <a:bodyPr/>
          <a:lstStyle>
            <a:lvl1pPr>
              <a:defRPr sz="1800" b="1">
                <a:solidFill>
                  <a:schemeClr val="tx2"/>
                </a:solidFill>
                <a:latin typeface="+mn-lt"/>
              </a:defRPr>
            </a:lvl1pPr>
            <a:lvl2pPr marL="39688" indent="0">
              <a:buNone/>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endParaRPr lang="en-GB" dirty="0"/>
          </a:p>
        </p:txBody>
      </p:sp>
      <p:sp>
        <p:nvSpPr>
          <p:cNvPr id="18" name="Text Placeholder 2">
            <a:extLst>
              <a:ext uri="{FF2B5EF4-FFF2-40B4-BE49-F238E27FC236}">
                <a16:creationId xmlns:a16="http://schemas.microsoft.com/office/drawing/2014/main" id="{B125458B-883B-4CBE-9BC4-1E1B4F4330C5}"/>
              </a:ext>
            </a:extLst>
          </p:cNvPr>
          <p:cNvSpPr>
            <a:spLocks noGrp="1"/>
          </p:cNvSpPr>
          <p:nvPr>
            <p:ph type="body" sz="quarter" idx="13" hasCustomPrompt="1"/>
          </p:nvPr>
        </p:nvSpPr>
        <p:spPr>
          <a:xfrm>
            <a:off x="1080262" y="2012440"/>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26FECDBB-2E3B-4142-97DB-62CA888FAC16}"/>
              </a:ext>
            </a:extLst>
          </p:cNvPr>
          <p:cNvSpPr>
            <a:spLocks noGrp="1"/>
          </p:cNvSpPr>
          <p:nvPr>
            <p:ph type="body" sz="quarter" idx="16" hasCustomPrompt="1"/>
          </p:nvPr>
        </p:nvSpPr>
        <p:spPr>
          <a:xfrm>
            <a:off x="4750950" y="2012440"/>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24B1A4B7-2AEB-47E8-8883-27260BF6C59A}"/>
              </a:ext>
            </a:extLst>
          </p:cNvPr>
          <p:cNvSpPr>
            <a:spLocks noGrp="1"/>
          </p:cNvSpPr>
          <p:nvPr>
            <p:ph type="body" sz="quarter" idx="18" hasCustomPrompt="1"/>
          </p:nvPr>
        </p:nvSpPr>
        <p:spPr>
          <a:xfrm>
            <a:off x="8393309" y="2012440"/>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F718B658-3D25-499F-A2E0-9ED61A7E0728}"/>
              </a:ext>
            </a:extLst>
          </p:cNvPr>
          <p:cNvSpPr>
            <a:spLocks noGrp="1"/>
          </p:cNvSpPr>
          <p:nvPr>
            <p:ph type="body" sz="quarter" idx="20" hasCustomPrompt="1"/>
          </p:nvPr>
        </p:nvSpPr>
        <p:spPr>
          <a:xfrm>
            <a:off x="1143793" y="4354513"/>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2" name="Text Placeholder 2">
            <a:extLst>
              <a:ext uri="{FF2B5EF4-FFF2-40B4-BE49-F238E27FC236}">
                <a16:creationId xmlns:a16="http://schemas.microsoft.com/office/drawing/2014/main" id="{2B880546-76D8-45E3-A745-9BE222885814}"/>
              </a:ext>
            </a:extLst>
          </p:cNvPr>
          <p:cNvSpPr>
            <a:spLocks noGrp="1"/>
          </p:cNvSpPr>
          <p:nvPr>
            <p:ph type="body" sz="quarter" idx="22" hasCustomPrompt="1"/>
          </p:nvPr>
        </p:nvSpPr>
        <p:spPr>
          <a:xfrm>
            <a:off x="4786153" y="4354513"/>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3" name="Text Placeholder 2">
            <a:extLst>
              <a:ext uri="{FF2B5EF4-FFF2-40B4-BE49-F238E27FC236}">
                <a16:creationId xmlns:a16="http://schemas.microsoft.com/office/drawing/2014/main" id="{1297C26D-DFEF-4FAB-932A-79774AD054F5}"/>
              </a:ext>
            </a:extLst>
          </p:cNvPr>
          <p:cNvSpPr>
            <a:spLocks noGrp="1"/>
          </p:cNvSpPr>
          <p:nvPr>
            <p:ph type="body" sz="quarter" idx="24" hasCustomPrompt="1"/>
          </p:nvPr>
        </p:nvSpPr>
        <p:spPr>
          <a:xfrm>
            <a:off x="8428513" y="4354513"/>
            <a:ext cx="2880000" cy="1257300"/>
          </a:xfrm>
        </p:spPr>
        <p:txBody>
          <a:bodyPr anchor="t"/>
          <a:lstStyle>
            <a:lvl1pPr>
              <a:defRPr sz="1600">
                <a:solidFill>
                  <a:schemeClr val="tx2"/>
                </a:solidFill>
                <a:latin typeface="+mn-lt"/>
              </a:defRPr>
            </a:lvl1pPr>
            <a:lvl2pPr>
              <a:buClr>
                <a:schemeClr val="accent1"/>
              </a:buClr>
              <a:defRPr sz="1400">
                <a:solidFill>
                  <a:schemeClr val="tx2"/>
                </a:solidFill>
                <a:latin typeface="+mn-lt"/>
              </a:defRPr>
            </a:lvl2pPr>
            <a:lvl3pPr>
              <a:buClr>
                <a:schemeClr val="accent1"/>
              </a:buClr>
              <a:defRPr sz="1200">
                <a:solidFill>
                  <a:schemeClr val="tx2"/>
                </a:solidFill>
                <a:latin typeface="+mn-lt"/>
              </a:defRPr>
            </a:lvl3pPr>
            <a:lvl4pPr>
              <a:buClr>
                <a:schemeClr val="accent1"/>
              </a:buClr>
              <a:defRPr sz="1100">
                <a:solidFill>
                  <a:schemeClr val="tx2"/>
                </a:solidFill>
                <a:latin typeface="+mn-lt"/>
              </a:defRPr>
            </a:lvl4pPr>
            <a:lvl5pPr>
              <a:buClr>
                <a:schemeClr val="accent1"/>
              </a:buClr>
              <a:defRPr sz="1050">
                <a:solidFill>
                  <a:schemeClr val="tx2"/>
                </a:solidFill>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1DFFE888-D728-4892-8059-9DB8F4650FE0}"/>
              </a:ext>
            </a:extLst>
          </p:cNvPr>
          <p:cNvSpPr>
            <a:spLocks noGrp="1"/>
          </p:cNvSpPr>
          <p:nvPr>
            <p:ph type="body" sz="quarter" idx="26" hasCustomPrompt="1"/>
          </p:nvPr>
        </p:nvSpPr>
        <p:spPr>
          <a:xfrm>
            <a:off x="711262" y="1619572"/>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34A76A65-C0FB-4FD6-A90B-D0DE0CE2EAF6}"/>
              </a:ext>
            </a:extLst>
          </p:cNvPr>
          <p:cNvSpPr>
            <a:spLocks noGrp="1"/>
          </p:cNvSpPr>
          <p:nvPr>
            <p:ph type="body" sz="quarter" idx="27" hasCustomPrompt="1"/>
          </p:nvPr>
        </p:nvSpPr>
        <p:spPr>
          <a:xfrm>
            <a:off x="4364810" y="1619572"/>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613BE72A-8068-46D0-901C-B3F6C84D2F5C}"/>
              </a:ext>
            </a:extLst>
          </p:cNvPr>
          <p:cNvSpPr>
            <a:spLocks noGrp="1"/>
          </p:cNvSpPr>
          <p:nvPr>
            <p:ph type="body" sz="quarter" idx="28" hasCustomPrompt="1"/>
          </p:nvPr>
        </p:nvSpPr>
        <p:spPr>
          <a:xfrm>
            <a:off x="7990030" y="1619572"/>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BC880649-BFA2-4F14-A5FA-C1AACEFA9BDF}"/>
              </a:ext>
            </a:extLst>
          </p:cNvPr>
          <p:cNvSpPr>
            <a:spLocks noGrp="1"/>
          </p:cNvSpPr>
          <p:nvPr>
            <p:ph type="body" sz="quarter" idx="29" hasCustomPrompt="1"/>
          </p:nvPr>
        </p:nvSpPr>
        <p:spPr>
          <a:xfrm>
            <a:off x="774794" y="3956786"/>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0E3C8EE2-F0B7-4E4E-B1B8-FA86520F4FA9}"/>
              </a:ext>
            </a:extLst>
          </p:cNvPr>
          <p:cNvSpPr>
            <a:spLocks noGrp="1"/>
          </p:cNvSpPr>
          <p:nvPr>
            <p:ph type="body" sz="quarter" idx="30" hasCustomPrompt="1"/>
          </p:nvPr>
        </p:nvSpPr>
        <p:spPr>
          <a:xfrm>
            <a:off x="4400014" y="3956786"/>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41" name="Text Placeholder 33">
            <a:extLst>
              <a:ext uri="{FF2B5EF4-FFF2-40B4-BE49-F238E27FC236}">
                <a16:creationId xmlns:a16="http://schemas.microsoft.com/office/drawing/2014/main" id="{E37E8A91-D95A-4240-86C1-C4E5BA5C1D5A}"/>
              </a:ext>
            </a:extLst>
          </p:cNvPr>
          <p:cNvSpPr>
            <a:spLocks noGrp="1"/>
          </p:cNvSpPr>
          <p:nvPr>
            <p:ph type="body" sz="quarter" idx="31" hasCustomPrompt="1"/>
          </p:nvPr>
        </p:nvSpPr>
        <p:spPr>
          <a:xfrm>
            <a:off x="8025234" y="3956786"/>
            <a:ext cx="583931" cy="583931"/>
          </a:xfrm>
          <a:prstGeom prst="arc">
            <a:avLst>
              <a:gd name="adj1" fmla="val 5358404"/>
              <a:gd name="adj2" fmla="val 0"/>
            </a:avLst>
          </a:prstGeom>
          <a:ln w="12700">
            <a:solidFill>
              <a:schemeClr val="tx2"/>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Tree>
    <p:extLst>
      <p:ext uri="{BB962C8B-B14F-4D97-AF65-F5344CB8AC3E}">
        <p14:creationId xmlns:p14="http://schemas.microsoft.com/office/powerpoint/2010/main" val="2234877917"/>
      </p:ext>
    </p:extLst>
  </p:cSld>
  <p:clrMapOvr>
    <a:overrideClrMapping bg1="lt1" tx1="dk1" bg2="lt2" tx2="dk2" accent1="accent1" accent2="accent2" accent3="accent3" accent4="accent4" accent5="accent5" accent6="accent6" hlink="hlink" folHlink="folHlink"/>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2_Four Point Teal 1">
    <p:bg>
      <p:bgPr>
        <a:solidFill>
          <a:schemeClr val="accent1"/>
        </a:solidFill>
        <a:effectLst/>
      </p:bgPr>
    </p:bg>
    <p:spTree>
      <p:nvGrpSpPr>
        <p:cNvPr id="1" name=""/>
        <p:cNvGrpSpPr/>
        <p:nvPr/>
      </p:nvGrpSpPr>
      <p:grpSpPr>
        <a:xfrm>
          <a:off x="0" y="0"/>
          <a:ext cx="0" cy="0"/>
          <a:chOff x="0" y="0"/>
          <a:chExt cx="0" cy="0"/>
        </a:xfrm>
      </p:grpSpPr>
      <p:sp>
        <p:nvSpPr>
          <p:cNvPr id="42" name="Freeform: Shape 41">
            <a:extLst>
              <a:ext uri="{FF2B5EF4-FFF2-40B4-BE49-F238E27FC236}">
                <a16:creationId xmlns:a16="http://schemas.microsoft.com/office/drawing/2014/main" id="{A5D7BA6F-984B-4B7B-9A33-DF400FC9CF4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165854" y="1868404"/>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6782587" y="1805428"/>
            <a:ext cx="4320000" cy="1908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96854" y="1475536"/>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6413587" y="1412560"/>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803244" y="3946759"/>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17CE9AA3-CDC4-47E8-800E-F64E30EA71F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9" name="Text Placeholder 8">
            <a:extLst>
              <a:ext uri="{FF2B5EF4-FFF2-40B4-BE49-F238E27FC236}">
                <a16:creationId xmlns:a16="http://schemas.microsoft.com/office/drawing/2014/main" id="{519B834F-5171-42AC-A5FD-8DA87B306F78}"/>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p:txBody>
      </p:sp>
      <p:sp>
        <p:nvSpPr>
          <p:cNvPr id="21" name="Text Placeholder 33">
            <a:extLst>
              <a:ext uri="{FF2B5EF4-FFF2-40B4-BE49-F238E27FC236}">
                <a16:creationId xmlns:a16="http://schemas.microsoft.com/office/drawing/2014/main" id="{0BF20E74-C78F-4A35-8B12-B33706A46F77}"/>
              </a:ext>
            </a:extLst>
          </p:cNvPr>
          <p:cNvSpPr>
            <a:spLocks noGrp="1"/>
          </p:cNvSpPr>
          <p:nvPr>
            <p:ph type="body" sz="quarter" idx="30" hasCustomPrompt="1"/>
          </p:nvPr>
        </p:nvSpPr>
        <p:spPr>
          <a:xfrm>
            <a:off x="6413587" y="3946759"/>
            <a:ext cx="583931" cy="583931"/>
          </a:xfrm>
          <a:prstGeom prst="arc">
            <a:avLst>
              <a:gd name="adj1" fmla="val 5358404"/>
              <a:gd name="adj2" fmla="val 0"/>
            </a:avLst>
          </a:prstGeom>
          <a:ln w="12700">
            <a:solidFill>
              <a:schemeClr val="tx1"/>
            </a:solidFill>
          </a:ln>
        </p:spPr>
        <p:txBody>
          <a:bodyPr anchor="ctr"/>
          <a:lstStyle>
            <a:lvl1pPr algn="ctr">
              <a:defRPr sz="32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23" name="Text Placeholder 2">
            <a:extLst>
              <a:ext uri="{FF2B5EF4-FFF2-40B4-BE49-F238E27FC236}">
                <a16:creationId xmlns:a16="http://schemas.microsoft.com/office/drawing/2014/main" id="{3CADABE2-6DF5-415C-A9F4-1163D9C6BAA0}"/>
              </a:ext>
            </a:extLst>
          </p:cNvPr>
          <p:cNvSpPr>
            <a:spLocks noGrp="1"/>
          </p:cNvSpPr>
          <p:nvPr>
            <p:ph type="body" sz="quarter" idx="31" hasCustomPrompt="1"/>
          </p:nvPr>
        </p:nvSpPr>
        <p:spPr>
          <a:xfrm>
            <a:off x="1165854" y="4333026"/>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2">
            <a:extLst>
              <a:ext uri="{FF2B5EF4-FFF2-40B4-BE49-F238E27FC236}">
                <a16:creationId xmlns:a16="http://schemas.microsoft.com/office/drawing/2014/main" id="{56F32E22-4CAB-459D-A669-0EA357E86154}"/>
              </a:ext>
            </a:extLst>
          </p:cNvPr>
          <p:cNvSpPr>
            <a:spLocks noGrp="1"/>
          </p:cNvSpPr>
          <p:nvPr>
            <p:ph type="body" sz="quarter" idx="32" hasCustomPrompt="1"/>
          </p:nvPr>
        </p:nvSpPr>
        <p:spPr>
          <a:xfrm>
            <a:off x="6782587" y="4333026"/>
            <a:ext cx="4320000" cy="1872000"/>
          </a:xfrm>
        </p:spPr>
        <p:txBody>
          <a:bodyPr anchor="t"/>
          <a:lstStyle>
            <a:lvl1pPr>
              <a:defRPr sz="18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247008032"/>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1_Six Point Teal 1">
    <p:bg>
      <p:bgPr>
        <a:solidFill>
          <a:schemeClr val="accent1"/>
        </a:solidFill>
        <a:effectLst/>
      </p:bgPr>
    </p:bg>
    <p:spTree>
      <p:nvGrpSpPr>
        <p:cNvPr id="1" name=""/>
        <p:cNvGrpSpPr/>
        <p:nvPr/>
      </p:nvGrpSpPr>
      <p:grpSpPr>
        <a:xfrm>
          <a:off x="0" y="0"/>
          <a:ext cx="0" cy="0"/>
          <a:chOff x="0" y="0"/>
          <a:chExt cx="0" cy="0"/>
        </a:xfrm>
      </p:grpSpPr>
      <p:sp>
        <p:nvSpPr>
          <p:cNvPr id="48" name="Freeform: Shape 47">
            <a:extLst>
              <a:ext uri="{FF2B5EF4-FFF2-40B4-BE49-F238E27FC236}">
                <a16:creationId xmlns:a16="http://schemas.microsoft.com/office/drawing/2014/main" id="{52995FCF-DB62-4B0B-9048-0FB78F4E3196}"/>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sp>
        <p:nvSpPr>
          <p:cNvPr id="40" name="Freeform: Shape 39">
            <a:extLst>
              <a:ext uri="{FF2B5EF4-FFF2-40B4-BE49-F238E27FC236}">
                <a16:creationId xmlns:a16="http://schemas.microsoft.com/office/drawing/2014/main" id="{59A04942-3591-46AF-993C-B874C54D9CA1}"/>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p>
            <a:fld id="{21F79131-C817-4EAF-B3BC-6511779B5E04}" type="slidenum">
              <a:rPr lang="en-GB" smtClean="0"/>
              <a:pPr/>
              <a:t>‹#›</a:t>
            </a:fld>
            <a:endParaRPr lang="en-GB" dirty="0"/>
          </a:p>
        </p:txBody>
      </p:sp>
      <p:sp>
        <p:nvSpPr>
          <p:cNvPr id="17" name="Title 1">
            <a:extLst>
              <a:ext uri="{FF2B5EF4-FFF2-40B4-BE49-F238E27FC236}">
                <a16:creationId xmlns:a16="http://schemas.microsoft.com/office/drawing/2014/main" id="{59828AE2-6B91-4627-983D-4ED1B5013301}"/>
              </a:ext>
            </a:extLst>
          </p:cNvPr>
          <p:cNvSpPr>
            <a:spLocks noGrp="1"/>
          </p:cNvSpPr>
          <p:nvPr>
            <p:ph type="title" hasCustomPrompt="1"/>
          </p:nvPr>
        </p:nvSpPr>
        <p:spPr>
          <a:xfrm>
            <a:off x="186692" y="124621"/>
            <a:ext cx="11273788" cy="484980"/>
          </a:xfrm>
        </p:spPr>
        <p:txBody>
          <a:bodyPr/>
          <a:lstStyle/>
          <a:p>
            <a:r>
              <a:rPr lang="en-US" dirty="0"/>
              <a:t>Your main outtake goes here</a:t>
            </a:r>
            <a:endParaRPr lang="en-GB" dirty="0"/>
          </a:p>
        </p:txBody>
      </p:sp>
      <p:sp>
        <p:nvSpPr>
          <p:cNvPr id="18" name="Text Placeholder 2">
            <a:extLst>
              <a:ext uri="{FF2B5EF4-FFF2-40B4-BE49-F238E27FC236}">
                <a16:creationId xmlns:a16="http://schemas.microsoft.com/office/drawing/2014/main" id="{B411C62B-EF21-4F1D-B1BD-309A69AC6CAB}"/>
              </a:ext>
            </a:extLst>
          </p:cNvPr>
          <p:cNvSpPr>
            <a:spLocks noGrp="1"/>
          </p:cNvSpPr>
          <p:nvPr>
            <p:ph type="body" sz="quarter" idx="13" hasCustomPrompt="1"/>
          </p:nvPr>
        </p:nvSpPr>
        <p:spPr>
          <a:xfrm>
            <a:off x="1080262"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2" name="Text Placeholder 2">
            <a:extLst>
              <a:ext uri="{FF2B5EF4-FFF2-40B4-BE49-F238E27FC236}">
                <a16:creationId xmlns:a16="http://schemas.microsoft.com/office/drawing/2014/main" id="{1B916557-AE99-4129-8F4A-343D17AB6600}"/>
              </a:ext>
            </a:extLst>
          </p:cNvPr>
          <p:cNvSpPr>
            <a:spLocks noGrp="1"/>
          </p:cNvSpPr>
          <p:nvPr>
            <p:ph type="body" sz="quarter" idx="16" hasCustomPrompt="1"/>
          </p:nvPr>
        </p:nvSpPr>
        <p:spPr>
          <a:xfrm>
            <a:off x="4750950"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4" name="Text Placeholder 2">
            <a:extLst>
              <a:ext uri="{FF2B5EF4-FFF2-40B4-BE49-F238E27FC236}">
                <a16:creationId xmlns:a16="http://schemas.microsoft.com/office/drawing/2014/main" id="{D9521230-040E-469B-925E-276B6B671186}"/>
              </a:ext>
            </a:extLst>
          </p:cNvPr>
          <p:cNvSpPr>
            <a:spLocks noGrp="1"/>
          </p:cNvSpPr>
          <p:nvPr>
            <p:ph type="body" sz="quarter" idx="18" hasCustomPrompt="1"/>
          </p:nvPr>
        </p:nvSpPr>
        <p:spPr>
          <a:xfrm>
            <a:off x="8393309" y="2012440"/>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Text Placeholder 2">
            <a:extLst>
              <a:ext uri="{FF2B5EF4-FFF2-40B4-BE49-F238E27FC236}">
                <a16:creationId xmlns:a16="http://schemas.microsoft.com/office/drawing/2014/main" id="{550468C7-802B-4EC7-8A1D-977CB5EADA9A}"/>
              </a:ext>
            </a:extLst>
          </p:cNvPr>
          <p:cNvSpPr>
            <a:spLocks noGrp="1"/>
          </p:cNvSpPr>
          <p:nvPr>
            <p:ph type="body" sz="quarter" idx="20" hasCustomPrompt="1"/>
          </p:nvPr>
        </p:nvSpPr>
        <p:spPr>
          <a:xfrm>
            <a:off x="114379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8" name="Text Placeholder 2">
            <a:extLst>
              <a:ext uri="{FF2B5EF4-FFF2-40B4-BE49-F238E27FC236}">
                <a16:creationId xmlns:a16="http://schemas.microsoft.com/office/drawing/2014/main" id="{6031A51F-9CF6-45B5-8DC0-912D85568622}"/>
              </a:ext>
            </a:extLst>
          </p:cNvPr>
          <p:cNvSpPr>
            <a:spLocks noGrp="1"/>
          </p:cNvSpPr>
          <p:nvPr>
            <p:ph type="body" sz="quarter" idx="22" hasCustomPrompt="1"/>
          </p:nvPr>
        </p:nvSpPr>
        <p:spPr>
          <a:xfrm>
            <a:off x="478615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0" name="Text Placeholder 2">
            <a:extLst>
              <a:ext uri="{FF2B5EF4-FFF2-40B4-BE49-F238E27FC236}">
                <a16:creationId xmlns:a16="http://schemas.microsoft.com/office/drawing/2014/main" id="{EF0E6698-C95A-4C48-B150-E9CE26BDFD95}"/>
              </a:ext>
            </a:extLst>
          </p:cNvPr>
          <p:cNvSpPr>
            <a:spLocks noGrp="1"/>
          </p:cNvSpPr>
          <p:nvPr>
            <p:ph type="body" sz="quarter" idx="24" hasCustomPrompt="1"/>
          </p:nvPr>
        </p:nvSpPr>
        <p:spPr>
          <a:xfrm>
            <a:off x="8428513" y="4354513"/>
            <a:ext cx="2880000" cy="1257300"/>
          </a:xfrm>
        </p:spPr>
        <p:txBody>
          <a:bodyPr anchor="t"/>
          <a:lstStyle>
            <a:lvl1pPr>
              <a:defRPr sz="1600">
                <a:latin typeface="+mn-lt"/>
              </a:defRPr>
            </a:lvl1pPr>
            <a:lvl2pPr>
              <a:buClr>
                <a:schemeClr val="tx1"/>
              </a:buClr>
              <a:defRPr sz="1400">
                <a:latin typeface="+mn-lt"/>
              </a:defRPr>
            </a:lvl2pPr>
            <a:lvl3pPr>
              <a:buClr>
                <a:schemeClr val="tx2"/>
              </a:buClr>
              <a:defRPr sz="1200">
                <a:latin typeface="+mn-lt"/>
              </a:defRPr>
            </a:lvl3pPr>
            <a:lvl4pPr>
              <a:buClr>
                <a:schemeClr val="tx2"/>
              </a:buClr>
              <a:defRPr sz="1100">
                <a:latin typeface="+mn-lt"/>
              </a:defRPr>
            </a:lvl4pPr>
            <a:lvl5pPr>
              <a:buClr>
                <a:schemeClr val="tx2"/>
              </a:buClr>
              <a:defRPr sz="1050">
                <a:latin typeface="+mn-lt"/>
              </a:defRPr>
            </a:lvl5pPr>
          </a:lstStyle>
          <a:p>
            <a:pPr lvl="0"/>
            <a:r>
              <a:rPr lang="en-US" dirty="0"/>
              <a:t>Click to insert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4" name="Text Placeholder 33">
            <a:extLst>
              <a:ext uri="{FF2B5EF4-FFF2-40B4-BE49-F238E27FC236}">
                <a16:creationId xmlns:a16="http://schemas.microsoft.com/office/drawing/2014/main" id="{21016F29-BDD7-4BEB-914B-87500969B642}"/>
              </a:ext>
            </a:extLst>
          </p:cNvPr>
          <p:cNvSpPr>
            <a:spLocks noGrp="1"/>
          </p:cNvSpPr>
          <p:nvPr>
            <p:ph type="body" sz="quarter" idx="26" hasCustomPrompt="1"/>
          </p:nvPr>
        </p:nvSpPr>
        <p:spPr>
          <a:xfrm>
            <a:off x="711262"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5" name="Text Placeholder 33">
            <a:extLst>
              <a:ext uri="{FF2B5EF4-FFF2-40B4-BE49-F238E27FC236}">
                <a16:creationId xmlns:a16="http://schemas.microsoft.com/office/drawing/2014/main" id="{48FE68D6-DC11-428F-B5D6-1F819FD8F14F}"/>
              </a:ext>
            </a:extLst>
          </p:cNvPr>
          <p:cNvSpPr>
            <a:spLocks noGrp="1"/>
          </p:cNvSpPr>
          <p:nvPr>
            <p:ph type="body" sz="quarter" idx="27" hasCustomPrompt="1"/>
          </p:nvPr>
        </p:nvSpPr>
        <p:spPr>
          <a:xfrm>
            <a:off x="4364810"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6" name="Text Placeholder 33">
            <a:extLst>
              <a:ext uri="{FF2B5EF4-FFF2-40B4-BE49-F238E27FC236}">
                <a16:creationId xmlns:a16="http://schemas.microsoft.com/office/drawing/2014/main" id="{5694712A-FCD2-43BD-B72B-333D0A039168}"/>
              </a:ext>
            </a:extLst>
          </p:cNvPr>
          <p:cNvSpPr>
            <a:spLocks noGrp="1"/>
          </p:cNvSpPr>
          <p:nvPr>
            <p:ph type="body" sz="quarter" idx="28" hasCustomPrompt="1"/>
          </p:nvPr>
        </p:nvSpPr>
        <p:spPr>
          <a:xfrm>
            <a:off x="7990030" y="1619572"/>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7" name="Text Placeholder 33">
            <a:extLst>
              <a:ext uri="{FF2B5EF4-FFF2-40B4-BE49-F238E27FC236}">
                <a16:creationId xmlns:a16="http://schemas.microsoft.com/office/drawing/2014/main" id="{74773157-9A68-48FC-9B0C-0D5739741BF4}"/>
              </a:ext>
            </a:extLst>
          </p:cNvPr>
          <p:cNvSpPr>
            <a:spLocks noGrp="1"/>
          </p:cNvSpPr>
          <p:nvPr>
            <p:ph type="body" sz="quarter" idx="29" hasCustomPrompt="1"/>
          </p:nvPr>
        </p:nvSpPr>
        <p:spPr>
          <a:xfrm>
            <a:off x="77479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8" name="Text Placeholder 33">
            <a:extLst>
              <a:ext uri="{FF2B5EF4-FFF2-40B4-BE49-F238E27FC236}">
                <a16:creationId xmlns:a16="http://schemas.microsoft.com/office/drawing/2014/main" id="{277510F0-8107-4C94-A9E7-82B5E46632F4}"/>
              </a:ext>
            </a:extLst>
          </p:cNvPr>
          <p:cNvSpPr>
            <a:spLocks noGrp="1"/>
          </p:cNvSpPr>
          <p:nvPr>
            <p:ph type="body" sz="quarter" idx="30" hasCustomPrompt="1"/>
          </p:nvPr>
        </p:nvSpPr>
        <p:spPr>
          <a:xfrm>
            <a:off x="440001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sp>
        <p:nvSpPr>
          <p:cNvPr id="39" name="Text Placeholder 33">
            <a:extLst>
              <a:ext uri="{FF2B5EF4-FFF2-40B4-BE49-F238E27FC236}">
                <a16:creationId xmlns:a16="http://schemas.microsoft.com/office/drawing/2014/main" id="{C487FCB6-987E-433E-982B-8F7C79AB4524}"/>
              </a:ext>
            </a:extLst>
          </p:cNvPr>
          <p:cNvSpPr>
            <a:spLocks noGrp="1"/>
          </p:cNvSpPr>
          <p:nvPr>
            <p:ph type="body" sz="quarter" idx="31" hasCustomPrompt="1"/>
          </p:nvPr>
        </p:nvSpPr>
        <p:spPr>
          <a:xfrm>
            <a:off x="8025234" y="3956786"/>
            <a:ext cx="583931" cy="583931"/>
          </a:xfrm>
          <a:prstGeom prst="arc">
            <a:avLst>
              <a:gd name="adj1" fmla="val 5358404"/>
              <a:gd name="adj2" fmla="val 0"/>
            </a:avLst>
          </a:prstGeom>
          <a:ln w="12700">
            <a:solidFill>
              <a:schemeClr val="tx1"/>
            </a:solidFill>
          </a:ln>
        </p:spPr>
        <p:txBody>
          <a:bodyPr anchor="ctr"/>
          <a:lstStyle>
            <a:lvl1pPr algn="ctr">
              <a:defRPr sz="2800" b="1">
                <a:solidFill>
                  <a:schemeClr val="accent3"/>
                </a:solidFill>
                <a:latin typeface="+mn-lt"/>
              </a:defRPr>
            </a:lvl1pPr>
            <a:lvl2pPr algn="ctr">
              <a:defRPr/>
            </a:lvl2pPr>
            <a:lvl3pPr algn="ctr">
              <a:defRPr/>
            </a:lvl3pPr>
            <a:lvl4pPr algn="ctr">
              <a:defRPr/>
            </a:lvl4pPr>
            <a:lvl5pPr algn="ctr">
              <a:defRPr/>
            </a:lvl5pPr>
          </a:lstStyle>
          <a:p>
            <a:pPr lvl="0"/>
            <a:r>
              <a:rPr lang="en-US" dirty="0"/>
              <a:t>xx</a:t>
            </a:r>
            <a:endParaRPr lang="en-GB" dirty="0"/>
          </a:p>
        </p:txBody>
      </p:sp>
      <p:pic>
        <p:nvPicPr>
          <p:cNvPr id="41" name="Picture 40" descr="A picture containing drawing&#10;&#10;Description automatically generated">
            <a:extLst>
              <a:ext uri="{FF2B5EF4-FFF2-40B4-BE49-F238E27FC236}">
                <a16:creationId xmlns:a16="http://schemas.microsoft.com/office/drawing/2014/main" id="{871A1CE4-0398-4283-A406-1A70027EDEAB}"/>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21" name="Text Placeholder 8">
            <a:extLst>
              <a:ext uri="{FF2B5EF4-FFF2-40B4-BE49-F238E27FC236}">
                <a16:creationId xmlns:a16="http://schemas.microsoft.com/office/drawing/2014/main" id="{304846FC-53F3-4A45-8868-C565131A4C93}"/>
              </a:ext>
            </a:extLst>
          </p:cNvPr>
          <p:cNvSpPr>
            <a:spLocks noGrp="1"/>
          </p:cNvSpPr>
          <p:nvPr>
            <p:ph type="body" sz="quarter" idx="14" hasCustomPrompt="1"/>
          </p:nvPr>
        </p:nvSpPr>
        <p:spPr>
          <a:xfrm>
            <a:off x="192087" y="611978"/>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endParaRPr lang="en-GB" dirty="0"/>
          </a:p>
        </p:txBody>
      </p:sp>
    </p:spTree>
    <p:extLst>
      <p:ext uri="{BB962C8B-B14F-4D97-AF65-F5344CB8AC3E}">
        <p14:creationId xmlns:p14="http://schemas.microsoft.com/office/powerpoint/2010/main" val="4294355120"/>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p:cSld name="Chart White 1">
    <p:bg>
      <p:bgRef idx="1001">
        <a:schemeClr val="bg1"/>
      </p:bgRef>
    </p:bg>
    <p:spTree>
      <p:nvGrpSpPr>
        <p:cNvPr id="1" name=""/>
        <p:cNvGrpSpPr/>
        <p:nvPr/>
      </p:nvGrpSpPr>
      <p:grpSpPr>
        <a:xfrm>
          <a:off x="0" y="0"/>
          <a:ext cx="0" cy="0"/>
          <a:chOff x="0" y="0"/>
          <a:chExt cx="0" cy="0"/>
        </a:xfrm>
      </p:grpSpPr>
      <p:sp>
        <p:nvSpPr>
          <p:cNvPr id="29" name="Freeform: Shape 28">
            <a:extLst>
              <a:ext uri="{FF2B5EF4-FFF2-40B4-BE49-F238E27FC236}">
                <a16:creationId xmlns:a16="http://schemas.microsoft.com/office/drawing/2014/main" id="{DD818523-D1FA-4985-9A28-25CBE692AF7B}"/>
              </a:ext>
            </a:extLst>
          </p:cNvPr>
          <p:cNvSpPr/>
          <p:nvPr/>
        </p:nvSpPr>
        <p:spPr>
          <a:xfrm>
            <a:off x="7559040" y="2"/>
            <a:ext cx="4632960" cy="6857998"/>
          </a:xfrm>
          <a:custGeom>
            <a:avLst/>
            <a:gdLst>
              <a:gd name="connsiteX0" fmla="*/ 1412660 w 4632960"/>
              <a:gd name="connsiteY0" fmla="*/ 0 h 6857998"/>
              <a:gd name="connsiteX1" fmla="*/ 4632960 w 4632960"/>
              <a:gd name="connsiteY1" fmla="*/ 0 h 6857998"/>
              <a:gd name="connsiteX2" fmla="*/ 4632960 w 4632960"/>
              <a:gd name="connsiteY2" fmla="*/ 1031567 h 6857998"/>
              <a:gd name="connsiteX3" fmla="*/ 4547122 w 4632960"/>
              <a:gd name="connsiteY3" fmla="*/ 1046722 h 6857998"/>
              <a:gd name="connsiteX4" fmla="*/ 3361339 w 4632960"/>
              <a:gd name="connsiteY4" fmla="*/ 1662987 h 6857998"/>
              <a:gd name="connsiteX5" fmla="*/ 3195970 w 4632960"/>
              <a:gd name="connsiteY5" fmla="*/ 5321941 h 6857998"/>
              <a:gd name="connsiteX6" fmla="*/ 4499187 w 4632960"/>
              <a:gd name="connsiteY6" fmla="*/ 6092724 h 6857998"/>
              <a:gd name="connsiteX7" fmla="*/ 4632960 w 4632960"/>
              <a:gd name="connsiteY7" fmla="*/ 6118240 h 6857998"/>
              <a:gd name="connsiteX8" fmla="*/ 4632960 w 4632960"/>
              <a:gd name="connsiteY8" fmla="*/ 6857998 h 6857998"/>
              <a:gd name="connsiteX9" fmla="*/ 1217701 w 4632960"/>
              <a:gd name="connsiteY9" fmla="*/ 6857998 h 6857998"/>
              <a:gd name="connsiteX10" fmla="*/ 947667 w 4632960"/>
              <a:gd name="connsiteY10" fmla="*/ 6516257 h 6857998"/>
              <a:gd name="connsiteX11" fmla="*/ 1377466 w 4632960"/>
              <a:gd name="connsiteY11" fmla="*/ 35880 h 685799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4632960" h="6857998">
                <a:moveTo>
                  <a:pt x="1412660" y="0"/>
                </a:moveTo>
                <a:lnTo>
                  <a:pt x="4632960" y="0"/>
                </a:lnTo>
                <a:lnTo>
                  <a:pt x="4632960" y="1031567"/>
                </a:lnTo>
                <a:lnTo>
                  <a:pt x="4547122" y="1046722"/>
                </a:lnTo>
                <a:cubicBezTo>
                  <a:pt x="4107300" y="1144314"/>
                  <a:pt x="3697808" y="1355616"/>
                  <a:pt x="3361339" y="1662987"/>
                </a:cubicBezTo>
                <a:cubicBezTo>
                  <a:pt x="2305280" y="2627714"/>
                  <a:pt x="2231241" y="4265884"/>
                  <a:pt x="3195970" y="5321941"/>
                </a:cubicBezTo>
                <a:cubicBezTo>
                  <a:pt x="3557743" y="5717962"/>
                  <a:pt x="4014219" y="5975888"/>
                  <a:pt x="4499187" y="6092724"/>
                </a:cubicBezTo>
                <a:lnTo>
                  <a:pt x="4632960" y="6118240"/>
                </a:lnTo>
                <a:lnTo>
                  <a:pt x="4632960" y="6857998"/>
                </a:lnTo>
                <a:lnTo>
                  <a:pt x="1217701" y="6857998"/>
                </a:lnTo>
                <a:lnTo>
                  <a:pt x="947667" y="6516257"/>
                </a:lnTo>
                <a:cubicBezTo>
                  <a:pt x="-462473" y="4532490"/>
                  <a:pt x="-282309" y="1816040"/>
                  <a:pt x="1377466" y="35880"/>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2" name="Freeform: Shape 11">
            <a:extLst>
              <a:ext uri="{FF2B5EF4-FFF2-40B4-BE49-F238E27FC236}">
                <a16:creationId xmlns:a16="http://schemas.microsoft.com/office/drawing/2014/main" id="{AA6965C9-15C8-43AB-903D-AEAF3B16EE62}"/>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8" name="Title 1">
            <a:extLst>
              <a:ext uri="{FF2B5EF4-FFF2-40B4-BE49-F238E27FC236}">
                <a16:creationId xmlns:a16="http://schemas.microsoft.com/office/drawing/2014/main" id="{181E88C7-ED88-41B9-97A6-1DDB66097076}"/>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9" name="Text Placeholder 8">
            <a:extLst>
              <a:ext uri="{FF2B5EF4-FFF2-40B4-BE49-F238E27FC236}">
                <a16:creationId xmlns:a16="http://schemas.microsoft.com/office/drawing/2014/main" id="{CA16BB0D-3B0A-4EB5-967B-792F7F5728EE}"/>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0" name="Text Placeholder 8">
            <a:extLst>
              <a:ext uri="{FF2B5EF4-FFF2-40B4-BE49-F238E27FC236}">
                <a16:creationId xmlns:a16="http://schemas.microsoft.com/office/drawing/2014/main" id="{1B060F4C-28D1-451E-9572-B0B475FA992F}"/>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1" name="Graphic 10">
            <a:extLst>
              <a:ext uri="{FF2B5EF4-FFF2-40B4-BE49-F238E27FC236}">
                <a16:creationId xmlns:a16="http://schemas.microsoft.com/office/drawing/2014/main" id="{75F3528D-D2C1-40E8-AEAA-A300D50102DC}"/>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1460150131"/>
      </p:ext>
    </p:extLst>
  </p:cSld>
  <p:clrMapOvr>
    <a:overrideClrMapping bg1="lt1" tx1="dk1" bg2="lt2" tx2="dk2" accent1="accent1" accent2="accent2" accent3="accent3" accent4="accent4" accent5="accent5" accent6="accent6" hlink="hlink" folHlink="folHlink"/>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Chart White 2">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C7653E4D-FF27-48DB-B38A-3B5E2DAAC68F}"/>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2"/>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995CC7CD-F0A5-4B72-9383-97D4779ED018}"/>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DAAFE4A1-B59B-46A2-8E84-334DF2BCDBFF}"/>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B2FCB087-72FB-4C57-95D3-248C874B1ABA}"/>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6" name="Freeform: Shape 25">
            <a:extLst>
              <a:ext uri="{FF2B5EF4-FFF2-40B4-BE49-F238E27FC236}">
                <a16:creationId xmlns:a16="http://schemas.microsoft.com/office/drawing/2014/main" id="{699AEB98-8552-4A4F-B9AA-DA6763A08FF3}"/>
              </a:ext>
            </a:extLst>
          </p:cNvPr>
          <p:cNvSpPr/>
          <p:nvPr/>
        </p:nvSpPr>
        <p:spPr>
          <a:xfrm>
            <a:off x="1" y="2"/>
            <a:ext cx="5823588" cy="6103066"/>
          </a:xfrm>
          <a:custGeom>
            <a:avLst/>
            <a:gdLst>
              <a:gd name="connsiteX0" fmla="*/ 0 w 5823588"/>
              <a:gd name="connsiteY0" fmla="*/ 1966645 h 6103066"/>
              <a:gd name="connsiteX1" fmla="*/ 51679 w 5823588"/>
              <a:gd name="connsiteY1" fmla="*/ 2092594 h 6103066"/>
              <a:gd name="connsiteX2" fmla="*/ 485155 w 5823588"/>
              <a:gd name="connsiteY2" fmla="*/ 2739744 h 6103066"/>
              <a:gd name="connsiteX3" fmla="*/ 4144115 w 5823588"/>
              <a:gd name="connsiteY3" fmla="*/ 2905112 h 6103066"/>
              <a:gd name="connsiteX4" fmla="*/ 5823588 w 5823588"/>
              <a:gd name="connsiteY4" fmla="*/ 4828847 h 6103066"/>
              <a:gd name="connsiteX5" fmla="*/ 186879 w 5823588"/>
              <a:gd name="connsiteY5" fmla="*/ 5587686 h 6103066"/>
              <a:gd name="connsiteX6" fmla="*/ 0 w 5823588"/>
              <a:gd name="connsiteY6" fmla="*/ 5491331 h 6103066"/>
              <a:gd name="connsiteX7" fmla="*/ 0 w 5823588"/>
              <a:gd name="connsiteY7" fmla="*/ 0 h 6103066"/>
              <a:gd name="connsiteX8" fmla="*/ 7773 w 5823588"/>
              <a:gd name="connsiteY8" fmla="*/ 0 h 6103066"/>
              <a:gd name="connsiteX9" fmla="*/ 0 w 5823588"/>
              <a:gd name="connsiteY9" fmla="*/ 19370 h 610306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823588" h="6103066">
                <a:moveTo>
                  <a:pt x="0" y="1966645"/>
                </a:moveTo>
                <a:lnTo>
                  <a:pt x="51679" y="2092594"/>
                </a:lnTo>
                <a:cubicBezTo>
                  <a:pt x="159901" y="2323258"/>
                  <a:pt x="304269" y="2541733"/>
                  <a:pt x="485155" y="2739744"/>
                </a:cubicBezTo>
                <a:cubicBezTo>
                  <a:pt x="1449885" y="3795802"/>
                  <a:pt x="3088056" y="3869839"/>
                  <a:pt x="4144115" y="2905112"/>
                </a:cubicBezTo>
                <a:lnTo>
                  <a:pt x="5823588" y="4828847"/>
                </a:lnTo>
                <a:cubicBezTo>
                  <a:pt x="4220228" y="6232751"/>
                  <a:pt x="1990987" y="6462462"/>
                  <a:pt x="186879" y="5587686"/>
                </a:cubicBezTo>
                <a:lnTo>
                  <a:pt x="0" y="5491331"/>
                </a:lnTo>
                <a:close/>
                <a:moveTo>
                  <a:pt x="0" y="0"/>
                </a:moveTo>
                <a:lnTo>
                  <a:pt x="7773" y="0"/>
                </a:lnTo>
                <a:lnTo>
                  <a:pt x="0" y="19370"/>
                </a:ln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1" name="Text Placeholder 8">
            <a:extLst>
              <a:ext uri="{FF2B5EF4-FFF2-40B4-BE49-F238E27FC236}">
                <a16:creationId xmlns:a16="http://schemas.microsoft.com/office/drawing/2014/main" id="{00BE51B8-5F0C-4259-8BCD-53965FF74DD6}"/>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891229234"/>
      </p:ext>
    </p:extLst>
  </p:cSld>
  <p:clrMapOvr>
    <a:overrideClrMapping bg1="lt1" tx1="dk1" bg2="lt2" tx2="dk2" accent1="accent1" accent2="accent2" accent3="accent3" accent4="accent4" accent5="accent5" accent6="accent6" hlink="hlink" folHlink="folHlink"/>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Chart White 3">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62ADBA4F-88A6-4D12-BE6F-39CAD5F6CA39}"/>
              </a:ext>
            </a:extLst>
          </p:cNvPr>
          <p:cNvSpPr/>
          <p:nvPr/>
        </p:nvSpPr>
        <p:spPr>
          <a:xfrm flipH="1">
            <a:off x="0"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bg1"/>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3119801E-5DCB-4C82-AA11-09F414A0F212}"/>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D3E14344-40AF-460D-B009-798FCA3BC451}"/>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1D519F57-8F92-4307-85DF-FB37C1A9203A}"/>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6" name="Freeform: Shape 25">
            <a:extLst>
              <a:ext uri="{FF2B5EF4-FFF2-40B4-BE49-F238E27FC236}">
                <a16:creationId xmlns:a16="http://schemas.microsoft.com/office/drawing/2014/main" id="{F4077264-B4F3-4002-9750-6D364D8B0A74}"/>
              </a:ext>
            </a:extLst>
          </p:cNvPr>
          <p:cNvSpPr/>
          <p:nvPr/>
        </p:nvSpPr>
        <p:spPr>
          <a:xfrm>
            <a:off x="7683744" y="3545735"/>
            <a:ext cx="4508256" cy="3312265"/>
          </a:xfrm>
          <a:custGeom>
            <a:avLst/>
            <a:gdLst>
              <a:gd name="connsiteX0" fmla="*/ 4508256 w 4508256"/>
              <a:gd name="connsiteY0" fmla="*/ 0 h 3312265"/>
              <a:gd name="connsiteX1" fmla="*/ 4508256 w 4508256"/>
              <a:gd name="connsiteY1" fmla="*/ 2566824 h 3312265"/>
              <a:gd name="connsiteX2" fmla="*/ 4447718 w 4508256"/>
              <a:gd name="connsiteY2" fmla="*/ 2572124 h 3312265"/>
              <a:gd name="connsiteX3" fmla="*/ 3039695 w 4508256"/>
              <a:gd name="connsiteY3" fmla="*/ 3227627 h 3312265"/>
              <a:gd name="connsiteX4" fmla="*/ 2955947 w 4508256"/>
              <a:gd name="connsiteY4" fmla="*/ 3312265 h 3312265"/>
              <a:gd name="connsiteX5" fmla="*/ 0 w 4508256"/>
              <a:gd name="connsiteY5" fmla="*/ 3312265 h 3312265"/>
              <a:gd name="connsiteX6" fmla="*/ 193737 w 4508256"/>
              <a:gd name="connsiteY6" fmla="*/ 2857466 h 3312265"/>
              <a:gd name="connsiteX7" fmla="*/ 1434096 w 4508256"/>
              <a:gd name="connsiteY7" fmla="*/ 1233997 h 3312265"/>
              <a:gd name="connsiteX8" fmla="*/ 1448121 w 4508256"/>
              <a:gd name="connsiteY8" fmla="*/ 1221141 h 3312265"/>
              <a:gd name="connsiteX9" fmla="*/ 4333270 w 4508256"/>
              <a:gd name="connsiteY9" fmla="*/ 11559 h 331226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4508256" h="3312265">
                <a:moveTo>
                  <a:pt x="4508256" y="0"/>
                </a:moveTo>
                <a:lnTo>
                  <a:pt x="4508256" y="2566824"/>
                </a:lnTo>
                <a:lnTo>
                  <a:pt x="4447718" y="2572124"/>
                </a:lnTo>
                <a:cubicBezTo>
                  <a:pt x="3924182" y="2641189"/>
                  <a:pt x="3432243" y="2869028"/>
                  <a:pt x="3039695" y="3227627"/>
                </a:cubicBezTo>
                <a:lnTo>
                  <a:pt x="2955947" y="3312265"/>
                </a:lnTo>
                <a:lnTo>
                  <a:pt x="0" y="3312265"/>
                </a:lnTo>
                <a:lnTo>
                  <a:pt x="193737" y="2857466"/>
                </a:lnTo>
                <a:cubicBezTo>
                  <a:pt x="485330" y="2256097"/>
                  <a:pt x="899643" y="1701965"/>
                  <a:pt x="1434096" y="1233997"/>
                </a:cubicBezTo>
                <a:lnTo>
                  <a:pt x="1448121" y="1221141"/>
                </a:lnTo>
                <a:cubicBezTo>
                  <a:pt x="2261583" y="525962"/>
                  <a:pt x="3270786" y="104013"/>
                  <a:pt x="4333270" y="11559"/>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1" name="Text Placeholder 8">
            <a:extLst>
              <a:ext uri="{FF2B5EF4-FFF2-40B4-BE49-F238E27FC236}">
                <a16:creationId xmlns:a16="http://schemas.microsoft.com/office/drawing/2014/main" id="{E96685ED-BE07-4439-9E29-7E9F80A77673}"/>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046792258"/>
      </p:ext>
    </p:extLst>
  </p:cSld>
  <p:clrMapOvr>
    <a:overrideClrMapping bg1="lt1" tx1="dk1" bg2="lt2" tx2="dk2" accent1="accent1" accent2="accent2" accent3="accent3" accent4="accent4" accent5="accent5" accent6="accent6" hlink="hlink" folHlink="folHlink"/>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Chart White 4">
    <p:bg>
      <p:bgRef idx="1001">
        <a:schemeClr val="bg1"/>
      </p:bgRef>
    </p:bg>
    <p:spTree>
      <p:nvGrpSpPr>
        <p:cNvPr id="1" name=""/>
        <p:cNvGrpSpPr/>
        <p:nvPr/>
      </p:nvGrpSpPr>
      <p:grpSpPr>
        <a:xfrm>
          <a:off x="0" y="0"/>
          <a:ext cx="0" cy="0"/>
          <a:chOff x="0" y="0"/>
          <a:chExt cx="0" cy="0"/>
        </a:xfrm>
      </p:grpSpPr>
      <p:sp>
        <p:nvSpPr>
          <p:cNvPr id="11" name="Freeform: Shape 10">
            <a:extLst>
              <a:ext uri="{FF2B5EF4-FFF2-40B4-BE49-F238E27FC236}">
                <a16:creationId xmlns:a16="http://schemas.microsoft.com/office/drawing/2014/main" id="{156F4057-127D-4604-BEEB-9A782485D789}"/>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9E8558D2-6B4F-428D-AA52-C3CB10091D14}"/>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743067EB-BB55-4FEE-9132-4105AACFFA27}"/>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ACECE62F-7EB4-4C26-AF84-B8C8ADC37A04}"/>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12" name="Text Placeholder 8">
            <a:extLst>
              <a:ext uri="{FF2B5EF4-FFF2-40B4-BE49-F238E27FC236}">
                <a16:creationId xmlns:a16="http://schemas.microsoft.com/office/drawing/2014/main" id="{462BAB5A-16FB-46A9-B6D2-34C4F1CAAE7B}"/>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162800048"/>
      </p:ext>
    </p:extLst>
  </p:cSld>
  <p:clrMapOvr>
    <a:overrideClrMapping bg1="lt1" tx1="dk1" bg2="lt2" tx2="dk2" accent1="accent1" accent2="accent2" accent3="accent3" accent4="accent4" accent5="accent5" accent6="accent6" hlink="hlink" folHlink="folHlink"/>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userDrawn="1">
  <p:cSld name="Chart White 5">
    <p:bg>
      <p:bgRef idx="1001">
        <a:schemeClr val="bg1"/>
      </p:bgRef>
    </p:bg>
    <p:spTree>
      <p:nvGrpSpPr>
        <p:cNvPr id="1" name=""/>
        <p:cNvGrpSpPr/>
        <p:nvPr/>
      </p:nvGrpSpPr>
      <p:grpSpPr>
        <a:xfrm>
          <a:off x="0" y="0"/>
          <a:ext cx="0" cy="0"/>
          <a:chOff x="0" y="0"/>
          <a:chExt cx="0" cy="0"/>
        </a:xfrm>
      </p:grpSpPr>
      <p:sp>
        <p:nvSpPr>
          <p:cNvPr id="11" name="Freeform: Shape 10">
            <a:extLst>
              <a:ext uri="{FF2B5EF4-FFF2-40B4-BE49-F238E27FC236}">
                <a16:creationId xmlns:a16="http://schemas.microsoft.com/office/drawing/2014/main" id="{D70B19A4-8CA0-4D14-91C6-6A542D5D09E9}"/>
              </a:ext>
            </a:extLst>
          </p:cNvPr>
          <p:cNvSpPr/>
          <p:nvPr/>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a:xfrm>
            <a:off x="205740" y="6453983"/>
            <a:ext cx="4907280" cy="365125"/>
          </a:xfrm>
        </p:spPr>
        <p:txBody>
          <a:bodyPr/>
          <a:lstStyle>
            <a:lvl1pPr>
              <a:defRPr>
                <a:solidFill>
                  <a:schemeClr val="tx2"/>
                </a:solidFill>
              </a:defRPr>
            </a:lvl1pPr>
          </a:lstStyle>
          <a:p>
            <a:endParaRPr lang="en-GB" dirty="0"/>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12" name="Text Placeholder 8">
            <a:extLst>
              <a:ext uri="{FF2B5EF4-FFF2-40B4-BE49-F238E27FC236}">
                <a16:creationId xmlns:a16="http://schemas.microsoft.com/office/drawing/2014/main" id="{17120386-04C1-4D0D-8D56-D92676DB8434}"/>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553604154"/>
      </p:ext>
    </p:extLst>
  </p:cSld>
  <p:clrMapOvr>
    <a:overrideClrMapping bg1="lt1" tx1="dk1" bg2="lt2" tx2="dk2" accent1="accent1" accent2="accent2" accent3="accent3" accent4="accent4" accent5="accent5" accent6="accent6" hlink="hlink" folHlink="folHlink"/>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Chart White 6">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5D6506E1-71F5-45EA-8F69-9A19205C8164}"/>
              </a:ext>
            </a:extLst>
          </p:cNvPr>
          <p:cNvSpPr/>
          <p:nvPr/>
        </p:nvSpPr>
        <p:spPr>
          <a:xfrm flipH="1">
            <a:off x="0"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2"/>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bg2"/>
                </a:solidFill>
              </a:defRPr>
            </a:lvl1pPr>
          </a:lstStyle>
          <a:p>
            <a:endParaRPr lang="en-GB"/>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dirty="0"/>
          </a:p>
        </p:txBody>
      </p:sp>
      <p:sp>
        <p:nvSpPr>
          <p:cNvPr id="7" name="Title 1">
            <a:extLst>
              <a:ext uri="{FF2B5EF4-FFF2-40B4-BE49-F238E27FC236}">
                <a16:creationId xmlns:a16="http://schemas.microsoft.com/office/drawing/2014/main" id="{7143C4BF-62E0-4CBC-A630-50CEFD3106EF}"/>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B136FB51-0D57-4040-BA98-5F963515FAEA}"/>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5C83CA41-41AD-41B0-B8FB-32EE213CB9C2}"/>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11" name="Text Placeholder 8">
            <a:extLst>
              <a:ext uri="{FF2B5EF4-FFF2-40B4-BE49-F238E27FC236}">
                <a16:creationId xmlns:a16="http://schemas.microsoft.com/office/drawing/2014/main" id="{06F04A64-56C5-4B93-8401-FB2E68CF07E4}"/>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604095426"/>
      </p:ext>
    </p:extLst>
  </p:cSld>
  <p:clrMapOvr>
    <a:overrideClrMapping bg1="lt1" tx1="dk1" bg2="lt2" tx2="dk2" accent1="accent1" accent2="accent2" accent3="accent3" accent4="accent4" accent5="accent5" accent6="accent6" hlink="hlink" folHlink="folHlink"/>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Chart White 7">
    <p:bg>
      <p:bgRef idx="1001">
        <a:schemeClr val="bg1"/>
      </p:bgRef>
    </p:bg>
    <p:spTree>
      <p:nvGrpSpPr>
        <p:cNvPr id="1" name=""/>
        <p:cNvGrpSpPr/>
        <p:nvPr/>
      </p:nvGrpSpPr>
      <p:grpSpPr>
        <a:xfrm>
          <a:off x="0" y="0"/>
          <a:ext cx="0" cy="0"/>
          <a:chOff x="0" y="0"/>
          <a:chExt cx="0" cy="0"/>
        </a:xfrm>
      </p:grpSpPr>
      <p:sp>
        <p:nvSpPr>
          <p:cNvPr id="18" name="Freeform: Shape 17">
            <a:extLst>
              <a:ext uri="{FF2B5EF4-FFF2-40B4-BE49-F238E27FC236}">
                <a16:creationId xmlns:a16="http://schemas.microsoft.com/office/drawing/2014/main" id="{01EED223-0898-461C-A5A2-CC8527942741}"/>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p:txBody>
          <a:bodyPr/>
          <a:lstStyle>
            <a:lvl1pPr>
              <a:defRPr>
                <a:solidFill>
                  <a:schemeClr val="accent1"/>
                </a:solidFill>
              </a:defRPr>
            </a:lvl1pPr>
          </a:lstStyle>
          <a:p>
            <a:r>
              <a:rPr lang="en-US" dirty="0"/>
              <a:t>Your main outtake goes here</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lvl1pPr>
              <a:defRPr>
                <a:solidFill>
                  <a:schemeClr val="tx2"/>
                </a:solidFill>
              </a:defRPr>
            </a:lvl1pPr>
          </a:lstStyle>
          <a:p>
            <a:endParaRPr lang="en-GB"/>
          </a:p>
        </p:txBody>
      </p:sp>
      <p:sp>
        <p:nvSpPr>
          <p:cNvPr id="26" name="Freeform: Shape 25">
            <a:extLst>
              <a:ext uri="{FF2B5EF4-FFF2-40B4-BE49-F238E27FC236}">
                <a16:creationId xmlns:a16="http://schemas.microsoft.com/office/drawing/2014/main" id="{510D18FA-F66E-450B-B6B8-D72FB1CE4367}"/>
              </a:ext>
            </a:extLst>
          </p:cNvPr>
          <p:cNvSpPr/>
          <p:nvPr/>
        </p:nvSpPr>
        <p:spPr>
          <a:xfrm>
            <a:off x="1" y="2926416"/>
            <a:ext cx="5184420" cy="3931584"/>
          </a:xfrm>
          <a:custGeom>
            <a:avLst/>
            <a:gdLst>
              <a:gd name="connsiteX0" fmla="*/ 2817732 w 5184420"/>
              <a:gd name="connsiteY0" fmla="*/ 7 h 3931584"/>
              <a:gd name="connsiteX1" fmla="*/ 5184420 w 5184420"/>
              <a:gd name="connsiteY1" fmla="*/ 573855 h 3931584"/>
              <a:gd name="connsiteX2" fmla="*/ 4098666 w 5184420"/>
              <a:gd name="connsiteY2" fmla="*/ 2892621 h 3931584"/>
              <a:gd name="connsiteX3" fmla="*/ 2813058 w 5184420"/>
              <a:gd name="connsiteY3" fmla="*/ 2554857 h 3931584"/>
              <a:gd name="connsiteX4" fmla="*/ 2711378 w 5184420"/>
              <a:gd name="connsiteY4" fmla="*/ 2560701 h 3931584"/>
              <a:gd name="connsiteX5" fmla="*/ 1077244 w 5184420"/>
              <a:gd name="connsiteY5" fmla="*/ 3236000 h 3931584"/>
              <a:gd name="connsiteX6" fmla="*/ 587157 w 5184420"/>
              <a:gd name="connsiteY6" fmla="*/ 3841410 h 3931584"/>
              <a:gd name="connsiteX7" fmla="*/ 540246 w 5184420"/>
              <a:gd name="connsiteY7" fmla="*/ 3931584 h 3931584"/>
              <a:gd name="connsiteX8" fmla="*/ 0 w 5184420"/>
              <a:gd name="connsiteY8" fmla="*/ 3931584 h 3931584"/>
              <a:gd name="connsiteX9" fmla="*/ 0 w 5184420"/>
              <a:gd name="connsiteY9" fmla="*/ 843188 h 3931584"/>
              <a:gd name="connsiteX10" fmla="*/ 175496 w 5184420"/>
              <a:gd name="connsiteY10" fmla="*/ 732727 h 3931584"/>
              <a:gd name="connsiteX11" fmla="*/ 2583985 w 5184420"/>
              <a:gd name="connsiteY11" fmla="*/ 5852 h 3931584"/>
              <a:gd name="connsiteX12" fmla="*/ 2817732 w 5184420"/>
              <a:gd name="connsiteY12" fmla="*/ 7 h 39315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4">
                <a:moveTo>
                  <a:pt x="2817732" y="7"/>
                </a:moveTo>
                <a:cubicBezTo>
                  <a:pt x="3641239" y="-1325"/>
                  <a:pt x="4452977" y="195497"/>
                  <a:pt x="5184420" y="573855"/>
                </a:cubicBezTo>
                <a:lnTo>
                  <a:pt x="4098666" y="2892621"/>
                </a:lnTo>
                <a:cubicBezTo>
                  <a:pt x="3707142" y="2669295"/>
                  <a:pt x="3263791" y="2552815"/>
                  <a:pt x="2813058" y="2554857"/>
                </a:cubicBezTo>
                <a:cubicBezTo>
                  <a:pt x="2779164" y="2554857"/>
                  <a:pt x="2745271" y="2560701"/>
                  <a:pt x="2711378" y="2560701"/>
                </a:cubicBezTo>
                <a:cubicBezTo>
                  <a:pt x="2104313" y="2587133"/>
                  <a:pt x="1525870" y="2826173"/>
                  <a:pt x="1077244" y="3236000"/>
                </a:cubicBezTo>
                <a:cubicBezTo>
                  <a:pt x="879233" y="3416887"/>
                  <a:pt x="715746" y="3621449"/>
                  <a:pt x="587157" y="3841410"/>
                </a:cubicBezTo>
                <a:lnTo>
                  <a:pt x="540246" y="3931584"/>
                </a:lnTo>
                <a:lnTo>
                  <a:pt x="0" y="3931584"/>
                </a:lnTo>
                <a:lnTo>
                  <a:pt x="0" y="843188"/>
                </a:lnTo>
                <a:lnTo>
                  <a:pt x="175496" y="732727"/>
                </a:lnTo>
                <a:cubicBezTo>
                  <a:pt x="901678" y="296363"/>
                  <a:pt x="1728821" y="44469"/>
                  <a:pt x="2583985" y="5852"/>
                </a:cubicBezTo>
                <a:cubicBezTo>
                  <a:pt x="2664628" y="7"/>
                  <a:pt x="2741765" y="7"/>
                  <a:pt x="2817732" y="7"/>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9" name="Text Placeholder 8">
            <a:extLst>
              <a:ext uri="{FF2B5EF4-FFF2-40B4-BE49-F238E27FC236}">
                <a16:creationId xmlns:a16="http://schemas.microsoft.com/office/drawing/2014/main" id="{94087FC9-9029-49C7-9779-F4C50A11E766}"/>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pic>
        <p:nvPicPr>
          <p:cNvPr id="19" name="Graphic 18">
            <a:extLst>
              <a:ext uri="{FF2B5EF4-FFF2-40B4-BE49-F238E27FC236}">
                <a16:creationId xmlns:a16="http://schemas.microsoft.com/office/drawing/2014/main" id="{A1592532-2DC7-4109-8DB1-3F106DD727D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11" name="Text Placeholder 8">
            <a:extLst>
              <a:ext uri="{FF2B5EF4-FFF2-40B4-BE49-F238E27FC236}">
                <a16:creationId xmlns:a16="http://schemas.microsoft.com/office/drawing/2014/main" id="{EB881F32-06B4-481B-9435-1599BA4B10A5}"/>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892198063"/>
      </p:ext>
    </p:extLst>
  </p:cSld>
  <p:clrMapOvr>
    <a:overrideClrMapping bg1="lt1" tx1="dk1" bg2="lt2" tx2="dk2" accent1="accent1" accent2="accent2" accent3="accent3" accent4="accent4" accent5="accent5" accent6="accent6" hlink="hlink" folHlink="folHlink"/>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p:cSld name="Chart Teal">
    <p:bg>
      <p:bgPr>
        <a:solidFill>
          <a:schemeClr val="accent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ED90171A-1CE0-4C12-BBCB-817113B0FBEA}"/>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10" name="Text Placeholder 8">
            <a:extLst>
              <a:ext uri="{FF2B5EF4-FFF2-40B4-BE49-F238E27FC236}">
                <a16:creationId xmlns:a16="http://schemas.microsoft.com/office/drawing/2014/main" id="{E6B65757-C46D-4B57-8922-1D82B7C5230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1" name="Text Placeholder 8">
            <a:extLst>
              <a:ext uri="{FF2B5EF4-FFF2-40B4-BE49-F238E27FC236}">
                <a16:creationId xmlns:a16="http://schemas.microsoft.com/office/drawing/2014/main" id="{3D83C27D-47C2-4A55-97A1-CE17A175E2F2}"/>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 name="Title 1">
            <a:extLst>
              <a:ext uri="{FF2B5EF4-FFF2-40B4-BE49-F238E27FC236}">
                <a16:creationId xmlns:a16="http://schemas.microsoft.com/office/drawing/2014/main" id="{740A6343-CC52-4D38-966C-0B7F2F0F92ED}"/>
              </a:ext>
            </a:extLst>
          </p:cNvPr>
          <p:cNvSpPr>
            <a:spLocks noGrp="1"/>
          </p:cNvSpPr>
          <p:nvPr>
            <p:ph type="title" hasCustomPrompt="1"/>
          </p:nvPr>
        </p:nvSpPr>
        <p:spPr/>
        <p:txBody>
          <a:bodyPr/>
          <a:lstStyle/>
          <a:p>
            <a:r>
              <a:rPr lang="en-US" dirty="0"/>
              <a:t>Your main outtake goes here</a:t>
            </a:r>
            <a:endParaRPr lang="en-GB" dirty="0"/>
          </a:p>
        </p:txBody>
      </p:sp>
      <p:sp>
        <p:nvSpPr>
          <p:cNvPr id="27" name="Freeform: Shape 26">
            <a:extLst>
              <a:ext uri="{FF2B5EF4-FFF2-40B4-BE49-F238E27FC236}">
                <a16:creationId xmlns:a16="http://schemas.microsoft.com/office/drawing/2014/main" id="{AE54ECD8-CB59-4144-AD7E-B1258F098CCA}"/>
              </a:ext>
            </a:extLst>
          </p:cNvPr>
          <p:cNvSpPr/>
          <p:nvPr/>
        </p:nvSpPr>
        <p:spPr>
          <a:xfrm>
            <a:off x="1" y="2926416"/>
            <a:ext cx="5184420" cy="3931584"/>
          </a:xfrm>
          <a:custGeom>
            <a:avLst/>
            <a:gdLst>
              <a:gd name="connsiteX0" fmla="*/ 2817732 w 5184420"/>
              <a:gd name="connsiteY0" fmla="*/ 7 h 3931584"/>
              <a:gd name="connsiteX1" fmla="*/ 5184420 w 5184420"/>
              <a:gd name="connsiteY1" fmla="*/ 573855 h 3931584"/>
              <a:gd name="connsiteX2" fmla="*/ 4098666 w 5184420"/>
              <a:gd name="connsiteY2" fmla="*/ 2892621 h 3931584"/>
              <a:gd name="connsiteX3" fmla="*/ 2813058 w 5184420"/>
              <a:gd name="connsiteY3" fmla="*/ 2554857 h 3931584"/>
              <a:gd name="connsiteX4" fmla="*/ 2711378 w 5184420"/>
              <a:gd name="connsiteY4" fmla="*/ 2560701 h 3931584"/>
              <a:gd name="connsiteX5" fmla="*/ 1077244 w 5184420"/>
              <a:gd name="connsiteY5" fmla="*/ 3236000 h 3931584"/>
              <a:gd name="connsiteX6" fmla="*/ 587157 w 5184420"/>
              <a:gd name="connsiteY6" fmla="*/ 3841410 h 3931584"/>
              <a:gd name="connsiteX7" fmla="*/ 540246 w 5184420"/>
              <a:gd name="connsiteY7" fmla="*/ 3931584 h 3931584"/>
              <a:gd name="connsiteX8" fmla="*/ 0 w 5184420"/>
              <a:gd name="connsiteY8" fmla="*/ 3931584 h 3931584"/>
              <a:gd name="connsiteX9" fmla="*/ 0 w 5184420"/>
              <a:gd name="connsiteY9" fmla="*/ 843188 h 3931584"/>
              <a:gd name="connsiteX10" fmla="*/ 175496 w 5184420"/>
              <a:gd name="connsiteY10" fmla="*/ 732727 h 3931584"/>
              <a:gd name="connsiteX11" fmla="*/ 2583985 w 5184420"/>
              <a:gd name="connsiteY11" fmla="*/ 5852 h 3931584"/>
              <a:gd name="connsiteX12" fmla="*/ 2817732 w 5184420"/>
              <a:gd name="connsiteY12" fmla="*/ 7 h 39315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4">
                <a:moveTo>
                  <a:pt x="2817732" y="7"/>
                </a:moveTo>
                <a:cubicBezTo>
                  <a:pt x="3641239" y="-1325"/>
                  <a:pt x="4452977" y="195497"/>
                  <a:pt x="5184420" y="573855"/>
                </a:cubicBezTo>
                <a:lnTo>
                  <a:pt x="4098666" y="2892621"/>
                </a:lnTo>
                <a:cubicBezTo>
                  <a:pt x="3707142" y="2669295"/>
                  <a:pt x="3263791" y="2552815"/>
                  <a:pt x="2813058" y="2554857"/>
                </a:cubicBezTo>
                <a:cubicBezTo>
                  <a:pt x="2779164" y="2554857"/>
                  <a:pt x="2745271" y="2560701"/>
                  <a:pt x="2711378" y="2560701"/>
                </a:cubicBezTo>
                <a:cubicBezTo>
                  <a:pt x="2104313" y="2587133"/>
                  <a:pt x="1525870" y="2826173"/>
                  <a:pt x="1077244" y="3236000"/>
                </a:cubicBezTo>
                <a:cubicBezTo>
                  <a:pt x="879233" y="3416887"/>
                  <a:pt x="715746" y="3621449"/>
                  <a:pt x="587157" y="3841410"/>
                </a:cubicBezTo>
                <a:lnTo>
                  <a:pt x="540246" y="3931584"/>
                </a:lnTo>
                <a:lnTo>
                  <a:pt x="0" y="3931584"/>
                </a:lnTo>
                <a:lnTo>
                  <a:pt x="0" y="843188"/>
                </a:lnTo>
                <a:lnTo>
                  <a:pt x="175496" y="732727"/>
                </a:lnTo>
                <a:cubicBezTo>
                  <a:pt x="901678" y="296363"/>
                  <a:pt x="1728821" y="44469"/>
                  <a:pt x="2583985" y="5852"/>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pic>
        <p:nvPicPr>
          <p:cNvPr id="28" name="Picture 27" descr="A picture containing drawing&#10;&#10;Description automatically generated">
            <a:extLst>
              <a:ext uri="{FF2B5EF4-FFF2-40B4-BE49-F238E27FC236}">
                <a16:creationId xmlns:a16="http://schemas.microsoft.com/office/drawing/2014/main" id="{97ABE375-E4B2-410B-974F-D3083ED756AD}"/>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1721375852"/>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preserve="1" userDrawn="1">
  <p:cSld name="Chart Green">
    <p:bg>
      <p:bgPr>
        <a:solidFill>
          <a:schemeClr val="accent3"/>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6D1374A3-7308-4CBB-9D5D-F33D9A209FFF}"/>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10" name="Text Placeholder 8">
            <a:extLst>
              <a:ext uri="{FF2B5EF4-FFF2-40B4-BE49-F238E27FC236}">
                <a16:creationId xmlns:a16="http://schemas.microsoft.com/office/drawing/2014/main" id="{E6B65757-C46D-4B57-8922-1D82B7C5230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 name="Title 1">
            <a:extLst>
              <a:ext uri="{FF2B5EF4-FFF2-40B4-BE49-F238E27FC236}">
                <a16:creationId xmlns:a16="http://schemas.microsoft.com/office/drawing/2014/main" id="{085ED1BD-C1E4-4E81-B00D-32FB793064FA}"/>
              </a:ext>
            </a:extLst>
          </p:cNvPr>
          <p:cNvSpPr>
            <a:spLocks noGrp="1"/>
          </p:cNvSpPr>
          <p:nvPr>
            <p:ph type="title" hasCustomPrompt="1"/>
          </p:nvPr>
        </p:nvSpPr>
        <p:spPr/>
        <p:txBody>
          <a:bodyPr/>
          <a:lstStyle/>
          <a:p>
            <a:r>
              <a:rPr lang="en-US" dirty="0"/>
              <a:t>Your main outtake goes here</a:t>
            </a:r>
            <a:endParaRPr lang="en-GB" dirty="0"/>
          </a:p>
        </p:txBody>
      </p:sp>
      <p:sp>
        <p:nvSpPr>
          <p:cNvPr id="27" name="Freeform: Shape 26">
            <a:extLst>
              <a:ext uri="{FF2B5EF4-FFF2-40B4-BE49-F238E27FC236}">
                <a16:creationId xmlns:a16="http://schemas.microsoft.com/office/drawing/2014/main" id="{BE7A97AB-05BE-4A6F-A6D7-A3C372C077E7}"/>
              </a:ext>
            </a:extLst>
          </p:cNvPr>
          <p:cNvSpPr/>
          <p:nvPr/>
        </p:nvSpPr>
        <p:spPr>
          <a:xfrm>
            <a:off x="1" y="2926416"/>
            <a:ext cx="5184420" cy="3931584"/>
          </a:xfrm>
          <a:custGeom>
            <a:avLst/>
            <a:gdLst>
              <a:gd name="connsiteX0" fmla="*/ 2817732 w 5184420"/>
              <a:gd name="connsiteY0" fmla="*/ 7 h 3931584"/>
              <a:gd name="connsiteX1" fmla="*/ 5184420 w 5184420"/>
              <a:gd name="connsiteY1" fmla="*/ 573855 h 3931584"/>
              <a:gd name="connsiteX2" fmla="*/ 4098666 w 5184420"/>
              <a:gd name="connsiteY2" fmla="*/ 2892621 h 3931584"/>
              <a:gd name="connsiteX3" fmla="*/ 2813058 w 5184420"/>
              <a:gd name="connsiteY3" fmla="*/ 2554857 h 3931584"/>
              <a:gd name="connsiteX4" fmla="*/ 2711378 w 5184420"/>
              <a:gd name="connsiteY4" fmla="*/ 2560701 h 3931584"/>
              <a:gd name="connsiteX5" fmla="*/ 1077244 w 5184420"/>
              <a:gd name="connsiteY5" fmla="*/ 3236000 h 3931584"/>
              <a:gd name="connsiteX6" fmla="*/ 587157 w 5184420"/>
              <a:gd name="connsiteY6" fmla="*/ 3841410 h 3931584"/>
              <a:gd name="connsiteX7" fmla="*/ 540246 w 5184420"/>
              <a:gd name="connsiteY7" fmla="*/ 3931584 h 3931584"/>
              <a:gd name="connsiteX8" fmla="*/ 0 w 5184420"/>
              <a:gd name="connsiteY8" fmla="*/ 3931584 h 3931584"/>
              <a:gd name="connsiteX9" fmla="*/ 0 w 5184420"/>
              <a:gd name="connsiteY9" fmla="*/ 843188 h 3931584"/>
              <a:gd name="connsiteX10" fmla="*/ 175496 w 5184420"/>
              <a:gd name="connsiteY10" fmla="*/ 732727 h 3931584"/>
              <a:gd name="connsiteX11" fmla="*/ 2583985 w 5184420"/>
              <a:gd name="connsiteY11" fmla="*/ 5852 h 3931584"/>
              <a:gd name="connsiteX12" fmla="*/ 2817732 w 5184420"/>
              <a:gd name="connsiteY12" fmla="*/ 7 h 39315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4">
                <a:moveTo>
                  <a:pt x="2817732" y="7"/>
                </a:moveTo>
                <a:cubicBezTo>
                  <a:pt x="3641239" y="-1325"/>
                  <a:pt x="4452977" y="195497"/>
                  <a:pt x="5184420" y="573855"/>
                </a:cubicBezTo>
                <a:lnTo>
                  <a:pt x="4098666" y="2892621"/>
                </a:lnTo>
                <a:cubicBezTo>
                  <a:pt x="3707142" y="2669295"/>
                  <a:pt x="3263791" y="2552815"/>
                  <a:pt x="2813058" y="2554857"/>
                </a:cubicBezTo>
                <a:cubicBezTo>
                  <a:pt x="2779164" y="2554857"/>
                  <a:pt x="2745271" y="2560701"/>
                  <a:pt x="2711378" y="2560701"/>
                </a:cubicBezTo>
                <a:cubicBezTo>
                  <a:pt x="2104313" y="2587133"/>
                  <a:pt x="1525870" y="2826173"/>
                  <a:pt x="1077244" y="3236000"/>
                </a:cubicBezTo>
                <a:cubicBezTo>
                  <a:pt x="879233" y="3416887"/>
                  <a:pt x="715746" y="3621449"/>
                  <a:pt x="587157" y="3841410"/>
                </a:cubicBezTo>
                <a:lnTo>
                  <a:pt x="540246" y="3931584"/>
                </a:lnTo>
                <a:lnTo>
                  <a:pt x="0" y="3931584"/>
                </a:lnTo>
                <a:lnTo>
                  <a:pt x="0" y="843188"/>
                </a:lnTo>
                <a:lnTo>
                  <a:pt x="175496" y="732727"/>
                </a:lnTo>
                <a:cubicBezTo>
                  <a:pt x="901678" y="296363"/>
                  <a:pt x="1728821" y="44469"/>
                  <a:pt x="2583985" y="5852"/>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pic>
        <p:nvPicPr>
          <p:cNvPr id="28" name="Picture 27" descr="A picture containing drawing&#10;&#10;Description automatically generated">
            <a:extLst>
              <a:ext uri="{FF2B5EF4-FFF2-40B4-BE49-F238E27FC236}">
                <a16:creationId xmlns:a16="http://schemas.microsoft.com/office/drawing/2014/main" id="{DDAF67DE-E8F9-4CA6-BB59-8B7D9400DB1B}"/>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3" name="Text Placeholder 8">
            <a:extLst>
              <a:ext uri="{FF2B5EF4-FFF2-40B4-BE49-F238E27FC236}">
                <a16:creationId xmlns:a16="http://schemas.microsoft.com/office/drawing/2014/main" id="{8A7A5731-65F4-4F1E-88CE-BC5251B2823B}"/>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686285078"/>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preserve="1" userDrawn="1">
  <p:cSld name="Chart Red">
    <p:bg>
      <p:bgPr>
        <a:solidFill>
          <a:schemeClr val="accent1"/>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D150086C-488A-4674-A4F6-F3DD48867A36}"/>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10" name="Text Placeholder 8">
            <a:extLst>
              <a:ext uri="{FF2B5EF4-FFF2-40B4-BE49-F238E27FC236}">
                <a16:creationId xmlns:a16="http://schemas.microsoft.com/office/drawing/2014/main" id="{E6B65757-C46D-4B57-8922-1D82B7C5230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 name="Title 1">
            <a:extLst>
              <a:ext uri="{FF2B5EF4-FFF2-40B4-BE49-F238E27FC236}">
                <a16:creationId xmlns:a16="http://schemas.microsoft.com/office/drawing/2014/main" id="{187B481A-8DFD-469B-AB5B-FA7F69FC488D}"/>
              </a:ext>
            </a:extLst>
          </p:cNvPr>
          <p:cNvSpPr>
            <a:spLocks noGrp="1"/>
          </p:cNvSpPr>
          <p:nvPr>
            <p:ph type="title" hasCustomPrompt="1"/>
          </p:nvPr>
        </p:nvSpPr>
        <p:spPr/>
        <p:txBody>
          <a:bodyPr/>
          <a:lstStyle/>
          <a:p>
            <a:r>
              <a:rPr lang="en-US" dirty="0"/>
              <a:t>Your main outtake goes here</a:t>
            </a:r>
            <a:endParaRPr lang="en-GB" dirty="0"/>
          </a:p>
        </p:txBody>
      </p:sp>
      <p:sp>
        <p:nvSpPr>
          <p:cNvPr id="27" name="Freeform: Shape 26">
            <a:extLst>
              <a:ext uri="{FF2B5EF4-FFF2-40B4-BE49-F238E27FC236}">
                <a16:creationId xmlns:a16="http://schemas.microsoft.com/office/drawing/2014/main" id="{D0776B99-9666-4AFC-B902-743B14CB749F}"/>
              </a:ext>
            </a:extLst>
          </p:cNvPr>
          <p:cNvSpPr/>
          <p:nvPr/>
        </p:nvSpPr>
        <p:spPr>
          <a:xfrm>
            <a:off x="1" y="2926416"/>
            <a:ext cx="5184420" cy="3931584"/>
          </a:xfrm>
          <a:custGeom>
            <a:avLst/>
            <a:gdLst>
              <a:gd name="connsiteX0" fmla="*/ 2817732 w 5184420"/>
              <a:gd name="connsiteY0" fmla="*/ 7 h 3931584"/>
              <a:gd name="connsiteX1" fmla="*/ 5184420 w 5184420"/>
              <a:gd name="connsiteY1" fmla="*/ 573855 h 3931584"/>
              <a:gd name="connsiteX2" fmla="*/ 4098666 w 5184420"/>
              <a:gd name="connsiteY2" fmla="*/ 2892621 h 3931584"/>
              <a:gd name="connsiteX3" fmla="*/ 2813058 w 5184420"/>
              <a:gd name="connsiteY3" fmla="*/ 2554857 h 3931584"/>
              <a:gd name="connsiteX4" fmla="*/ 2711378 w 5184420"/>
              <a:gd name="connsiteY4" fmla="*/ 2560701 h 3931584"/>
              <a:gd name="connsiteX5" fmla="*/ 1077244 w 5184420"/>
              <a:gd name="connsiteY5" fmla="*/ 3236000 h 3931584"/>
              <a:gd name="connsiteX6" fmla="*/ 587157 w 5184420"/>
              <a:gd name="connsiteY6" fmla="*/ 3841410 h 3931584"/>
              <a:gd name="connsiteX7" fmla="*/ 540246 w 5184420"/>
              <a:gd name="connsiteY7" fmla="*/ 3931584 h 3931584"/>
              <a:gd name="connsiteX8" fmla="*/ 0 w 5184420"/>
              <a:gd name="connsiteY8" fmla="*/ 3931584 h 3931584"/>
              <a:gd name="connsiteX9" fmla="*/ 0 w 5184420"/>
              <a:gd name="connsiteY9" fmla="*/ 843188 h 3931584"/>
              <a:gd name="connsiteX10" fmla="*/ 175496 w 5184420"/>
              <a:gd name="connsiteY10" fmla="*/ 732727 h 3931584"/>
              <a:gd name="connsiteX11" fmla="*/ 2583985 w 5184420"/>
              <a:gd name="connsiteY11" fmla="*/ 5852 h 3931584"/>
              <a:gd name="connsiteX12" fmla="*/ 2817732 w 5184420"/>
              <a:gd name="connsiteY12" fmla="*/ 7 h 39315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4">
                <a:moveTo>
                  <a:pt x="2817732" y="7"/>
                </a:moveTo>
                <a:cubicBezTo>
                  <a:pt x="3641239" y="-1325"/>
                  <a:pt x="4452977" y="195497"/>
                  <a:pt x="5184420" y="573855"/>
                </a:cubicBezTo>
                <a:lnTo>
                  <a:pt x="4098666" y="2892621"/>
                </a:lnTo>
                <a:cubicBezTo>
                  <a:pt x="3707142" y="2669295"/>
                  <a:pt x="3263791" y="2552815"/>
                  <a:pt x="2813058" y="2554857"/>
                </a:cubicBezTo>
                <a:cubicBezTo>
                  <a:pt x="2779164" y="2554857"/>
                  <a:pt x="2745271" y="2560701"/>
                  <a:pt x="2711378" y="2560701"/>
                </a:cubicBezTo>
                <a:cubicBezTo>
                  <a:pt x="2104313" y="2587133"/>
                  <a:pt x="1525870" y="2826173"/>
                  <a:pt x="1077244" y="3236000"/>
                </a:cubicBezTo>
                <a:cubicBezTo>
                  <a:pt x="879233" y="3416887"/>
                  <a:pt x="715746" y="3621449"/>
                  <a:pt x="587157" y="3841410"/>
                </a:cubicBezTo>
                <a:lnTo>
                  <a:pt x="540246" y="3931584"/>
                </a:lnTo>
                <a:lnTo>
                  <a:pt x="0" y="3931584"/>
                </a:lnTo>
                <a:lnTo>
                  <a:pt x="0" y="843188"/>
                </a:lnTo>
                <a:lnTo>
                  <a:pt x="175496" y="732727"/>
                </a:lnTo>
                <a:cubicBezTo>
                  <a:pt x="901678" y="296363"/>
                  <a:pt x="1728821" y="44469"/>
                  <a:pt x="2583985" y="5852"/>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pic>
        <p:nvPicPr>
          <p:cNvPr id="28" name="Picture 27" descr="A picture containing drawing&#10;&#10;Description automatically generated">
            <a:extLst>
              <a:ext uri="{FF2B5EF4-FFF2-40B4-BE49-F238E27FC236}">
                <a16:creationId xmlns:a16="http://schemas.microsoft.com/office/drawing/2014/main" id="{63384FAA-0BD1-4674-8B50-840C319E8560}"/>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3" name="Text Placeholder 8">
            <a:extLst>
              <a:ext uri="{FF2B5EF4-FFF2-40B4-BE49-F238E27FC236}">
                <a16:creationId xmlns:a16="http://schemas.microsoft.com/office/drawing/2014/main" id="{E1A0A0C4-367D-4217-8C48-7FFAE1E61D6B}"/>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981408492"/>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preserve="1" userDrawn="1">
  <p:cSld name="Chart Blue">
    <p:bg>
      <p:bgPr>
        <a:solidFill>
          <a:schemeClr val="accent4"/>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E6C65D19-F9E0-4AD3-852C-4562A60972A2}"/>
              </a:ext>
            </a:extLst>
          </p:cNvPr>
          <p:cNvSpPr/>
          <p:nvPr/>
        </p:nvSpPr>
        <p:spPr>
          <a:xfrm>
            <a:off x="7156408" y="6179689"/>
            <a:ext cx="5035592" cy="678312"/>
          </a:xfrm>
          <a:custGeom>
            <a:avLst/>
            <a:gdLst>
              <a:gd name="connsiteX0" fmla="*/ 3719062 w 5035592"/>
              <a:gd name="connsiteY0" fmla="*/ 0 h 678312"/>
              <a:gd name="connsiteX1" fmla="*/ 4800590 w 5035592"/>
              <a:gd name="connsiteY1" fmla="*/ 52783 h 678312"/>
              <a:gd name="connsiteX2" fmla="*/ 5035592 w 5035592"/>
              <a:gd name="connsiteY2" fmla="*/ 79855 h 678312"/>
              <a:gd name="connsiteX3" fmla="*/ 5035592 w 5035592"/>
              <a:gd name="connsiteY3" fmla="*/ 678312 h 678312"/>
              <a:gd name="connsiteX4" fmla="*/ 0 w 5035592"/>
              <a:gd name="connsiteY4" fmla="*/ 678312 h 678312"/>
              <a:gd name="connsiteX5" fmla="*/ 36543 w 5035592"/>
              <a:gd name="connsiteY5" fmla="*/ 663201 h 678312"/>
              <a:gd name="connsiteX6" fmla="*/ 3719062 w 5035592"/>
              <a:gd name="connsiteY6" fmla="*/ 0 h 67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035592" h="678312">
                <a:moveTo>
                  <a:pt x="3719062" y="0"/>
                </a:moveTo>
                <a:cubicBezTo>
                  <a:pt x="4086768" y="0"/>
                  <a:pt x="4447946" y="18027"/>
                  <a:pt x="4800590" y="52783"/>
                </a:cubicBezTo>
                <a:lnTo>
                  <a:pt x="5035592" y="79855"/>
                </a:lnTo>
                <a:lnTo>
                  <a:pt x="5035592" y="678312"/>
                </a:lnTo>
                <a:lnTo>
                  <a:pt x="0" y="678312"/>
                </a:lnTo>
                <a:lnTo>
                  <a:pt x="36543" y="663201"/>
                </a:lnTo>
                <a:cubicBezTo>
                  <a:pt x="1110308" y="242351"/>
                  <a:pt x="2370809" y="0"/>
                  <a:pt x="3719062"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10" name="Text Placeholder 8">
            <a:extLst>
              <a:ext uri="{FF2B5EF4-FFF2-40B4-BE49-F238E27FC236}">
                <a16:creationId xmlns:a16="http://schemas.microsoft.com/office/drawing/2014/main" id="{E6B65757-C46D-4B57-8922-1D82B7C5230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buClr>
                <a:schemeClr val="tx1"/>
              </a:buClr>
              <a:defRPr sz="2000">
                <a:solidFill>
                  <a:schemeClr val="tx2"/>
                </a:solidFill>
                <a:latin typeface="+mn-lt"/>
              </a:defRPr>
            </a:lvl2pPr>
            <a:lvl3pPr>
              <a:buClr>
                <a:schemeClr val="tx1"/>
              </a:buClr>
              <a:defRPr sz="1800">
                <a:solidFill>
                  <a:schemeClr val="tx2"/>
                </a:solidFill>
                <a:latin typeface="+mn-lt"/>
              </a:defRPr>
            </a:lvl3pPr>
            <a:lvl4pPr>
              <a:buClr>
                <a:schemeClr val="tx1"/>
              </a:buClr>
              <a:defRPr sz="1600">
                <a:solidFill>
                  <a:schemeClr val="tx2"/>
                </a:solidFill>
                <a:latin typeface="+mn-lt"/>
              </a:defRPr>
            </a:lvl4pPr>
            <a:lvl5pPr>
              <a:buClr>
                <a:schemeClr val="tx1"/>
              </a:buCl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 name="Title 1">
            <a:extLst>
              <a:ext uri="{FF2B5EF4-FFF2-40B4-BE49-F238E27FC236}">
                <a16:creationId xmlns:a16="http://schemas.microsoft.com/office/drawing/2014/main" id="{029F2645-915F-4EEE-8976-B6AD07BBA0AB}"/>
              </a:ext>
            </a:extLst>
          </p:cNvPr>
          <p:cNvSpPr>
            <a:spLocks noGrp="1"/>
          </p:cNvSpPr>
          <p:nvPr>
            <p:ph type="title" hasCustomPrompt="1"/>
          </p:nvPr>
        </p:nvSpPr>
        <p:spPr/>
        <p:txBody>
          <a:bodyPr/>
          <a:lstStyle/>
          <a:p>
            <a:r>
              <a:rPr lang="en-US" dirty="0"/>
              <a:t>Your main outtake goes here</a:t>
            </a:r>
            <a:endParaRPr lang="en-GB" dirty="0"/>
          </a:p>
        </p:txBody>
      </p:sp>
      <p:sp>
        <p:nvSpPr>
          <p:cNvPr id="27" name="Freeform: Shape 26">
            <a:extLst>
              <a:ext uri="{FF2B5EF4-FFF2-40B4-BE49-F238E27FC236}">
                <a16:creationId xmlns:a16="http://schemas.microsoft.com/office/drawing/2014/main" id="{2B8FCDD9-1A36-4776-9A2C-1356BCDC6C37}"/>
              </a:ext>
            </a:extLst>
          </p:cNvPr>
          <p:cNvSpPr/>
          <p:nvPr/>
        </p:nvSpPr>
        <p:spPr>
          <a:xfrm>
            <a:off x="1" y="2926416"/>
            <a:ext cx="5184420" cy="3931584"/>
          </a:xfrm>
          <a:custGeom>
            <a:avLst/>
            <a:gdLst>
              <a:gd name="connsiteX0" fmla="*/ 2817732 w 5184420"/>
              <a:gd name="connsiteY0" fmla="*/ 7 h 3931584"/>
              <a:gd name="connsiteX1" fmla="*/ 5184420 w 5184420"/>
              <a:gd name="connsiteY1" fmla="*/ 573855 h 3931584"/>
              <a:gd name="connsiteX2" fmla="*/ 4098666 w 5184420"/>
              <a:gd name="connsiteY2" fmla="*/ 2892621 h 3931584"/>
              <a:gd name="connsiteX3" fmla="*/ 2813058 w 5184420"/>
              <a:gd name="connsiteY3" fmla="*/ 2554857 h 3931584"/>
              <a:gd name="connsiteX4" fmla="*/ 2711378 w 5184420"/>
              <a:gd name="connsiteY4" fmla="*/ 2560701 h 3931584"/>
              <a:gd name="connsiteX5" fmla="*/ 1077244 w 5184420"/>
              <a:gd name="connsiteY5" fmla="*/ 3236000 h 3931584"/>
              <a:gd name="connsiteX6" fmla="*/ 587157 w 5184420"/>
              <a:gd name="connsiteY6" fmla="*/ 3841410 h 3931584"/>
              <a:gd name="connsiteX7" fmla="*/ 540246 w 5184420"/>
              <a:gd name="connsiteY7" fmla="*/ 3931584 h 3931584"/>
              <a:gd name="connsiteX8" fmla="*/ 0 w 5184420"/>
              <a:gd name="connsiteY8" fmla="*/ 3931584 h 3931584"/>
              <a:gd name="connsiteX9" fmla="*/ 0 w 5184420"/>
              <a:gd name="connsiteY9" fmla="*/ 843188 h 3931584"/>
              <a:gd name="connsiteX10" fmla="*/ 175496 w 5184420"/>
              <a:gd name="connsiteY10" fmla="*/ 732727 h 3931584"/>
              <a:gd name="connsiteX11" fmla="*/ 2583985 w 5184420"/>
              <a:gd name="connsiteY11" fmla="*/ 5852 h 3931584"/>
              <a:gd name="connsiteX12" fmla="*/ 2817732 w 5184420"/>
              <a:gd name="connsiteY12" fmla="*/ 7 h 393158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4">
                <a:moveTo>
                  <a:pt x="2817732" y="7"/>
                </a:moveTo>
                <a:cubicBezTo>
                  <a:pt x="3641239" y="-1325"/>
                  <a:pt x="4452977" y="195497"/>
                  <a:pt x="5184420" y="573855"/>
                </a:cubicBezTo>
                <a:lnTo>
                  <a:pt x="4098666" y="2892621"/>
                </a:lnTo>
                <a:cubicBezTo>
                  <a:pt x="3707142" y="2669295"/>
                  <a:pt x="3263791" y="2552815"/>
                  <a:pt x="2813058" y="2554857"/>
                </a:cubicBezTo>
                <a:cubicBezTo>
                  <a:pt x="2779164" y="2554857"/>
                  <a:pt x="2745271" y="2560701"/>
                  <a:pt x="2711378" y="2560701"/>
                </a:cubicBezTo>
                <a:cubicBezTo>
                  <a:pt x="2104313" y="2587133"/>
                  <a:pt x="1525870" y="2826173"/>
                  <a:pt x="1077244" y="3236000"/>
                </a:cubicBezTo>
                <a:cubicBezTo>
                  <a:pt x="879233" y="3416887"/>
                  <a:pt x="715746" y="3621449"/>
                  <a:pt x="587157" y="3841410"/>
                </a:cubicBezTo>
                <a:lnTo>
                  <a:pt x="540246" y="3931584"/>
                </a:lnTo>
                <a:lnTo>
                  <a:pt x="0" y="3931584"/>
                </a:lnTo>
                <a:lnTo>
                  <a:pt x="0" y="843188"/>
                </a:lnTo>
                <a:lnTo>
                  <a:pt x="175496" y="732727"/>
                </a:lnTo>
                <a:cubicBezTo>
                  <a:pt x="901678" y="296363"/>
                  <a:pt x="1728821" y="44469"/>
                  <a:pt x="2583985" y="5852"/>
                </a:cubicBezTo>
                <a:cubicBezTo>
                  <a:pt x="2664628" y="7"/>
                  <a:pt x="2741765" y="7"/>
                  <a:pt x="2817732" y="7"/>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pic>
        <p:nvPicPr>
          <p:cNvPr id="28" name="Picture 27" descr="A picture containing drawing&#10;&#10;Description automatically generated">
            <a:extLst>
              <a:ext uri="{FF2B5EF4-FFF2-40B4-BE49-F238E27FC236}">
                <a16:creationId xmlns:a16="http://schemas.microsoft.com/office/drawing/2014/main" id="{D3C35CB5-B681-432B-A718-0C98D21A591D}"/>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3" name="Text Placeholder 8">
            <a:extLst>
              <a:ext uri="{FF2B5EF4-FFF2-40B4-BE49-F238E27FC236}">
                <a16:creationId xmlns:a16="http://schemas.microsoft.com/office/drawing/2014/main" id="{71FF556C-2581-4F58-9B2A-3BD203502F72}"/>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buClr>
                <a:schemeClr val="tx1"/>
              </a:buClr>
              <a:defRPr sz="1800" b="0">
                <a:solidFill>
                  <a:schemeClr val="tx2"/>
                </a:solidFill>
                <a:latin typeface="+mn-lt"/>
              </a:defRPr>
            </a:lvl2pPr>
            <a:lvl3pPr>
              <a:buClr>
                <a:schemeClr val="tx1"/>
              </a:buClr>
              <a:defRPr sz="1600" b="0">
                <a:solidFill>
                  <a:schemeClr val="tx2"/>
                </a:solidFill>
                <a:latin typeface="+mn-lt"/>
              </a:defRPr>
            </a:lvl3pPr>
            <a:lvl4pPr>
              <a:buClr>
                <a:schemeClr val="tx1"/>
              </a:buClr>
              <a:defRPr sz="1400" b="0">
                <a:solidFill>
                  <a:schemeClr val="tx2"/>
                </a:solidFill>
                <a:latin typeface="+mn-lt"/>
              </a:defRPr>
            </a:lvl4pPr>
            <a:lvl5pPr>
              <a:buClr>
                <a:schemeClr val="tx1"/>
              </a:buCl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4257627782"/>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preserve="1" userDrawn="1">
  <p:cSld name="Red Quarter 1">
    <p:bg>
      <p:bgRef idx="1001">
        <a:schemeClr val="bg1"/>
      </p:bgRef>
    </p:bg>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8" name="Text Placeholder 8">
            <a:extLst>
              <a:ext uri="{FF2B5EF4-FFF2-40B4-BE49-F238E27FC236}">
                <a16:creationId xmlns:a16="http://schemas.microsoft.com/office/drawing/2014/main" id="{795B50E5-DDCC-492D-964A-6ED9ACA5230A}"/>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805752741"/>
      </p:ext>
    </p:extLst>
  </p:cSld>
  <p:clrMapOvr>
    <a:overrideClrMapping bg1="lt1" tx1="dk1" bg2="lt2" tx2="dk2" accent1="accent1" accent2="accent2" accent3="accent3" accent4="accent4" accent5="accent5" accent6="accent6" hlink="hlink" folHlink="folHlink"/>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preserve="1">
  <p:cSld name="Red Quarter 2">
    <p:bg>
      <p:bgRef idx="1001">
        <a:schemeClr val="bg1"/>
      </p:bgRef>
    </p:bg>
    <p:spTree>
      <p:nvGrpSpPr>
        <p:cNvPr id="1" name=""/>
        <p:cNvGrpSpPr/>
        <p:nvPr/>
      </p:nvGrpSpPr>
      <p:grpSpPr>
        <a:xfrm>
          <a:off x="0" y="0"/>
          <a:ext cx="0" cy="0"/>
          <a:chOff x="0" y="0"/>
          <a:chExt cx="0" cy="0"/>
        </a:xfrm>
      </p:grpSpPr>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2" name="Text Placeholder 8">
            <a:extLst>
              <a:ext uri="{FF2B5EF4-FFF2-40B4-BE49-F238E27FC236}">
                <a16:creationId xmlns:a16="http://schemas.microsoft.com/office/drawing/2014/main" id="{7F32759C-B66F-4F29-9C46-4EA2F62AA444}"/>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6" name="Freeform: Shape 25">
            <a:extLst>
              <a:ext uri="{FF2B5EF4-FFF2-40B4-BE49-F238E27FC236}">
                <a16:creationId xmlns:a16="http://schemas.microsoft.com/office/drawing/2014/main" id="{48937450-EF4E-473B-BD86-E7C0573B7524}"/>
              </a:ext>
            </a:extLst>
          </p:cNvPr>
          <p:cNvSpPr/>
          <p:nvPr/>
        </p:nvSpPr>
        <p:spPr>
          <a:xfrm>
            <a:off x="8441241" y="3"/>
            <a:ext cx="3750759" cy="3711753"/>
          </a:xfrm>
          <a:custGeom>
            <a:avLst/>
            <a:gdLst>
              <a:gd name="connsiteX0" fmla="*/ 0 w 3750759"/>
              <a:gd name="connsiteY0" fmla="*/ 0 h 3711753"/>
              <a:gd name="connsiteX1" fmla="*/ 2729841 w 3750759"/>
              <a:gd name="connsiteY1" fmla="*/ 0 h 3711753"/>
              <a:gd name="connsiteX2" fmla="*/ 2745828 w 3750759"/>
              <a:gd name="connsiteY2" fmla="*/ 30076 h 3711753"/>
              <a:gd name="connsiteX3" fmla="*/ 3064030 w 3750759"/>
              <a:gd name="connsiteY3" fmla="*/ 457664 h 3711753"/>
              <a:gd name="connsiteX4" fmla="*/ 3679125 w 3750759"/>
              <a:gd name="connsiteY4" fmla="*/ 955590 h 3711753"/>
              <a:gd name="connsiteX5" fmla="*/ 3750759 w 3750759"/>
              <a:gd name="connsiteY5" fmla="*/ 992856 h 3711753"/>
              <a:gd name="connsiteX6" fmla="*/ 3750759 w 3750759"/>
              <a:gd name="connsiteY6" fmla="*/ 3711753 h 3711753"/>
              <a:gd name="connsiteX7" fmla="*/ 3708516 w 3750759"/>
              <a:gd name="connsiteY7" fmla="*/ 3701708 h 3711753"/>
              <a:gd name="connsiteX8" fmla="*/ 1111540 w 3750759"/>
              <a:gd name="connsiteY8" fmla="*/ 2090965 h 3711753"/>
              <a:gd name="connsiteX9" fmla="*/ 80212 w 3750759"/>
              <a:gd name="connsiteY9" fmla="*/ 289545 h 371175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0759" h="3711753">
                <a:moveTo>
                  <a:pt x="0" y="0"/>
                </a:moveTo>
                <a:lnTo>
                  <a:pt x="2729841" y="0"/>
                </a:lnTo>
                <a:lnTo>
                  <a:pt x="2745828" y="30076"/>
                </a:lnTo>
                <a:cubicBezTo>
                  <a:pt x="2835480" y="180185"/>
                  <a:pt x="2941510" y="323545"/>
                  <a:pt x="3064030" y="457664"/>
                </a:cubicBezTo>
                <a:cubicBezTo>
                  <a:pt x="3247810" y="658842"/>
                  <a:pt x="3455645" y="824944"/>
                  <a:pt x="3679125" y="955590"/>
                </a:cubicBezTo>
                <a:lnTo>
                  <a:pt x="3750759" y="992856"/>
                </a:lnTo>
                <a:lnTo>
                  <a:pt x="3750759" y="3711753"/>
                </a:lnTo>
                <a:lnTo>
                  <a:pt x="3708516" y="3701708"/>
                </a:lnTo>
                <a:cubicBezTo>
                  <a:pt x="2734874" y="3445332"/>
                  <a:pt x="1824722" y="2905467"/>
                  <a:pt x="1111540" y="2090965"/>
                </a:cubicBezTo>
                <a:cubicBezTo>
                  <a:pt x="636085" y="1547964"/>
                  <a:pt x="293184" y="934307"/>
                  <a:pt x="80212" y="289545"/>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Tree>
    <p:extLst>
      <p:ext uri="{BB962C8B-B14F-4D97-AF65-F5344CB8AC3E}">
        <p14:creationId xmlns:p14="http://schemas.microsoft.com/office/powerpoint/2010/main" val="3768957744"/>
      </p:ext>
    </p:extLst>
  </p:cSld>
  <p:clrMapOvr>
    <a:overrideClrMapping bg1="lt1" tx1="dk1" bg2="lt2" tx2="dk2" accent1="accent1" accent2="accent2" accent3="accent3" accent4="accent4" accent5="accent5" accent6="accent6" hlink="hlink" folHlink="folHlink"/>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preserve="1" userDrawn="1">
  <p:cSld name="Teal Quarter 1">
    <p:bg>
      <p:bgRef idx="1001">
        <a:schemeClr val="bg1"/>
      </p:bgRef>
    </p:bg>
    <p:spTree>
      <p:nvGrpSpPr>
        <p:cNvPr id="1" name=""/>
        <p:cNvGrpSpPr/>
        <p:nvPr/>
      </p:nvGrpSpPr>
      <p:grpSpPr>
        <a:xfrm>
          <a:off x="0" y="0"/>
          <a:ext cx="0" cy="0"/>
          <a:chOff x="0" y="0"/>
          <a:chExt cx="0" cy="0"/>
        </a:xfrm>
      </p:grpSpPr>
      <p:sp>
        <p:nvSpPr>
          <p:cNvPr id="8" name="Freeform: Shape 7">
            <a:extLst>
              <a:ext uri="{FF2B5EF4-FFF2-40B4-BE49-F238E27FC236}">
                <a16:creationId xmlns:a16="http://schemas.microsoft.com/office/drawing/2014/main" id="{39A33330-5C5A-48EA-92A6-A1F4E18586F4}"/>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9" name="Text Placeholder 8">
            <a:extLst>
              <a:ext uri="{FF2B5EF4-FFF2-40B4-BE49-F238E27FC236}">
                <a16:creationId xmlns:a16="http://schemas.microsoft.com/office/drawing/2014/main" id="{89A86B8B-A6D5-42B3-B487-ACFC7B24C89B}"/>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010633316"/>
      </p:ext>
    </p:extLst>
  </p:cSld>
  <p:clrMapOvr>
    <a:overrideClrMapping bg1="lt1" tx1="dk1" bg2="lt2" tx2="dk2" accent1="accent1" accent2="accent2" accent3="accent3" accent4="accent4" accent5="accent5" accent6="accent6" hlink="hlink" folHlink="folHlink"/>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preserve="1" userDrawn="1">
  <p:cSld name="Teal Quarter 2">
    <p:bg>
      <p:bgRef idx="1001">
        <a:schemeClr val="bg1"/>
      </p:bgRef>
    </p:bg>
    <p:spTree>
      <p:nvGrpSpPr>
        <p:cNvPr id="1" name=""/>
        <p:cNvGrpSpPr/>
        <p:nvPr/>
      </p:nvGrpSpPr>
      <p:grpSpPr>
        <a:xfrm>
          <a:off x="0" y="0"/>
          <a:ext cx="0" cy="0"/>
          <a:chOff x="0" y="0"/>
          <a:chExt cx="0" cy="0"/>
        </a:xfrm>
      </p:grpSpPr>
      <p:sp>
        <p:nvSpPr>
          <p:cNvPr id="9" name="Freeform: Shape 8">
            <a:extLst>
              <a:ext uri="{FF2B5EF4-FFF2-40B4-BE49-F238E27FC236}">
                <a16:creationId xmlns:a16="http://schemas.microsoft.com/office/drawing/2014/main" id="{3C296445-4E84-4698-BA1F-7A15658DEBF6}"/>
              </a:ext>
            </a:extLst>
          </p:cNvPr>
          <p:cNvSpPr/>
          <p:nvPr/>
        </p:nvSpPr>
        <p:spPr>
          <a:xfrm>
            <a:off x="11382375" y="5150644"/>
            <a:ext cx="809626" cy="1707357"/>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pPr/>
              <a:t>‹#›</a:t>
            </a:fld>
            <a:endParaRPr lang="en-GB"/>
          </a:p>
        </p:txBody>
      </p:sp>
      <p:sp>
        <p:nvSpPr>
          <p:cNvPr id="19" name="Freeform: Shape 18">
            <a:extLst>
              <a:ext uri="{FF2B5EF4-FFF2-40B4-BE49-F238E27FC236}">
                <a16:creationId xmlns:a16="http://schemas.microsoft.com/office/drawing/2014/main" id="{B613B63D-7369-4EF8-ABF3-7D0A2996FC88}"/>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147060"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3385183" cy="1027904"/>
          </a:xfrm>
        </p:spPr>
        <p:txBody>
          <a:bodyPr/>
          <a:lstStyle>
            <a:lvl1pPr>
              <a:defRPr>
                <a:solidFill>
                  <a:schemeClr val="bg1"/>
                </a:solidFill>
              </a:defRPr>
            </a:lvl1pPr>
          </a:lstStyle>
          <a:p>
            <a:r>
              <a:rPr lang="en-US" dirty="0"/>
              <a:t>Your main outtake goes here</a:t>
            </a:r>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6" name="Freeform: Shape 25">
            <a:extLst>
              <a:ext uri="{FF2B5EF4-FFF2-40B4-BE49-F238E27FC236}">
                <a16:creationId xmlns:a16="http://schemas.microsoft.com/office/drawing/2014/main" id="{9AD5AE5D-109B-4C87-B6E1-EE231D7B146C}"/>
              </a:ext>
            </a:extLst>
          </p:cNvPr>
          <p:cNvSpPr/>
          <p:nvPr/>
        </p:nvSpPr>
        <p:spPr>
          <a:xfrm>
            <a:off x="8441241" y="3"/>
            <a:ext cx="3750759" cy="3711753"/>
          </a:xfrm>
          <a:custGeom>
            <a:avLst/>
            <a:gdLst>
              <a:gd name="connsiteX0" fmla="*/ 0 w 3750759"/>
              <a:gd name="connsiteY0" fmla="*/ 0 h 3711753"/>
              <a:gd name="connsiteX1" fmla="*/ 2729841 w 3750759"/>
              <a:gd name="connsiteY1" fmla="*/ 0 h 3711753"/>
              <a:gd name="connsiteX2" fmla="*/ 2745828 w 3750759"/>
              <a:gd name="connsiteY2" fmla="*/ 30076 h 3711753"/>
              <a:gd name="connsiteX3" fmla="*/ 3064030 w 3750759"/>
              <a:gd name="connsiteY3" fmla="*/ 457664 h 3711753"/>
              <a:gd name="connsiteX4" fmla="*/ 3679125 w 3750759"/>
              <a:gd name="connsiteY4" fmla="*/ 955590 h 3711753"/>
              <a:gd name="connsiteX5" fmla="*/ 3750759 w 3750759"/>
              <a:gd name="connsiteY5" fmla="*/ 992856 h 3711753"/>
              <a:gd name="connsiteX6" fmla="*/ 3750759 w 3750759"/>
              <a:gd name="connsiteY6" fmla="*/ 3711753 h 3711753"/>
              <a:gd name="connsiteX7" fmla="*/ 3708516 w 3750759"/>
              <a:gd name="connsiteY7" fmla="*/ 3701708 h 3711753"/>
              <a:gd name="connsiteX8" fmla="*/ 1111540 w 3750759"/>
              <a:gd name="connsiteY8" fmla="*/ 2090965 h 3711753"/>
              <a:gd name="connsiteX9" fmla="*/ 80212 w 3750759"/>
              <a:gd name="connsiteY9" fmla="*/ 289545 h 371175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0759" h="3711753">
                <a:moveTo>
                  <a:pt x="0" y="0"/>
                </a:moveTo>
                <a:lnTo>
                  <a:pt x="2729841" y="0"/>
                </a:lnTo>
                <a:lnTo>
                  <a:pt x="2745828" y="30076"/>
                </a:lnTo>
                <a:cubicBezTo>
                  <a:pt x="2835480" y="180185"/>
                  <a:pt x="2941510" y="323545"/>
                  <a:pt x="3064030" y="457664"/>
                </a:cubicBezTo>
                <a:cubicBezTo>
                  <a:pt x="3247810" y="658842"/>
                  <a:pt x="3455645" y="824944"/>
                  <a:pt x="3679125" y="955590"/>
                </a:cubicBezTo>
                <a:lnTo>
                  <a:pt x="3750759" y="992856"/>
                </a:lnTo>
                <a:lnTo>
                  <a:pt x="3750759" y="3711753"/>
                </a:lnTo>
                <a:lnTo>
                  <a:pt x="3708516" y="3701708"/>
                </a:lnTo>
                <a:cubicBezTo>
                  <a:pt x="2734874" y="3445332"/>
                  <a:pt x="1824722" y="2905467"/>
                  <a:pt x="1111540" y="2090965"/>
                </a:cubicBezTo>
                <a:cubicBezTo>
                  <a:pt x="636085" y="1547964"/>
                  <a:pt x="293184" y="934307"/>
                  <a:pt x="80212" y="289545"/>
                </a:cubicBezTo>
                <a:close/>
              </a:path>
            </a:pathLst>
          </a:custGeom>
          <a:solidFill>
            <a:schemeClr val="tx1">
              <a:alpha val="7000"/>
            </a:schemeClr>
          </a:solidFill>
          <a:ln w="104905" cap="flat">
            <a:noFill/>
            <a:prstDash val="solid"/>
            <a:miter/>
          </a:ln>
        </p:spPr>
        <p:txBody>
          <a:bodyPr wrap="square" rtlCol="0" anchor="ctr">
            <a:noAutofit/>
          </a:bodyPr>
          <a:lstStyle/>
          <a:p>
            <a:endParaRPr lang="en-GB"/>
          </a:p>
        </p:txBody>
      </p:sp>
      <p:sp>
        <p:nvSpPr>
          <p:cNvPr id="10" name="Text Placeholder 8">
            <a:extLst>
              <a:ext uri="{FF2B5EF4-FFF2-40B4-BE49-F238E27FC236}">
                <a16:creationId xmlns:a16="http://schemas.microsoft.com/office/drawing/2014/main" id="{E218D71D-974A-47C1-900B-93493B9A50B7}"/>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762677755"/>
      </p:ext>
    </p:extLst>
  </p:cSld>
  <p:clrMapOvr>
    <a:overrideClrMapping bg1="lt1" tx1="dk1" bg2="lt2" tx2="dk2" accent1="accent1" accent2="accent2" accent3="accent3" accent4="accent4" accent5="accent5" accent6="accent6" hlink="hlink" folHlink="folHlink"/>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preserve="1" userDrawn="1">
  <p:cSld name="Teal Reverse 1">
    <p:bg>
      <p:bgPr>
        <a:solidFill>
          <a:schemeClr val="accent2"/>
        </a:solidFill>
        <a:effectLst/>
      </p:bgPr>
    </p:bg>
    <p:spTree>
      <p:nvGrpSpPr>
        <p:cNvPr id="1" name=""/>
        <p:cNvGrpSpPr/>
        <p:nvPr/>
      </p:nvGrpSpPr>
      <p:grpSpPr>
        <a:xfrm>
          <a:off x="0" y="0"/>
          <a:ext cx="0" cy="0"/>
          <a:chOff x="0" y="0"/>
          <a:chExt cx="0" cy="0"/>
        </a:xfrm>
      </p:grpSpPr>
      <p:sp>
        <p:nvSpPr>
          <p:cNvPr id="14" name="Freeform: Shape 13">
            <a:extLst>
              <a:ext uri="{FF2B5EF4-FFF2-40B4-BE49-F238E27FC236}">
                <a16:creationId xmlns:a16="http://schemas.microsoft.com/office/drawing/2014/main" id="{E7239B63-4A66-42AA-B2C5-982F64534355}"/>
              </a:ext>
            </a:extLst>
          </p:cNvPr>
          <p:cNvSpPr/>
          <p:nvPr/>
        </p:nvSpPr>
        <p:spPr>
          <a:xfrm>
            <a:off x="9867900" y="6184899"/>
            <a:ext cx="2333624" cy="673101"/>
          </a:xfrm>
          <a:custGeom>
            <a:avLst/>
            <a:gdLst>
              <a:gd name="connsiteX0" fmla="*/ 3479939 w 3479939"/>
              <a:gd name="connsiteY0" fmla="*/ 0 h 791942"/>
              <a:gd name="connsiteX1" fmla="*/ 3479939 w 3479939"/>
              <a:gd name="connsiteY1" fmla="*/ 791942 h 791942"/>
              <a:gd name="connsiteX2" fmla="*/ 0 w 3479939"/>
              <a:gd name="connsiteY2" fmla="*/ 791942 h 791942"/>
              <a:gd name="connsiteX3" fmla="*/ 303288 w 3479939"/>
              <a:gd name="connsiteY3" fmla="*/ 658994 h 791942"/>
              <a:gd name="connsiteX4" fmla="*/ 3227740 w 3479939"/>
              <a:gd name="connsiteY4" fmla="*/ 6378 h 7919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79939" h="791942">
                <a:moveTo>
                  <a:pt x="3479939" y="0"/>
                </a:moveTo>
                <a:lnTo>
                  <a:pt x="3479939" y="791942"/>
                </a:lnTo>
                <a:lnTo>
                  <a:pt x="0" y="791942"/>
                </a:lnTo>
                <a:lnTo>
                  <a:pt x="303288" y="658994"/>
                </a:lnTo>
                <a:cubicBezTo>
                  <a:pt x="1212520" y="285869"/>
                  <a:pt x="2197045" y="58624"/>
                  <a:pt x="3227740" y="637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1"/>
            <a:ext cx="3385183" cy="1027904"/>
          </a:xfrm>
        </p:spPr>
        <p:txBody>
          <a:bodyPr/>
          <a:lstStyle>
            <a:lvl1pPr>
              <a:defRPr>
                <a:solidFill>
                  <a:schemeClr val="accent1"/>
                </a:solidFill>
              </a:defRPr>
            </a:lvl1pPr>
          </a:lstStyle>
          <a:p>
            <a:r>
              <a:rPr lang="en-US" dirty="0"/>
              <a:t>Your main outtake goes here</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bg2"/>
                </a:solidFill>
              </a:defRPr>
            </a:lvl1pPr>
          </a:lstStyle>
          <a:p>
            <a:endParaRPr lang="en-GB"/>
          </a:p>
        </p:txBody>
      </p:sp>
      <p:pic>
        <p:nvPicPr>
          <p:cNvPr id="26" name="Picture 25" descr="A picture containing drawing&#10;&#10;Description automatically generated">
            <a:extLst>
              <a:ext uri="{FF2B5EF4-FFF2-40B4-BE49-F238E27FC236}">
                <a16:creationId xmlns:a16="http://schemas.microsoft.com/office/drawing/2014/main" id="{E38BD075-E484-4875-9352-5C6EB4EEAFFD}"/>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1" name="Text Placeholder 8">
            <a:extLst>
              <a:ext uri="{FF2B5EF4-FFF2-40B4-BE49-F238E27FC236}">
                <a16:creationId xmlns:a16="http://schemas.microsoft.com/office/drawing/2014/main" id="{97A1F9BA-3D7B-42ED-A4DE-EB4A8144DF23}"/>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accent1"/>
              </a:buClr>
              <a:defRPr sz="2000">
                <a:solidFill>
                  <a:schemeClr val="bg1"/>
                </a:solidFill>
                <a:latin typeface="+mn-lt"/>
              </a:defRPr>
            </a:lvl2pPr>
            <a:lvl3pPr>
              <a:buClr>
                <a:schemeClr val="accent1"/>
              </a:buClr>
              <a:defRPr sz="1800">
                <a:solidFill>
                  <a:schemeClr val="bg1"/>
                </a:solidFill>
                <a:latin typeface="+mn-lt"/>
              </a:defRPr>
            </a:lvl3pPr>
            <a:lvl4pPr>
              <a:buClr>
                <a:schemeClr val="accent1"/>
              </a:buClr>
              <a:defRPr sz="1600">
                <a:solidFill>
                  <a:schemeClr val="bg1"/>
                </a:solidFill>
                <a:latin typeface="+mn-lt"/>
              </a:defRPr>
            </a:lvl4pPr>
            <a:lvl5pPr>
              <a:buClr>
                <a:schemeClr val="accent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943799030"/>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preserve="1" userDrawn="1">
  <p:cSld name="Teal Reverse 2">
    <p:bg>
      <p:bgPr>
        <a:solidFill>
          <a:schemeClr val="accent2"/>
        </a:solidFill>
        <a:effectLst/>
      </p:bgPr>
    </p:bg>
    <p:spTree>
      <p:nvGrpSpPr>
        <p:cNvPr id="1" name=""/>
        <p:cNvGrpSpPr/>
        <p:nvPr/>
      </p:nvGrpSpPr>
      <p:grpSpPr>
        <a:xfrm>
          <a:off x="0" y="0"/>
          <a:ext cx="0" cy="0"/>
          <a:chOff x="0" y="0"/>
          <a:chExt cx="0" cy="0"/>
        </a:xfrm>
      </p:grpSpPr>
      <p:sp>
        <p:nvSpPr>
          <p:cNvPr id="14" name="Freeform: Shape 13">
            <a:extLst>
              <a:ext uri="{FF2B5EF4-FFF2-40B4-BE49-F238E27FC236}">
                <a16:creationId xmlns:a16="http://schemas.microsoft.com/office/drawing/2014/main" id="{E7239B63-4A66-42AA-B2C5-982F64534355}"/>
              </a:ext>
            </a:extLst>
          </p:cNvPr>
          <p:cNvSpPr/>
          <p:nvPr/>
        </p:nvSpPr>
        <p:spPr>
          <a:xfrm>
            <a:off x="9867900" y="6184899"/>
            <a:ext cx="2333624" cy="673101"/>
          </a:xfrm>
          <a:custGeom>
            <a:avLst/>
            <a:gdLst>
              <a:gd name="connsiteX0" fmla="*/ 3479939 w 3479939"/>
              <a:gd name="connsiteY0" fmla="*/ 0 h 791942"/>
              <a:gd name="connsiteX1" fmla="*/ 3479939 w 3479939"/>
              <a:gd name="connsiteY1" fmla="*/ 791942 h 791942"/>
              <a:gd name="connsiteX2" fmla="*/ 0 w 3479939"/>
              <a:gd name="connsiteY2" fmla="*/ 791942 h 791942"/>
              <a:gd name="connsiteX3" fmla="*/ 303288 w 3479939"/>
              <a:gd name="connsiteY3" fmla="*/ 658994 h 791942"/>
              <a:gd name="connsiteX4" fmla="*/ 3227740 w 3479939"/>
              <a:gd name="connsiteY4" fmla="*/ 6378 h 791942"/>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79939" h="791942">
                <a:moveTo>
                  <a:pt x="3479939" y="0"/>
                </a:moveTo>
                <a:lnTo>
                  <a:pt x="3479939" y="791942"/>
                </a:lnTo>
                <a:lnTo>
                  <a:pt x="0" y="791942"/>
                </a:lnTo>
                <a:lnTo>
                  <a:pt x="303288" y="658994"/>
                </a:lnTo>
                <a:cubicBezTo>
                  <a:pt x="1212520" y="285869"/>
                  <a:pt x="2197045" y="58624"/>
                  <a:pt x="3227740" y="6378"/>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sp>
        <p:nvSpPr>
          <p:cNvPr id="8" name="Freeform: Shape 7">
            <a:extLst>
              <a:ext uri="{FF2B5EF4-FFF2-40B4-BE49-F238E27FC236}">
                <a16:creationId xmlns:a16="http://schemas.microsoft.com/office/drawing/2014/main" id="{91AC5ECD-A107-419E-A269-F8216D26CEC5}"/>
              </a:ext>
            </a:extLst>
          </p:cNvPr>
          <p:cNvSpPr/>
          <p:nvPr/>
        </p:nvSpPr>
        <p:spPr>
          <a:xfrm>
            <a:off x="0" y="0"/>
            <a:ext cx="3961880" cy="6858000"/>
          </a:xfrm>
          <a:custGeom>
            <a:avLst/>
            <a:gdLst>
              <a:gd name="connsiteX0" fmla="*/ 0 w 3961880"/>
              <a:gd name="connsiteY0" fmla="*/ 0 h 6858000"/>
              <a:gd name="connsiteX1" fmla="*/ 3515434 w 3961880"/>
              <a:gd name="connsiteY1" fmla="*/ 0 h 6858000"/>
              <a:gd name="connsiteX2" fmla="*/ 3566807 w 3961880"/>
              <a:gd name="connsiteY2" fmla="*/ 173227 h 6858000"/>
              <a:gd name="connsiteX3" fmla="*/ 3961880 w 3961880"/>
              <a:gd name="connsiteY3" fmla="*/ 3232151 h 6858000"/>
              <a:gd name="connsiteX4" fmla="*/ 3495825 w 3961880"/>
              <a:gd name="connsiteY4" fmla="*/ 6530422 h 6858000"/>
              <a:gd name="connsiteX5" fmla="*/ 3382508 w 3961880"/>
              <a:gd name="connsiteY5" fmla="*/ 6858000 h 6858000"/>
              <a:gd name="connsiteX6" fmla="*/ 0 w 3961880"/>
              <a:gd name="connsiteY6"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1880" h="6858000">
                <a:moveTo>
                  <a:pt x="0" y="0"/>
                </a:moveTo>
                <a:lnTo>
                  <a:pt x="3515434" y="0"/>
                </a:lnTo>
                <a:lnTo>
                  <a:pt x="3566807" y="173227"/>
                </a:lnTo>
                <a:cubicBezTo>
                  <a:pt x="3817510" y="1065161"/>
                  <a:pt x="3961880" y="2112210"/>
                  <a:pt x="3961880" y="3232151"/>
                </a:cubicBezTo>
                <a:cubicBezTo>
                  <a:pt x="3961880" y="4453905"/>
                  <a:pt x="3790068" y="5588912"/>
                  <a:pt x="3495825" y="6530422"/>
                </a:cubicBezTo>
                <a:lnTo>
                  <a:pt x="3382508" y="6858000"/>
                </a:lnTo>
                <a:lnTo>
                  <a:pt x="0" y="6858000"/>
                </a:lnTo>
                <a:close/>
              </a:path>
            </a:pathLst>
          </a:cu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tx1"/>
              </a:solidFill>
            </a:endParaRPr>
          </a:p>
        </p:txBody>
      </p:sp>
      <p:sp>
        <p:nvSpPr>
          <p:cNvPr id="9" name="Title 1">
            <a:extLst>
              <a:ext uri="{FF2B5EF4-FFF2-40B4-BE49-F238E27FC236}">
                <a16:creationId xmlns:a16="http://schemas.microsoft.com/office/drawing/2014/main" id="{977C1A37-A345-4F47-B778-3B3F3CACC8F1}"/>
              </a:ext>
            </a:extLst>
          </p:cNvPr>
          <p:cNvSpPr>
            <a:spLocks noGrp="1"/>
          </p:cNvSpPr>
          <p:nvPr>
            <p:ph type="title" hasCustomPrompt="1"/>
          </p:nvPr>
        </p:nvSpPr>
        <p:spPr>
          <a:xfrm>
            <a:off x="186692" y="124621"/>
            <a:ext cx="3385183" cy="1027904"/>
          </a:xfrm>
        </p:spPr>
        <p:txBody>
          <a:bodyPr/>
          <a:lstStyle>
            <a:lvl1pPr>
              <a:defRPr>
                <a:solidFill>
                  <a:schemeClr val="accent1"/>
                </a:solidFill>
              </a:defRPr>
            </a:lvl1pPr>
          </a:lstStyle>
          <a:p>
            <a:r>
              <a:rPr lang="en-US" dirty="0"/>
              <a:t>Your main outtake goes here</a:t>
            </a:r>
            <a:endParaRPr lang="en-GB" dirty="0"/>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3083560" cy="365125"/>
          </a:xfrm>
        </p:spPr>
        <p:txBody>
          <a:bodyPr/>
          <a:lstStyle>
            <a:lvl1pPr>
              <a:defRPr>
                <a:solidFill>
                  <a:schemeClr val="bg2"/>
                </a:solidFill>
              </a:defRPr>
            </a:lvl1pPr>
          </a:lstStyle>
          <a:p>
            <a:endParaRPr lang="en-GB"/>
          </a:p>
        </p:txBody>
      </p:sp>
      <p:sp>
        <p:nvSpPr>
          <p:cNvPr id="27" name="Freeform: Shape 26">
            <a:extLst>
              <a:ext uri="{FF2B5EF4-FFF2-40B4-BE49-F238E27FC236}">
                <a16:creationId xmlns:a16="http://schemas.microsoft.com/office/drawing/2014/main" id="{2B424409-645F-4D35-BC0F-2AEAB77270C7}"/>
              </a:ext>
            </a:extLst>
          </p:cNvPr>
          <p:cNvSpPr/>
          <p:nvPr/>
        </p:nvSpPr>
        <p:spPr>
          <a:xfrm>
            <a:off x="8441241" y="3"/>
            <a:ext cx="3750759" cy="3711753"/>
          </a:xfrm>
          <a:custGeom>
            <a:avLst/>
            <a:gdLst>
              <a:gd name="connsiteX0" fmla="*/ 0 w 3750759"/>
              <a:gd name="connsiteY0" fmla="*/ 0 h 3711753"/>
              <a:gd name="connsiteX1" fmla="*/ 2729841 w 3750759"/>
              <a:gd name="connsiteY1" fmla="*/ 0 h 3711753"/>
              <a:gd name="connsiteX2" fmla="*/ 2745828 w 3750759"/>
              <a:gd name="connsiteY2" fmla="*/ 30076 h 3711753"/>
              <a:gd name="connsiteX3" fmla="*/ 3064030 w 3750759"/>
              <a:gd name="connsiteY3" fmla="*/ 457664 h 3711753"/>
              <a:gd name="connsiteX4" fmla="*/ 3679125 w 3750759"/>
              <a:gd name="connsiteY4" fmla="*/ 955590 h 3711753"/>
              <a:gd name="connsiteX5" fmla="*/ 3750759 w 3750759"/>
              <a:gd name="connsiteY5" fmla="*/ 992856 h 3711753"/>
              <a:gd name="connsiteX6" fmla="*/ 3750759 w 3750759"/>
              <a:gd name="connsiteY6" fmla="*/ 3711753 h 3711753"/>
              <a:gd name="connsiteX7" fmla="*/ 3708516 w 3750759"/>
              <a:gd name="connsiteY7" fmla="*/ 3701708 h 3711753"/>
              <a:gd name="connsiteX8" fmla="*/ 1111540 w 3750759"/>
              <a:gd name="connsiteY8" fmla="*/ 2090965 h 3711753"/>
              <a:gd name="connsiteX9" fmla="*/ 80212 w 3750759"/>
              <a:gd name="connsiteY9" fmla="*/ 289545 h 371175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3750759" h="3711753">
                <a:moveTo>
                  <a:pt x="0" y="0"/>
                </a:moveTo>
                <a:lnTo>
                  <a:pt x="2729841" y="0"/>
                </a:lnTo>
                <a:lnTo>
                  <a:pt x="2745828" y="30076"/>
                </a:lnTo>
                <a:cubicBezTo>
                  <a:pt x="2835480" y="180185"/>
                  <a:pt x="2941510" y="323545"/>
                  <a:pt x="3064030" y="457664"/>
                </a:cubicBezTo>
                <a:cubicBezTo>
                  <a:pt x="3247810" y="658842"/>
                  <a:pt x="3455645" y="824944"/>
                  <a:pt x="3679125" y="955590"/>
                </a:cubicBezTo>
                <a:lnTo>
                  <a:pt x="3750759" y="992856"/>
                </a:lnTo>
                <a:lnTo>
                  <a:pt x="3750759" y="3711753"/>
                </a:lnTo>
                <a:lnTo>
                  <a:pt x="3708516" y="3701708"/>
                </a:lnTo>
                <a:cubicBezTo>
                  <a:pt x="2734874" y="3445332"/>
                  <a:pt x="1824722" y="2905467"/>
                  <a:pt x="1111540" y="2090965"/>
                </a:cubicBezTo>
                <a:cubicBezTo>
                  <a:pt x="636085" y="1547964"/>
                  <a:pt x="293184" y="934307"/>
                  <a:pt x="80212" y="289545"/>
                </a:cubicBezTo>
                <a:close/>
              </a:path>
            </a:pathLst>
          </a:custGeom>
          <a:solidFill>
            <a:schemeClr val="bg1">
              <a:alpha val="7000"/>
            </a:schemeClr>
          </a:solidFill>
          <a:ln w="104905" cap="flat">
            <a:noFill/>
            <a:prstDash val="solid"/>
            <a:miter/>
          </a:ln>
        </p:spPr>
        <p:txBody>
          <a:bodyPr wrap="square" rtlCol="0" anchor="ctr">
            <a:noAutofit/>
          </a:bodyPr>
          <a:lstStyle/>
          <a:p>
            <a:endParaRPr lang="en-GB"/>
          </a:p>
        </p:txBody>
      </p:sp>
      <p:pic>
        <p:nvPicPr>
          <p:cNvPr id="28" name="Picture 27" descr="A picture containing drawing&#10;&#10;Description automatically generated">
            <a:extLst>
              <a:ext uri="{FF2B5EF4-FFF2-40B4-BE49-F238E27FC236}">
                <a16:creationId xmlns:a16="http://schemas.microsoft.com/office/drawing/2014/main" id="{FC973333-2523-45A3-9D29-031FEC1A437F}"/>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10" name="Text Placeholder 8">
            <a:extLst>
              <a:ext uri="{FF2B5EF4-FFF2-40B4-BE49-F238E27FC236}">
                <a16:creationId xmlns:a16="http://schemas.microsoft.com/office/drawing/2014/main" id="{FDC074B1-3633-40A7-BA6C-BEEBCE1A45F9}"/>
              </a:ext>
            </a:extLst>
          </p:cNvPr>
          <p:cNvSpPr>
            <a:spLocks noGrp="1"/>
          </p:cNvSpPr>
          <p:nvPr>
            <p:ph type="body" sz="quarter" idx="14" hasCustomPrompt="1"/>
          </p:nvPr>
        </p:nvSpPr>
        <p:spPr>
          <a:xfrm>
            <a:off x="192087" y="1274098"/>
            <a:ext cx="3598863" cy="785816"/>
          </a:xfrm>
        </p:spPr>
        <p:txBody>
          <a:bodyPr/>
          <a:lstStyle>
            <a:lvl1pPr>
              <a:defRPr sz="2000">
                <a:solidFill>
                  <a:schemeClr val="bg1"/>
                </a:solidFill>
                <a:latin typeface="+mn-lt"/>
              </a:defRPr>
            </a:lvl1pPr>
            <a:lvl2pPr>
              <a:buClr>
                <a:schemeClr val="accent1"/>
              </a:buClr>
              <a:defRPr sz="2000">
                <a:solidFill>
                  <a:schemeClr val="bg1"/>
                </a:solidFill>
                <a:latin typeface="+mn-lt"/>
              </a:defRPr>
            </a:lvl2pPr>
            <a:lvl3pPr>
              <a:buClr>
                <a:schemeClr val="accent1"/>
              </a:buClr>
              <a:defRPr sz="1800">
                <a:solidFill>
                  <a:schemeClr val="bg1"/>
                </a:solidFill>
                <a:latin typeface="+mn-lt"/>
              </a:defRPr>
            </a:lvl3pPr>
            <a:lvl4pPr>
              <a:buClr>
                <a:schemeClr val="accent1"/>
              </a:buClr>
              <a:defRPr sz="1600">
                <a:solidFill>
                  <a:schemeClr val="bg1"/>
                </a:solidFill>
                <a:latin typeface="+mn-lt"/>
              </a:defRPr>
            </a:lvl4pPr>
            <a:lvl5pPr>
              <a:buClr>
                <a:schemeClr val="accent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3271739035"/>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preserve="1" userDrawn="1">
  <p:cSld name="Teal Reverse 3">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6689725"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5765873"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7" y="1274098"/>
            <a:ext cx="5760478"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1707742905"/>
      </p:ext>
    </p:extLst>
  </p:cSld>
  <p:clrMapOvr>
    <a:overrideClrMapping bg1="lt1" tx1="dk1" bg2="lt2" tx2="dk2" accent1="accent1" accent2="accent2" accent3="accent3" accent4="accent4" accent5="accent5" accent6="accent6" hlink="hlink" folHlink="folHlink"/>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preserve="1" userDrawn="1">
  <p:cSld name="9_Teal Reverse 3">
    <p:bg>
      <p:bgRef idx="1001">
        <a:schemeClr val="bg1"/>
      </p:bgRef>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6689725"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pic>
        <p:nvPicPr>
          <p:cNvPr id="11" name="Graphic 10">
            <a:extLst>
              <a:ext uri="{FF2B5EF4-FFF2-40B4-BE49-F238E27FC236}">
                <a16:creationId xmlns:a16="http://schemas.microsoft.com/office/drawing/2014/main" id="{0140297E-ADF9-43EA-A9B1-5C8E3A77CDB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2" y="124621"/>
            <a:ext cx="5765873"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7" y="1274098"/>
            <a:ext cx="5760478"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Tree>
    <p:extLst>
      <p:ext uri="{BB962C8B-B14F-4D97-AF65-F5344CB8AC3E}">
        <p14:creationId xmlns:p14="http://schemas.microsoft.com/office/powerpoint/2010/main" val="2420772985"/>
      </p:ext>
    </p:extLst>
  </p:cSld>
  <p:clrMapOvr>
    <a:overrideClrMapping bg1="lt1" tx1="dk1" bg2="lt2" tx2="dk2" accent1="accent1" accent2="accent2" accent3="accent3" accent4="accent4" accent5="accent5" accent6="accent6" hlink="hlink" folHlink="folHlink"/>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userDrawn="1">
  <p:cSld name="1_Teal Reverse 3">
    <p:bg>
      <p:bgPr>
        <a:solidFill>
          <a:schemeClr val="accent1"/>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1" y="0"/>
            <a:ext cx="9308495"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accent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accent2"/>
                </a:solidFill>
                <a:latin typeface="+mn-lt"/>
              </a:defRPr>
            </a:lvl1pPr>
            <a:lvl2pPr>
              <a:buClr>
                <a:schemeClr val="bg1"/>
              </a:buClr>
              <a:defRPr sz="2000">
                <a:solidFill>
                  <a:schemeClr val="accent2"/>
                </a:solidFill>
                <a:latin typeface="+mn-lt"/>
              </a:defRPr>
            </a:lvl2pPr>
            <a:lvl3pPr>
              <a:buClr>
                <a:schemeClr val="bg1"/>
              </a:buClr>
              <a:defRPr sz="1800">
                <a:solidFill>
                  <a:schemeClr val="accent2"/>
                </a:solidFill>
                <a:latin typeface="+mn-lt"/>
              </a:defRPr>
            </a:lvl3pPr>
            <a:lvl4pPr>
              <a:buClr>
                <a:schemeClr val="bg1"/>
              </a:buClr>
              <a:defRPr sz="1600">
                <a:solidFill>
                  <a:schemeClr val="accent2"/>
                </a:solidFill>
                <a:latin typeface="+mn-lt"/>
              </a:defRPr>
            </a:lvl4pPr>
            <a:lvl5pPr>
              <a:buClr>
                <a:schemeClr val="bg1"/>
              </a:buClr>
              <a:defRPr sz="1400">
                <a:solidFill>
                  <a:schemeClr val="accent2"/>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Picture 9" descr="A picture containing drawing&#10;&#10;Description automatically generated">
            <a:extLst>
              <a:ext uri="{FF2B5EF4-FFF2-40B4-BE49-F238E27FC236}">
                <a16:creationId xmlns:a16="http://schemas.microsoft.com/office/drawing/2014/main" id="{8C32E027-C135-4092-A381-93209EE27F67}"/>
              </a:ext>
            </a:extLst>
          </p:cNvPr>
          <p:cNvPicPr>
            <a:picLocks/>
          </p:cNvPicPr>
          <p:nvPr userDrawn="1"/>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4290626769"/>
      </p:ext>
    </p:extLst>
  </p:cSld>
  <p:clrMapOvr>
    <a:overrideClrMapping bg1="lt1" tx1="dk1" bg2="lt2" tx2="dk2" accent1="accent1" accent2="accent2" accent3="accent3" accent4="accent4" accent5="accent5" accent6="accent6" hlink="hlink" folHlink="folHlink"/>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userDrawn="1">
  <p:cSld name="4_Teal Reverse 3">
    <p:bg>
      <p:bgPr>
        <a:solidFill>
          <a:schemeClr val="accent3"/>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66552"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accent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accent2"/>
                </a:solidFill>
                <a:latin typeface="+mn-lt"/>
              </a:defRPr>
            </a:lvl1pPr>
            <a:lvl2pPr>
              <a:buClr>
                <a:schemeClr val="bg1"/>
              </a:buClr>
              <a:defRPr sz="2000">
                <a:solidFill>
                  <a:schemeClr val="accent2"/>
                </a:solidFill>
                <a:latin typeface="+mn-lt"/>
              </a:defRPr>
            </a:lvl2pPr>
            <a:lvl3pPr>
              <a:buClr>
                <a:schemeClr val="bg1"/>
              </a:buClr>
              <a:defRPr sz="1800">
                <a:solidFill>
                  <a:schemeClr val="accent2"/>
                </a:solidFill>
                <a:latin typeface="+mn-lt"/>
              </a:defRPr>
            </a:lvl3pPr>
            <a:lvl4pPr>
              <a:buClr>
                <a:schemeClr val="bg1"/>
              </a:buClr>
              <a:defRPr sz="1600">
                <a:solidFill>
                  <a:schemeClr val="accent2"/>
                </a:solidFill>
                <a:latin typeface="+mn-lt"/>
              </a:defRPr>
            </a:lvl4pPr>
            <a:lvl5pPr>
              <a:buClr>
                <a:schemeClr val="bg1"/>
              </a:buClr>
              <a:defRPr sz="1400">
                <a:solidFill>
                  <a:schemeClr val="accent2"/>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Picture 9" descr="A picture containing drawing&#10;&#10;Description automatically generated">
            <a:extLst>
              <a:ext uri="{FF2B5EF4-FFF2-40B4-BE49-F238E27FC236}">
                <a16:creationId xmlns:a16="http://schemas.microsoft.com/office/drawing/2014/main" id="{8C32E027-C135-4092-A381-93209EE27F67}"/>
              </a:ext>
            </a:extLst>
          </p:cNvPr>
          <p:cNvPicPr>
            <a:picLocks/>
          </p:cNvPicPr>
          <p:nvPr userDrawn="1"/>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1762538534"/>
      </p:ext>
    </p:extLst>
  </p:cSld>
  <p:clrMapOvr>
    <a:overrideClrMapping bg1="lt1" tx1="dk1" bg2="lt2" tx2="dk2" accent1="accent1" accent2="accent2" accent3="accent3" accent4="accent4" accent5="accent5" accent6="accent6" hlink="hlink" folHlink="folHlink"/>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6_Teal Reverse 3">
    <p:bg>
      <p:bgPr>
        <a:solidFill>
          <a:schemeClr val="accent4"/>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66552"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accent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accent2"/>
                </a:solidFill>
                <a:latin typeface="+mn-lt"/>
              </a:defRPr>
            </a:lvl1pPr>
            <a:lvl2pPr>
              <a:buClr>
                <a:schemeClr val="bg1"/>
              </a:buClr>
              <a:defRPr sz="2000">
                <a:solidFill>
                  <a:schemeClr val="accent2"/>
                </a:solidFill>
                <a:latin typeface="+mn-lt"/>
              </a:defRPr>
            </a:lvl2pPr>
            <a:lvl3pPr>
              <a:buClr>
                <a:schemeClr val="bg1"/>
              </a:buClr>
              <a:defRPr sz="1800">
                <a:solidFill>
                  <a:schemeClr val="accent2"/>
                </a:solidFill>
                <a:latin typeface="+mn-lt"/>
              </a:defRPr>
            </a:lvl3pPr>
            <a:lvl4pPr>
              <a:buClr>
                <a:schemeClr val="bg1"/>
              </a:buClr>
              <a:defRPr sz="1600">
                <a:solidFill>
                  <a:schemeClr val="accent2"/>
                </a:solidFill>
                <a:latin typeface="+mn-lt"/>
              </a:defRPr>
            </a:lvl4pPr>
            <a:lvl5pPr>
              <a:buClr>
                <a:schemeClr val="bg1"/>
              </a:buClr>
              <a:defRPr sz="1400">
                <a:solidFill>
                  <a:schemeClr val="accent2"/>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Picture 9" descr="A picture containing drawing&#10;&#10;Description automatically generated">
            <a:extLst>
              <a:ext uri="{FF2B5EF4-FFF2-40B4-BE49-F238E27FC236}">
                <a16:creationId xmlns:a16="http://schemas.microsoft.com/office/drawing/2014/main" id="{8C32E027-C135-4092-A381-93209EE27F67}"/>
              </a:ext>
            </a:extLst>
          </p:cNvPr>
          <p:cNvPicPr>
            <a:picLocks/>
          </p:cNvPicPr>
          <p:nvPr userDrawn="1"/>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2655024522"/>
      </p:ext>
    </p:extLst>
  </p:cSld>
  <p:clrMapOvr>
    <a:overrideClrMapping bg1="lt1" tx1="dk1" bg2="lt2" tx2="dk2" accent1="accent1" accent2="accent2" accent3="accent3" accent4="accent4" accent5="accent5" accent6="accent6" hlink="hlink" folHlink="folHlink"/>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preserve="1" userDrawn="1">
  <p:cSld name="2_Teal Reverse 3">
    <p:bg>
      <p:bgPr>
        <a:solidFill>
          <a:schemeClr val="tx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095014"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accent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accent2"/>
                </a:solidFill>
                <a:latin typeface="+mn-lt"/>
              </a:defRPr>
            </a:lvl1pPr>
            <a:lvl2pPr>
              <a:buClr>
                <a:schemeClr val="bg1"/>
              </a:buClr>
              <a:defRPr sz="2000">
                <a:solidFill>
                  <a:schemeClr val="accent2"/>
                </a:solidFill>
                <a:latin typeface="+mn-lt"/>
              </a:defRPr>
            </a:lvl2pPr>
            <a:lvl3pPr>
              <a:buClr>
                <a:schemeClr val="bg1"/>
              </a:buClr>
              <a:defRPr sz="1800">
                <a:solidFill>
                  <a:schemeClr val="accent2"/>
                </a:solidFill>
                <a:latin typeface="+mn-lt"/>
              </a:defRPr>
            </a:lvl3pPr>
            <a:lvl4pPr>
              <a:buClr>
                <a:schemeClr val="bg1"/>
              </a:buClr>
              <a:defRPr sz="1600">
                <a:solidFill>
                  <a:schemeClr val="accent2"/>
                </a:solidFill>
                <a:latin typeface="+mn-lt"/>
              </a:defRPr>
            </a:lvl4pPr>
            <a:lvl5pPr>
              <a:buClr>
                <a:schemeClr val="bg1"/>
              </a:buClr>
              <a:defRPr sz="1400">
                <a:solidFill>
                  <a:schemeClr val="accent2"/>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Picture 9" descr="A picture containing drawing&#10;&#10;Description automatically generated">
            <a:extLst>
              <a:ext uri="{FF2B5EF4-FFF2-40B4-BE49-F238E27FC236}">
                <a16:creationId xmlns:a16="http://schemas.microsoft.com/office/drawing/2014/main" id="{8C32E027-C135-4092-A381-93209EE27F67}"/>
              </a:ext>
            </a:extLst>
          </p:cNvPr>
          <p:cNvPicPr>
            <a:picLocks/>
          </p:cNvPicPr>
          <p:nvPr userDrawn="1"/>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3742563762"/>
      </p:ext>
    </p:extLst>
  </p:cSld>
  <p:clrMapOvr>
    <a:overrideClrMapping bg1="lt1" tx1="dk1" bg2="lt2" tx2="dk2" accent1="accent1" accent2="accent2" accent3="accent3" accent4="accent4" accent5="accent5" accent6="accent6" hlink="hlink" folHlink="folHlink"/>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preserve="1" userDrawn="1">
  <p:cSld name="3_Teal Reverse 3">
    <p:bg>
      <p:bgPr>
        <a:solidFill>
          <a:schemeClr val="bg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47200"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1" name="Graphic 10">
            <a:extLst>
              <a:ext uri="{FF2B5EF4-FFF2-40B4-BE49-F238E27FC236}">
                <a16:creationId xmlns:a16="http://schemas.microsoft.com/office/drawing/2014/main" id="{EF8D32CB-3788-43D5-AE8B-7A73C83BBC75}"/>
              </a:ext>
            </a:extLst>
          </p:cNvPr>
          <p:cNvPicPr>
            <a:picLocks noChangeAspect="1"/>
          </p:cNvPicPr>
          <p:nvPr userDrawn="1"/>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1198108386"/>
      </p:ext>
    </p:extLst>
  </p:cSld>
  <p:clrMapOvr>
    <a:overrideClrMapping bg1="lt1" tx1="dk1" bg2="lt2" tx2="dk2" accent1="accent1" accent2="accent2" accent3="accent3" accent4="accent4" accent5="accent5" accent6="accent6" hlink="hlink" folHlink="folHlink"/>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preserve="1" userDrawn="1">
  <p:cSld name="7_Teal Reverse 3">
    <p:bg>
      <p:bgPr>
        <a:solidFill>
          <a:schemeClr val="bg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47200"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1" name="Graphic 10">
            <a:extLst>
              <a:ext uri="{FF2B5EF4-FFF2-40B4-BE49-F238E27FC236}">
                <a16:creationId xmlns:a16="http://schemas.microsoft.com/office/drawing/2014/main" id="{EF8D32CB-3788-43D5-AE8B-7A73C83BBC75}"/>
              </a:ext>
            </a:extLst>
          </p:cNvPr>
          <p:cNvPicPr>
            <a:picLocks noChangeAspect="1"/>
          </p:cNvPicPr>
          <p:nvPr userDrawn="1"/>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1133144297"/>
      </p:ext>
    </p:extLst>
  </p:cSld>
  <p:clrMapOvr>
    <a:overrideClrMapping bg1="lt1" tx1="dk1" bg2="lt2" tx2="dk2" accent1="accent1" accent2="accent2" accent3="accent3" accent4="accent4" accent5="accent5" accent6="accent6" hlink="hlink" folHlink="folHlink"/>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preserve="1" userDrawn="1">
  <p:cSld name="8_Teal Reverse 3">
    <p:bg>
      <p:bgPr>
        <a:solidFill>
          <a:schemeClr val="bg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47200"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accent3"/>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1" name="Graphic 10">
            <a:extLst>
              <a:ext uri="{FF2B5EF4-FFF2-40B4-BE49-F238E27FC236}">
                <a16:creationId xmlns:a16="http://schemas.microsoft.com/office/drawing/2014/main" id="{EF8D32CB-3788-43D5-AE8B-7A73C83BBC75}"/>
              </a:ext>
            </a:extLst>
          </p:cNvPr>
          <p:cNvPicPr>
            <a:picLocks noChangeAspect="1"/>
          </p:cNvPicPr>
          <p:nvPr userDrawn="1"/>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2344985997"/>
      </p:ext>
    </p:extLst>
  </p:cSld>
  <p:clrMapOvr>
    <a:overrideClrMapping bg1="lt1" tx1="dk1" bg2="lt2" tx2="dk2" accent1="accent1" accent2="accent2" accent3="accent3" accent4="accent4" accent5="accent5" accent6="accent6" hlink="hlink" folHlink="folHlink"/>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preserve="1" userDrawn="1">
  <p:cSld name="5_Teal Reverse 3">
    <p:bg>
      <p:bgPr>
        <a:solidFill>
          <a:schemeClr val="bg2"/>
        </a:solidFill>
        <a:effectLst/>
      </p:bgPr>
    </p:bg>
    <p:spTree>
      <p:nvGrpSpPr>
        <p:cNvPr id="1" name=""/>
        <p:cNvGrpSpPr/>
        <p:nvPr/>
      </p:nvGrpSpPr>
      <p:grpSpPr>
        <a:xfrm>
          <a:off x="0" y="0"/>
          <a:ext cx="0" cy="0"/>
          <a:chOff x="0" y="0"/>
          <a:chExt cx="0" cy="0"/>
        </a:xfrm>
      </p:grpSpPr>
      <p:sp>
        <p:nvSpPr>
          <p:cNvPr id="12" name="Freeform: Shape 11">
            <a:extLst>
              <a:ext uri="{FF2B5EF4-FFF2-40B4-BE49-F238E27FC236}">
                <a16:creationId xmlns:a16="http://schemas.microsoft.com/office/drawing/2014/main" id="{7739F483-22E9-4E90-8DCA-9B088C3097DC}"/>
              </a:ext>
            </a:extLst>
          </p:cNvPr>
          <p:cNvSpPr/>
          <p:nvPr/>
        </p:nvSpPr>
        <p:spPr>
          <a:xfrm>
            <a:off x="0" y="0"/>
            <a:ext cx="9347200" cy="6858000"/>
          </a:xfrm>
          <a:custGeom>
            <a:avLst/>
            <a:gdLst>
              <a:gd name="connsiteX0" fmla="*/ 0 w 6689725"/>
              <a:gd name="connsiteY0" fmla="*/ 0 h 6858000"/>
              <a:gd name="connsiteX1" fmla="*/ 2727845 w 6689725"/>
              <a:gd name="connsiteY1" fmla="*/ 0 h 6858000"/>
              <a:gd name="connsiteX2" fmla="*/ 3515434 w 6689725"/>
              <a:gd name="connsiteY2" fmla="*/ 0 h 6858000"/>
              <a:gd name="connsiteX3" fmla="*/ 6243279 w 6689725"/>
              <a:gd name="connsiteY3" fmla="*/ 0 h 6858000"/>
              <a:gd name="connsiteX4" fmla="*/ 6294652 w 6689725"/>
              <a:gd name="connsiteY4" fmla="*/ 173227 h 6858000"/>
              <a:gd name="connsiteX5" fmla="*/ 6689725 w 6689725"/>
              <a:gd name="connsiteY5" fmla="*/ 3232151 h 6858000"/>
              <a:gd name="connsiteX6" fmla="*/ 6223670 w 6689725"/>
              <a:gd name="connsiteY6" fmla="*/ 6530422 h 6858000"/>
              <a:gd name="connsiteX7" fmla="*/ 6110353 w 6689725"/>
              <a:gd name="connsiteY7" fmla="*/ 6858000 h 6858000"/>
              <a:gd name="connsiteX8" fmla="*/ 3382508 w 6689725"/>
              <a:gd name="connsiteY8" fmla="*/ 6858000 h 6858000"/>
              <a:gd name="connsiteX9" fmla="*/ 2727845 w 6689725"/>
              <a:gd name="connsiteY9" fmla="*/ 6858000 h 6858000"/>
              <a:gd name="connsiteX10" fmla="*/ 0 w 6689725"/>
              <a:gd name="connsiteY10"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689725" h="6858000">
                <a:moveTo>
                  <a:pt x="0" y="0"/>
                </a:moveTo>
                <a:lnTo>
                  <a:pt x="2727845" y="0"/>
                </a:lnTo>
                <a:lnTo>
                  <a:pt x="3515434" y="0"/>
                </a:lnTo>
                <a:lnTo>
                  <a:pt x="6243279" y="0"/>
                </a:lnTo>
                <a:lnTo>
                  <a:pt x="6294652" y="173227"/>
                </a:lnTo>
                <a:cubicBezTo>
                  <a:pt x="6545355" y="1065161"/>
                  <a:pt x="6689725" y="2112210"/>
                  <a:pt x="6689725" y="3232151"/>
                </a:cubicBezTo>
                <a:cubicBezTo>
                  <a:pt x="6689725" y="4453905"/>
                  <a:pt x="6517913" y="5588912"/>
                  <a:pt x="6223670" y="6530422"/>
                </a:cubicBezTo>
                <a:lnTo>
                  <a:pt x="6110353" y="6858000"/>
                </a:lnTo>
                <a:lnTo>
                  <a:pt x="3382508" y="6858000"/>
                </a:lnTo>
                <a:lnTo>
                  <a:pt x="2727845" y="6858000"/>
                </a:lnTo>
                <a:lnTo>
                  <a:pt x="0" y="6858000"/>
                </a:ln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lvl1pPr>
              <a:defRPr>
                <a:solidFill>
                  <a:schemeClr val="tx2"/>
                </a:solidFill>
              </a:defRPr>
            </a:lvl1pPr>
          </a:lstStyle>
          <a:p>
            <a:fld id="{21F79131-C817-4EAF-B3BC-6511779B5E04}" type="slidenum">
              <a:rPr lang="en-GB" smtClean="0"/>
              <a:pPr/>
              <a:t>‹#›</a:t>
            </a:fld>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a:xfrm>
            <a:off x="205740" y="6453983"/>
            <a:ext cx="4162352" cy="365125"/>
          </a:xfrm>
        </p:spPr>
        <p:txBody>
          <a:bodyPr/>
          <a:lstStyle>
            <a:lvl1pPr>
              <a:defRPr>
                <a:solidFill>
                  <a:schemeClr val="bg1"/>
                </a:solidFill>
              </a:defRPr>
            </a:lvl1p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186691" y="124621"/>
            <a:ext cx="7759879" cy="1027904"/>
          </a:xfrm>
        </p:spPr>
        <p:txBody>
          <a:bodyPr/>
          <a:lstStyle>
            <a:lvl1pPr>
              <a:defRPr>
                <a:solidFill>
                  <a:schemeClr val="bg1"/>
                </a:solidFill>
              </a:defRPr>
            </a:lvl1pPr>
          </a:lstStyle>
          <a:p>
            <a:r>
              <a:rPr lang="en-US" dirty="0"/>
              <a:t>Your main outtake goes here</a:t>
            </a:r>
            <a:endParaRPr lang="en-GB" dirty="0"/>
          </a:p>
        </p:txBody>
      </p:sp>
      <p:sp>
        <p:nvSpPr>
          <p:cNvPr id="14" name="Freeform: Shape 13">
            <a:extLst>
              <a:ext uri="{FF2B5EF4-FFF2-40B4-BE49-F238E27FC236}">
                <a16:creationId xmlns:a16="http://schemas.microsoft.com/office/drawing/2014/main" id="{24F0EBD5-A8AC-4655-92AB-B6781C217C72}"/>
              </a:ext>
            </a:extLst>
          </p:cNvPr>
          <p:cNvSpPr/>
          <p:nvPr/>
        </p:nvSpPr>
        <p:spPr>
          <a:xfrm>
            <a:off x="4395727" y="6319045"/>
            <a:ext cx="7037118" cy="538955"/>
          </a:xfrm>
          <a:custGeom>
            <a:avLst/>
            <a:gdLst>
              <a:gd name="connsiteX0" fmla="*/ 3518559 w 7037118"/>
              <a:gd name="connsiteY0" fmla="*/ 0 h 538955"/>
              <a:gd name="connsiteX1" fmla="*/ 6992833 w 7037118"/>
              <a:gd name="connsiteY1" fmla="*/ 523794 h 538955"/>
              <a:gd name="connsiteX2" fmla="*/ 7037118 w 7037118"/>
              <a:gd name="connsiteY2" fmla="*/ 538955 h 538955"/>
              <a:gd name="connsiteX3" fmla="*/ 0 w 7037118"/>
              <a:gd name="connsiteY3" fmla="*/ 538955 h 538955"/>
              <a:gd name="connsiteX4" fmla="*/ 44285 w 7037118"/>
              <a:gd name="connsiteY4" fmla="*/ 523794 h 538955"/>
              <a:gd name="connsiteX5" fmla="*/ 3518559 w 7037118"/>
              <a:gd name="connsiteY5" fmla="*/ 0 h 53895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037118" h="538955">
                <a:moveTo>
                  <a:pt x="3518559" y="0"/>
                </a:moveTo>
                <a:cubicBezTo>
                  <a:pt x="4776525" y="0"/>
                  <a:pt x="5960059" y="189747"/>
                  <a:pt x="6992833" y="523794"/>
                </a:cubicBezTo>
                <a:lnTo>
                  <a:pt x="7037118" y="538955"/>
                </a:lnTo>
                <a:lnTo>
                  <a:pt x="0" y="538955"/>
                </a:lnTo>
                <a:lnTo>
                  <a:pt x="44285" y="523794"/>
                </a:lnTo>
                <a:cubicBezTo>
                  <a:pt x="1077059" y="189747"/>
                  <a:pt x="2260593" y="0"/>
                  <a:pt x="3518559" y="0"/>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9" name="Text Placeholder 8">
            <a:extLst>
              <a:ext uri="{FF2B5EF4-FFF2-40B4-BE49-F238E27FC236}">
                <a16:creationId xmlns:a16="http://schemas.microsoft.com/office/drawing/2014/main" id="{F616ABD4-E53B-49F8-A193-5F9370BFBCD4}"/>
              </a:ext>
            </a:extLst>
          </p:cNvPr>
          <p:cNvSpPr>
            <a:spLocks noGrp="1"/>
          </p:cNvSpPr>
          <p:nvPr>
            <p:ph type="body" sz="quarter" idx="14" hasCustomPrompt="1"/>
          </p:nvPr>
        </p:nvSpPr>
        <p:spPr>
          <a:xfrm>
            <a:off x="192086" y="1274098"/>
            <a:ext cx="7754483" cy="785816"/>
          </a:xfrm>
        </p:spPr>
        <p:txBody>
          <a:bodyPr/>
          <a:lstStyle>
            <a:lvl1pPr>
              <a:defRPr sz="2000">
                <a:solidFill>
                  <a:schemeClr val="bg1"/>
                </a:solidFill>
                <a:latin typeface="+mn-lt"/>
              </a:defRPr>
            </a:lvl1pPr>
            <a:lvl2pPr>
              <a:buClr>
                <a:schemeClr val="bg1"/>
              </a:buClr>
              <a:defRPr sz="2000">
                <a:solidFill>
                  <a:schemeClr val="bg1"/>
                </a:solidFill>
                <a:latin typeface="+mn-lt"/>
              </a:defRPr>
            </a:lvl2pPr>
            <a:lvl3pPr>
              <a:buClr>
                <a:schemeClr val="bg1"/>
              </a:buClr>
              <a:defRPr sz="1800">
                <a:solidFill>
                  <a:schemeClr val="bg1"/>
                </a:solidFill>
                <a:latin typeface="+mn-lt"/>
              </a:defRPr>
            </a:lvl3pPr>
            <a:lvl4pPr>
              <a:buClr>
                <a:schemeClr val="bg1"/>
              </a:buClr>
              <a:defRPr sz="1600">
                <a:solidFill>
                  <a:schemeClr val="bg1"/>
                </a:solidFill>
                <a:latin typeface="+mn-lt"/>
              </a:defRPr>
            </a:lvl4pPr>
            <a:lvl5pPr>
              <a:buClr>
                <a:schemeClr val="bg1"/>
              </a:buClr>
              <a:defRPr sz="1400">
                <a:solidFill>
                  <a:schemeClr val="bg1"/>
                </a:solidFill>
                <a:latin typeface="+mn-lt"/>
              </a:defRPr>
            </a:lvl5pPr>
          </a:lstStyle>
          <a:p>
            <a:pPr lvl="0"/>
            <a:r>
              <a:rPr lang="en-US" dirty="0"/>
              <a:t>Your sub-outtake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1" name="Graphic 10">
            <a:extLst>
              <a:ext uri="{FF2B5EF4-FFF2-40B4-BE49-F238E27FC236}">
                <a16:creationId xmlns:a16="http://schemas.microsoft.com/office/drawing/2014/main" id="{EF8D32CB-3788-43D5-AE8B-7A73C83BBC75}"/>
              </a:ext>
            </a:extLst>
          </p:cNvPr>
          <p:cNvPicPr>
            <a:picLocks noChangeAspect="1"/>
          </p:cNvPicPr>
          <p:nvPr userDrawn="1"/>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Tree>
    <p:extLst>
      <p:ext uri="{BB962C8B-B14F-4D97-AF65-F5344CB8AC3E}">
        <p14:creationId xmlns:p14="http://schemas.microsoft.com/office/powerpoint/2010/main" val="3205696101"/>
      </p:ext>
    </p:extLst>
  </p:cSld>
  <p:clrMapOvr>
    <a:overrideClrMapping bg1="lt1" tx1="dk1" bg2="lt2" tx2="dk2" accent1="accent1" accent2="accent2" accent3="accent3" accent4="accent4" accent5="accent5" accent6="accent6" hlink="hlink" folHlink="folHlink"/>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p:cSld name="Title 1">
    <p:bg>
      <p:bgPr>
        <a:solidFill>
          <a:schemeClr val="accent1"/>
        </a:solidFill>
        <a:effectLst/>
      </p:bgPr>
    </p:bg>
    <p:spTree>
      <p:nvGrpSpPr>
        <p:cNvPr id="1" name=""/>
        <p:cNvGrpSpPr/>
        <p:nvPr/>
      </p:nvGrpSpPr>
      <p:grpSpPr>
        <a:xfrm>
          <a:off x="0" y="0"/>
          <a:ext cx="0" cy="0"/>
          <a:chOff x="0" y="0"/>
          <a:chExt cx="0" cy="0"/>
        </a:xfrm>
      </p:grpSpPr>
      <p:sp>
        <p:nvSpPr>
          <p:cNvPr id="28" name="Freeform: Shape 27">
            <a:extLst>
              <a:ext uri="{FF2B5EF4-FFF2-40B4-BE49-F238E27FC236}">
                <a16:creationId xmlns:a16="http://schemas.microsoft.com/office/drawing/2014/main" id="{FAA34CEA-9F9B-4571-9801-B0A036646483}"/>
              </a:ext>
            </a:extLst>
          </p:cNvPr>
          <p:cNvSpPr/>
          <p:nvPr/>
        </p:nvSpPr>
        <p:spPr>
          <a:xfrm>
            <a:off x="1816100" y="0"/>
            <a:ext cx="8177578" cy="6857999"/>
          </a:xfrm>
          <a:custGeom>
            <a:avLst/>
            <a:gdLst>
              <a:gd name="connsiteX0" fmla="*/ 1286093 w 8177578"/>
              <a:gd name="connsiteY0" fmla="*/ 0 h 6857999"/>
              <a:gd name="connsiteX1" fmla="*/ 6933083 w 8177578"/>
              <a:gd name="connsiteY1" fmla="*/ 0 h 6857999"/>
              <a:gd name="connsiteX2" fmla="*/ 6382761 w 8177578"/>
              <a:gd name="connsiteY2" fmla="*/ 1175282 h 6857999"/>
              <a:gd name="connsiteX3" fmla="*/ 5097153 w 8177578"/>
              <a:gd name="connsiteY3" fmla="*/ 837518 h 6857999"/>
              <a:gd name="connsiteX4" fmla="*/ 4995473 w 8177578"/>
              <a:gd name="connsiteY4" fmla="*/ 843362 h 6857999"/>
              <a:gd name="connsiteX5" fmla="*/ 3361340 w 8177578"/>
              <a:gd name="connsiteY5" fmla="*/ 1518662 h 6857999"/>
              <a:gd name="connsiteX6" fmla="*/ 3195971 w 8177578"/>
              <a:gd name="connsiteY6" fmla="*/ 5177616 h 6857999"/>
              <a:gd name="connsiteX7" fmla="*/ 6854930 w 8177578"/>
              <a:gd name="connsiteY7" fmla="*/ 5342984 h 6857999"/>
              <a:gd name="connsiteX8" fmla="*/ 8177578 w 8177578"/>
              <a:gd name="connsiteY8" fmla="*/ 6857999 h 6857999"/>
              <a:gd name="connsiteX9" fmla="*/ 1341290 w 8177578"/>
              <a:gd name="connsiteY9" fmla="*/ 6857999 h 6857999"/>
              <a:gd name="connsiteX10" fmla="*/ 1274222 w 8177578"/>
              <a:gd name="connsiteY10" fmla="*/ 6785201 h 6857999"/>
              <a:gd name="connsiteX11" fmla="*/ 1044489 w 8177578"/>
              <a:gd name="connsiteY11" fmla="*/ 2867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8177578" h="6857999">
                <a:moveTo>
                  <a:pt x="1286093" y="0"/>
                </a:moveTo>
                <a:lnTo>
                  <a:pt x="6933083" y="0"/>
                </a:lnTo>
                <a:lnTo>
                  <a:pt x="6382761" y="1175282"/>
                </a:lnTo>
                <a:cubicBezTo>
                  <a:pt x="5991237" y="951956"/>
                  <a:pt x="5547886" y="835476"/>
                  <a:pt x="5097153" y="837518"/>
                </a:cubicBezTo>
                <a:cubicBezTo>
                  <a:pt x="5063259" y="837518"/>
                  <a:pt x="5029366" y="843362"/>
                  <a:pt x="4995473" y="843362"/>
                </a:cubicBezTo>
                <a:cubicBezTo>
                  <a:pt x="4388409" y="869795"/>
                  <a:pt x="3809966" y="1108834"/>
                  <a:pt x="3361340" y="1518662"/>
                </a:cubicBezTo>
                <a:cubicBezTo>
                  <a:pt x="2305280" y="2483389"/>
                  <a:pt x="2231242" y="4121559"/>
                  <a:pt x="3195971" y="5177616"/>
                </a:cubicBezTo>
                <a:cubicBezTo>
                  <a:pt x="4160699" y="6233674"/>
                  <a:pt x="5798871" y="6307711"/>
                  <a:pt x="6854930" y="5342984"/>
                </a:cubicBezTo>
                <a:lnTo>
                  <a:pt x="8177578" y="6857999"/>
                </a:lnTo>
                <a:lnTo>
                  <a:pt x="1341290" y="6857999"/>
                </a:lnTo>
                <a:lnTo>
                  <a:pt x="1274222" y="6785201"/>
                </a:lnTo>
                <a:cubicBezTo>
                  <a:pt x="-363669" y="4914619"/>
                  <a:pt x="-403350" y="2192141"/>
                  <a:pt x="1044489" y="286741"/>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26" name="Freeform: Shape 25">
            <a:extLst>
              <a:ext uri="{FF2B5EF4-FFF2-40B4-BE49-F238E27FC236}">
                <a16:creationId xmlns:a16="http://schemas.microsoft.com/office/drawing/2014/main" id="{0DEAD142-D811-4CAA-B2A1-DD77EAB20B69}"/>
              </a:ext>
            </a:extLst>
          </p:cNvPr>
          <p:cNvSpPr/>
          <p:nvPr/>
        </p:nvSpPr>
        <p:spPr>
          <a:xfrm>
            <a:off x="1" y="314662"/>
            <a:ext cx="3677571" cy="2925622"/>
          </a:xfrm>
          <a:custGeom>
            <a:avLst/>
            <a:gdLst>
              <a:gd name="connsiteX0" fmla="*/ 1296795 w 3677571"/>
              <a:gd name="connsiteY0" fmla="*/ 7 h 2925622"/>
              <a:gd name="connsiteX1" fmla="*/ 3677571 w 3677571"/>
              <a:gd name="connsiteY1" fmla="*/ 577271 h 2925622"/>
              <a:gd name="connsiteX2" fmla="*/ 2585354 w 3677571"/>
              <a:gd name="connsiteY2" fmla="*/ 2909839 h 2925622"/>
              <a:gd name="connsiteX3" fmla="*/ 1292093 w 3677571"/>
              <a:gd name="connsiteY3" fmla="*/ 2570065 h 2925622"/>
              <a:gd name="connsiteX4" fmla="*/ 1189808 w 3677571"/>
              <a:gd name="connsiteY4" fmla="*/ 2575944 h 2925622"/>
              <a:gd name="connsiteX5" fmla="*/ 103380 w 3677571"/>
              <a:gd name="connsiteY5" fmla="*/ 2866160 h 2925622"/>
              <a:gd name="connsiteX6" fmla="*/ 0 w 3677571"/>
              <a:gd name="connsiteY6" fmla="*/ 2925622 h 2925622"/>
              <a:gd name="connsiteX7" fmla="*/ 0 w 3677571"/>
              <a:gd name="connsiteY7" fmla="*/ 170258 h 2925622"/>
              <a:gd name="connsiteX8" fmla="*/ 213516 w 3677571"/>
              <a:gd name="connsiteY8" fmla="*/ 115175 h 2925622"/>
              <a:gd name="connsiteX9" fmla="*/ 1061657 w 3677571"/>
              <a:gd name="connsiteY9" fmla="*/ 5886 h 2925622"/>
              <a:gd name="connsiteX10" fmla="*/ 1296795 w 3677571"/>
              <a:gd name="connsiteY10" fmla="*/ 7 h 29256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3677571" h="2925622">
                <a:moveTo>
                  <a:pt x="1296795" y="7"/>
                </a:moveTo>
                <a:cubicBezTo>
                  <a:pt x="2125204" y="-1333"/>
                  <a:pt x="2941774" y="196660"/>
                  <a:pt x="3677571" y="577271"/>
                </a:cubicBezTo>
                <a:lnTo>
                  <a:pt x="2585354" y="2909839"/>
                </a:lnTo>
                <a:cubicBezTo>
                  <a:pt x="2191500" y="2685184"/>
                  <a:pt x="1745509" y="2568010"/>
                  <a:pt x="1292093" y="2570065"/>
                </a:cubicBezTo>
                <a:cubicBezTo>
                  <a:pt x="1257998" y="2570065"/>
                  <a:pt x="1223902" y="2575944"/>
                  <a:pt x="1189808" y="2575944"/>
                </a:cubicBezTo>
                <a:cubicBezTo>
                  <a:pt x="808134" y="2592562"/>
                  <a:pt x="437707" y="2692725"/>
                  <a:pt x="103380" y="2866160"/>
                </a:cubicBezTo>
                <a:lnTo>
                  <a:pt x="0" y="2925622"/>
                </a:lnTo>
                <a:lnTo>
                  <a:pt x="0" y="170258"/>
                </a:lnTo>
                <a:lnTo>
                  <a:pt x="213516" y="115175"/>
                </a:lnTo>
                <a:cubicBezTo>
                  <a:pt x="491286" y="55623"/>
                  <a:pt x="774905" y="18835"/>
                  <a:pt x="1061657" y="5886"/>
                </a:cubicBezTo>
                <a:cubicBezTo>
                  <a:pt x="1142780" y="7"/>
                  <a:pt x="1220376" y="7"/>
                  <a:pt x="1296795" y="7"/>
                </a:cubicBezTo>
                <a:close/>
              </a:path>
            </a:pathLst>
          </a:custGeom>
          <a:solidFill>
            <a:schemeClr val="tx1"/>
          </a:solidFill>
          <a:ln w="104905" cap="flat">
            <a:noFill/>
            <a:prstDash val="solid"/>
            <a:miter/>
          </a:ln>
        </p:spPr>
        <p:txBody>
          <a:bodyPr rtlCol="0" anchor="ctr"/>
          <a:lstStyle/>
          <a:p>
            <a:endParaRPr lang="en-GB"/>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529592" y="3683160"/>
            <a:ext cx="5734048" cy="1589879"/>
          </a:xfrm>
        </p:spPr>
        <p:txBody>
          <a:bodyPr anchor="b"/>
          <a:lstStyle>
            <a:lvl1pPr>
              <a:lnSpc>
                <a:spcPct val="80000"/>
              </a:lnSpc>
              <a:defRPr sz="5500" b="0">
                <a:latin typeface="+mj-lt"/>
              </a:defRPr>
            </a:lvl1pPr>
          </a:lstStyle>
          <a:p>
            <a:r>
              <a:rPr lang="en-US" dirty="0"/>
              <a:t>Report title</a:t>
            </a:r>
            <a:endParaRPr lang="en-GB" dirty="0"/>
          </a:p>
        </p:txBody>
      </p:sp>
      <p:cxnSp>
        <p:nvCxnSpPr>
          <p:cNvPr id="8" name="Straight Connector 7">
            <a:extLst>
              <a:ext uri="{FF2B5EF4-FFF2-40B4-BE49-F238E27FC236}">
                <a16:creationId xmlns:a16="http://schemas.microsoft.com/office/drawing/2014/main" id="{571572C5-E45B-48D4-A214-8259DE3EEFE0}"/>
              </a:ext>
            </a:extLst>
          </p:cNvPr>
          <p:cNvCxnSpPr/>
          <p:nvPr/>
        </p:nvCxnSpPr>
        <p:spPr>
          <a:xfrm>
            <a:off x="721360" y="5668645"/>
            <a:ext cx="1363980" cy="0"/>
          </a:xfrm>
          <a:prstGeom prst="line">
            <a:avLst/>
          </a:prstGeom>
          <a:ln>
            <a:solidFill>
              <a:schemeClr val="tx1"/>
            </a:solidFill>
          </a:ln>
        </p:spPr>
        <p:style>
          <a:lnRef idx="1">
            <a:schemeClr val="accent1"/>
          </a:lnRef>
          <a:fillRef idx="0">
            <a:schemeClr val="accent1"/>
          </a:fillRef>
          <a:effectRef idx="0">
            <a:schemeClr val="accent1"/>
          </a:effectRef>
          <a:fontRef idx="minor">
            <a:schemeClr val="tx1"/>
          </a:fontRef>
        </p:style>
      </p:cxnSp>
      <p:sp>
        <p:nvSpPr>
          <p:cNvPr id="10" name="Text Placeholder 9">
            <a:extLst>
              <a:ext uri="{FF2B5EF4-FFF2-40B4-BE49-F238E27FC236}">
                <a16:creationId xmlns:a16="http://schemas.microsoft.com/office/drawing/2014/main" id="{566642A0-38F2-4C0B-90ED-E02F161F66C5}"/>
              </a:ext>
            </a:extLst>
          </p:cNvPr>
          <p:cNvSpPr>
            <a:spLocks noGrp="1"/>
          </p:cNvSpPr>
          <p:nvPr>
            <p:ph type="body" sz="quarter" idx="10" hasCustomPrompt="1"/>
          </p:nvPr>
        </p:nvSpPr>
        <p:spPr>
          <a:xfrm>
            <a:off x="630424" y="5753100"/>
            <a:ext cx="2323279" cy="311147"/>
          </a:xfrm>
        </p:spPr>
        <p:txBody>
          <a:bodyPr/>
          <a:lstStyle>
            <a:lvl1pPr>
              <a:defRPr sz="1800" b="1">
                <a:latin typeface="+mn-lt"/>
              </a:defRPr>
            </a:lvl1pPr>
          </a:lstStyle>
          <a:p>
            <a:pPr lvl="0"/>
            <a:r>
              <a:rPr lang="en-US" dirty="0"/>
              <a:t>Month – Month 2020</a:t>
            </a:r>
            <a:endParaRPr lang="en-GB" dirty="0"/>
          </a:p>
        </p:txBody>
      </p:sp>
      <p:sp>
        <p:nvSpPr>
          <p:cNvPr id="12" name="Text Placeholder 11">
            <a:extLst>
              <a:ext uri="{FF2B5EF4-FFF2-40B4-BE49-F238E27FC236}">
                <a16:creationId xmlns:a16="http://schemas.microsoft.com/office/drawing/2014/main" id="{05096E96-1823-49B8-AF26-379279CCACA3}"/>
              </a:ext>
            </a:extLst>
          </p:cNvPr>
          <p:cNvSpPr>
            <a:spLocks noGrp="1"/>
          </p:cNvSpPr>
          <p:nvPr>
            <p:ph type="body" sz="quarter" idx="11" hasCustomPrompt="1"/>
          </p:nvPr>
        </p:nvSpPr>
        <p:spPr>
          <a:xfrm>
            <a:off x="631031" y="6042821"/>
            <a:ext cx="2322672" cy="236535"/>
          </a:xfrm>
        </p:spPr>
        <p:txBody>
          <a:bodyPr/>
          <a:lstStyle>
            <a:lvl1pPr>
              <a:defRPr sz="1400">
                <a:latin typeface="+mn-lt"/>
              </a:defRPr>
            </a:lvl1pPr>
          </a:lstStyle>
          <a:p>
            <a:pPr lvl="0"/>
            <a:r>
              <a:rPr lang="en-GB" dirty="0"/>
              <a:t>JOB REF / 123456</a:t>
            </a:r>
          </a:p>
        </p:txBody>
      </p:sp>
      <p:sp>
        <p:nvSpPr>
          <p:cNvPr id="16" name="Picture Placeholder 15">
            <a:extLst>
              <a:ext uri="{FF2B5EF4-FFF2-40B4-BE49-F238E27FC236}">
                <a16:creationId xmlns:a16="http://schemas.microsoft.com/office/drawing/2014/main" id="{8B86D565-51DB-43C7-BF47-D508475C7E69}"/>
              </a:ext>
            </a:extLst>
          </p:cNvPr>
          <p:cNvSpPr>
            <a:spLocks noGrp="1"/>
          </p:cNvSpPr>
          <p:nvPr>
            <p:ph type="pic" sz="quarter" idx="12" hasCustomPrompt="1"/>
          </p:nvPr>
        </p:nvSpPr>
        <p:spPr>
          <a:xfrm>
            <a:off x="7036752" y="-1"/>
            <a:ext cx="5155248" cy="6857989"/>
          </a:xfrm>
          <a:custGeom>
            <a:avLst/>
            <a:gdLst>
              <a:gd name="connsiteX0" fmla="*/ 1404372 w 5155248"/>
              <a:gd name="connsiteY0" fmla="*/ 0 h 6851650"/>
              <a:gd name="connsiteX1" fmla="*/ 5155248 w 5155248"/>
              <a:gd name="connsiteY1" fmla="*/ 0 h 6851650"/>
              <a:gd name="connsiteX2" fmla="*/ 5155248 w 5155248"/>
              <a:gd name="connsiteY2" fmla="*/ 6851650 h 6851650"/>
              <a:gd name="connsiteX3" fmla="*/ 1360617 w 5155248"/>
              <a:gd name="connsiteY3" fmla="*/ 6851650 h 6851650"/>
              <a:gd name="connsiteX4" fmla="*/ 1298656 w 5155248"/>
              <a:gd name="connsiteY4" fmla="*/ 6788705 h 6851650"/>
              <a:gd name="connsiteX5" fmla="*/ 0 w 5155248"/>
              <a:gd name="connsiteY5" fmla="*/ 3448050 h 6851650"/>
              <a:gd name="connsiteX6" fmla="*/ 1298656 w 5155248"/>
              <a:gd name="connsiteY6" fmla="*/ 107395 h 68516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155248" h="6851650">
                <a:moveTo>
                  <a:pt x="1404372" y="0"/>
                </a:moveTo>
                <a:lnTo>
                  <a:pt x="5155248" y="0"/>
                </a:lnTo>
                <a:lnTo>
                  <a:pt x="5155248" y="6851650"/>
                </a:lnTo>
                <a:lnTo>
                  <a:pt x="1360617" y="6851650"/>
                </a:lnTo>
                <a:lnTo>
                  <a:pt x="1298656" y="6788705"/>
                </a:lnTo>
                <a:cubicBezTo>
                  <a:pt x="496280" y="5933757"/>
                  <a:pt x="0" y="4752657"/>
                  <a:pt x="0" y="3448050"/>
                </a:cubicBezTo>
                <a:cubicBezTo>
                  <a:pt x="0" y="2143443"/>
                  <a:pt x="496280" y="962343"/>
                  <a:pt x="1298656" y="107395"/>
                </a:cubicBezTo>
                <a:close/>
              </a:path>
            </a:pathLst>
          </a:custGeom>
        </p:spPr>
        <p:txBody>
          <a:bodyPr wrap="square" anchor="ctr">
            <a:noAutofit/>
          </a:bodyPr>
          <a:lstStyle>
            <a:lvl1pPr algn="ctr">
              <a:defRPr/>
            </a:lvl1pPr>
          </a:lstStyle>
          <a:p>
            <a:r>
              <a:rPr lang="en-GB" dirty="0"/>
              <a:t>Click to insert image</a:t>
            </a:r>
          </a:p>
        </p:txBody>
      </p:sp>
      <p:pic>
        <p:nvPicPr>
          <p:cNvPr id="29" name="Picture 28" descr="A picture containing drawing&#10;&#10;Description automatically generated">
            <a:extLst>
              <a:ext uri="{FF2B5EF4-FFF2-40B4-BE49-F238E27FC236}">
                <a16:creationId xmlns:a16="http://schemas.microsoft.com/office/drawing/2014/main" id="{CD3BA017-6A70-4E35-85DA-AB1BD7296AA5}"/>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90464" y="1088202"/>
            <a:ext cx="1755873" cy="520586"/>
          </a:xfrm>
          <a:prstGeom prst="rect">
            <a:avLst/>
          </a:prstGeom>
        </p:spPr>
      </p:pic>
      <p:sp>
        <p:nvSpPr>
          <p:cNvPr id="31" name="Picture Placeholder 20">
            <a:extLst>
              <a:ext uri="{FF2B5EF4-FFF2-40B4-BE49-F238E27FC236}">
                <a16:creationId xmlns:a16="http://schemas.microsoft.com/office/drawing/2014/main" id="{8ACAEAA3-03B2-4254-8D91-5B5CBC187D5E}"/>
              </a:ext>
            </a:extLst>
          </p:cNvPr>
          <p:cNvSpPr>
            <a:spLocks noGrp="1"/>
          </p:cNvSpPr>
          <p:nvPr>
            <p:ph type="pic" sz="quarter" idx="13" hasCustomPrompt="1"/>
          </p:nvPr>
        </p:nvSpPr>
        <p:spPr>
          <a:xfrm>
            <a:off x="690563" y="1751390"/>
            <a:ext cx="1755775" cy="1040191"/>
          </a:xfrm>
        </p:spPr>
        <p:txBody>
          <a:bodyPr anchor="ctr"/>
          <a:lstStyle>
            <a:lvl1pPr algn="ctr">
              <a:defRPr>
                <a:solidFill>
                  <a:schemeClr val="bg1"/>
                </a:solidFill>
              </a:defRPr>
            </a:lvl1pPr>
          </a:lstStyle>
          <a:p>
            <a:r>
              <a:rPr lang="en-GB" dirty="0"/>
              <a:t>Click to insert logo</a:t>
            </a:r>
          </a:p>
        </p:txBody>
      </p:sp>
    </p:spTree>
    <p:extLst>
      <p:ext uri="{BB962C8B-B14F-4D97-AF65-F5344CB8AC3E}">
        <p14:creationId xmlns:p14="http://schemas.microsoft.com/office/powerpoint/2010/main" val="354944764"/>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p:cSld name="Chapter 4">
    <p:bg>
      <p:bgPr>
        <a:solidFill>
          <a:schemeClr val="accent2"/>
        </a:solidFill>
        <a:effectLst/>
      </p:bgPr>
    </p:bg>
    <p:spTree>
      <p:nvGrpSpPr>
        <p:cNvPr id="1" name=""/>
        <p:cNvGrpSpPr/>
        <p:nvPr/>
      </p:nvGrpSpPr>
      <p:grpSpPr>
        <a:xfrm>
          <a:off x="0" y="0"/>
          <a:ext cx="0" cy="0"/>
          <a:chOff x="0" y="0"/>
          <a:chExt cx="0" cy="0"/>
        </a:xfrm>
      </p:grpSpPr>
      <p:sp>
        <p:nvSpPr>
          <p:cNvPr id="16" name="Freeform: Shape 15">
            <a:extLst>
              <a:ext uri="{FF2B5EF4-FFF2-40B4-BE49-F238E27FC236}">
                <a16:creationId xmlns:a16="http://schemas.microsoft.com/office/drawing/2014/main" id="{58966FCD-1B3D-4C33-9EC4-2E6A15AB8CE5}"/>
              </a:ext>
            </a:extLst>
          </p:cNvPr>
          <p:cNvSpPr/>
          <p:nvPr/>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14" name="Freeform: Shape 13">
            <a:extLst>
              <a:ext uri="{FF2B5EF4-FFF2-40B4-BE49-F238E27FC236}">
                <a16:creationId xmlns:a16="http://schemas.microsoft.com/office/drawing/2014/main" id="{021B3A1E-E9FC-4D1A-91C7-D110C59D7D08}"/>
              </a:ext>
            </a:extLst>
          </p:cNvPr>
          <p:cNvSpPr/>
          <p:nvPr/>
        </p:nvSpPr>
        <p:spPr>
          <a:xfrm>
            <a:off x="6019800" y="0"/>
            <a:ext cx="6172200" cy="6857999"/>
          </a:xfrm>
          <a:custGeom>
            <a:avLst/>
            <a:gdLst>
              <a:gd name="connsiteX0" fmla="*/ 997108 w 6172200"/>
              <a:gd name="connsiteY0" fmla="*/ 0 h 6857999"/>
              <a:gd name="connsiteX1" fmla="*/ 6172200 w 6172200"/>
              <a:gd name="connsiteY1" fmla="*/ 0 h 6857999"/>
              <a:gd name="connsiteX2" fmla="*/ 6172200 w 6172200"/>
              <a:gd name="connsiteY2" fmla="*/ 703762 h 6857999"/>
              <a:gd name="connsiteX3" fmla="*/ 6096379 w 6172200"/>
              <a:gd name="connsiteY3" fmla="*/ 669896 h 6857999"/>
              <a:gd name="connsiteX4" fmla="*/ 5110804 w 6172200"/>
              <a:gd name="connsiteY4" fmla="*/ 478901 h 6857999"/>
              <a:gd name="connsiteX5" fmla="*/ 5008852 w 6172200"/>
              <a:gd name="connsiteY5" fmla="*/ 484760 h 6857999"/>
              <a:gd name="connsiteX6" fmla="*/ 3370342 w 6172200"/>
              <a:gd name="connsiteY6" fmla="*/ 1161868 h 6857999"/>
              <a:gd name="connsiteX7" fmla="*/ 3204529 w 6172200"/>
              <a:gd name="connsiteY7" fmla="*/ 4830622 h 6857999"/>
              <a:gd name="connsiteX8" fmla="*/ 5989355 w 6172200"/>
              <a:gd name="connsiteY8" fmla="*/ 5527515 h 6857999"/>
              <a:gd name="connsiteX9" fmla="*/ 6172200 w 6172200"/>
              <a:gd name="connsiteY9" fmla="*/ 5452490 h 6857999"/>
              <a:gd name="connsiteX10" fmla="*/ 6172200 w 6172200"/>
              <a:gd name="connsiteY10" fmla="*/ 6857999 h 6857999"/>
              <a:gd name="connsiteX11" fmla="*/ 1685981 w 6172200"/>
              <a:gd name="connsiteY11" fmla="*/ 6857999 h 6857999"/>
              <a:gd name="connsiteX12" fmla="*/ 1645140 w 6172200"/>
              <a:gd name="connsiteY12" fmla="*/ 6821799 h 6857999"/>
              <a:gd name="connsiteX13" fmla="*/ 1277634 w 6172200"/>
              <a:gd name="connsiteY13" fmla="*/ 6442513 h 6857999"/>
              <a:gd name="connsiteX14" fmla="*/ 759074 w 6172200"/>
              <a:gd name="connsiteY14" fmla="*/ 347972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6172200" h="6857999">
                <a:moveTo>
                  <a:pt x="997108" y="0"/>
                </a:moveTo>
                <a:lnTo>
                  <a:pt x="6172200" y="0"/>
                </a:lnTo>
                <a:lnTo>
                  <a:pt x="6172200" y="703762"/>
                </a:lnTo>
                <a:lnTo>
                  <a:pt x="6096379" y="669896"/>
                </a:lnTo>
                <a:cubicBezTo>
                  <a:pt x="5784551" y="542677"/>
                  <a:pt x="5449759" y="477365"/>
                  <a:pt x="5110804" y="478901"/>
                </a:cubicBezTo>
                <a:cubicBezTo>
                  <a:pt x="5076820" y="478901"/>
                  <a:pt x="5042836" y="484760"/>
                  <a:pt x="5008852" y="484760"/>
                </a:cubicBezTo>
                <a:cubicBezTo>
                  <a:pt x="4400162" y="511263"/>
                  <a:pt x="3820169" y="750943"/>
                  <a:pt x="3370342" y="1161868"/>
                </a:cubicBezTo>
                <a:cubicBezTo>
                  <a:pt x="2311454" y="2129180"/>
                  <a:pt x="2237217" y="3771736"/>
                  <a:pt x="3204529" y="4830622"/>
                </a:cubicBezTo>
                <a:cubicBezTo>
                  <a:pt x="3930014" y="5624787"/>
                  <a:pt x="5035324" y="5865086"/>
                  <a:pt x="5989355" y="5527515"/>
                </a:cubicBezTo>
                <a:lnTo>
                  <a:pt x="6172200" y="5452490"/>
                </a:lnTo>
                <a:lnTo>
                  <a:pt x="6172200" y="6857999"/>
                </a:lnTo>
                <a:lnTo>
                  <a:pt x="1685981" y="6857999"/>
                </a:lnTo>
                <a:lnTo>
                  <a:pt x="1645140" y="6821799"/>
                </a:lnTo>
                <a:cubicBezTo>
                  <a:pt x="1517645" y="6702926"/>
                  <a:pt x="1394940" y="6576484"/>
                  <a:pt x="1277634" y="6442513"/>
                </a:cubicBezTo>
                <a:cubicBezTo>
                  <a:pt x="-247337" y="4700892"/>
                  <a:pt x="-390571" y="2222760"/>
                  <a:pt x="759074" y="347972"/>
                </a:cubicBezTo>
                <a:close/>
              </a:path>
            </a:pathLst>
          </a:custGeom>
          <a:solidFill>
            <a:schemeClr val="accent1"/>
          </a:solidFill>
          <a:ln w="104905" cap="flat">
            <a:noFill/>
            <a:prstDash val="solid"/>
            <a:miter/>
          </a:ln>
        </p:spPr>
        <p:txBody>
          <a:bodyPr wrap="square" rtlCol="0" anchor="ctr">
            <a:noAutofit/>
          </a:bodyPr>
          <a:lstStyle/>
          <a:p>
            <a:endParaRPr lang="en-GB"/>
          </a:p>
        </p:txBody>
      </p:sp>
      <p:sp>
        <p:nvSpPr>
          <p:cNvPr id="7" name="Title 1">
            <a:extLst>
              <a:ext uri="{FF2B5EF4-FFF2-40B4-BE49-F238E27FC236}">
                <a16:creationId xmlns:a16="http://schemas.microsoft.com/office/drawing/2014/main" id="{2AE38CA0-BAFF-4376-B8C2-ABFA4D0DDB20}"/>
              </a:ext>
            </a:extLst>
          </p:cNvPr>
          <p:cNvSpPr>
            <a:spLocks noGrp="1"/>
          </p:cNvSpPr>
          <p:nvPr>
            <p:ph type="title" hasCustomPrompt="1"/>
          </p:nvPr>
        </p:nvSpPr>
        <p:spPr>
          <a:xfrm>
            <a:off x="597693" y="2451847"/>
            <a:ext cx="4902153" cy="2215826"/>
          </a:xfrm>
        </p:spPr>
        <p:txBody>
          <a:bodyPr anchor="ctr"/>
          <a:lstStyle>
            <a:lvl1pPr>
              <a:lnSpc>
                <a:spcPct val="80000"/>
              </a:lnSpc>
              <a:defRPr sz="5000" b="0">
                <a:latin typeface="+mj-lt"/>
              </a:defRPr>
            </a:lvl1pPr>
          </a:lstStyle>
          <a:p>
            <a:r>
              <a:rPr lang="en-US" dirty="0"/>
              <a:t>Your main </a:t>
            </a:r>
            <a:br>
              <a:rPr lang="en-US" dirty="0"/>
            </a:br>
            <a:r>
              <a:rPr lang="en-US" dirty="0"/>
              <a:t>outtake goes </a:t>
            </a:r>
            <a:br>
              <a:rPr lang="en-US" dirty="0"/>
            </a:br>
            <a:r>
              <a:rPr lang="en-US" dirty="0"/>
              <a:t>here</a:t>
            </a:r>
            <a:endParaRPr lang="en-GB" dirty="0"/>
          </a:p>
        </p:txBody>
      </p:sp>
      <p:sp>
        <p:nvSpPr>
          <p:cNvPr id="20" name="Freeform: Shape 19">
            <a:extLst>
              <a:ext uri="{FF2B5EF4-FFF2-40B4-BE49-F238E27FC236}">
                <a16:creationId xmlns:a16="http://schemas.microsoft.com/office/drawing/2014/main" id="{221F8473-6CDD-49B4-8753-BB2C17386303}"/>
              </a:ext>
            </a:extLst>
          </p:cNvPr>
          <p:cNvSpPr/>
          <p:nvPr/>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rgbClr val="13394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22" name="Text Placeholder 21">
            <a:extLst>
              <a:ext uri="{FF2B5EF4-FFF2-40B4-BE49-F238E27FC236}">
                <a16:creationId xmlns:a16="http://schemas.microsoft.com/office/drawing/2014/main" id="{8935710D-3414-4876-95DE-9D733273DB02}"/>
              </a:ext>
            </a:extLst>
          </p:cNvPr>
          <p:cNvSpPr>
            <a:spLocks noGrp="1"/>
          </p:cNvSpPr>
          <p:nvPr>
            <p:ph type="body" sz="quarter" idx="12" hasCustomPrompt="1"/>
          </p:nvPr>
        </p:nvSpPr>
        <p:spPr>
          <a:xfrm>
            <a:off x="597694" y="715962"/>
            <a:ext cx="1443037" cy="1358900"/>
          </a:xfrm>
        </p:spPr>
        <p:txBody>
          <a:bodyPr anchor="ctr"/>
          <a:lstStyle>
            <a:lvl1pPr>
              <a:defRPr sz="8000">
                <a:latin typeface="+mj-lt"/>
              </a:defRPr>
            </a:lvl1pPr>
          </a:lstStyle>
          <a:p>
            <a:pPr lvl="0"/>
            <a:r>
              <a:rPr lang="en-US" dirty="0"/>
              <a:t>xx</a:t>
            </a:r>
            <a:endParaRPr lang="en-GB" dirty="0"/>
          </a:p>
        </p:txBody>
      </p:sp>
      <p:sp>
        <p:nvSpPr>
          <p:cNvPr id="13" name="Freeform: Shape 12">
            <a:extLst>
              <a:ext uri="{FF2B5EF4-FFF2-40B4-BE49-F238E27FC236}">
                <a16:creationId xmlns:a16="http://schemas.microsoft.com/office/drawing/2014/main" id="{92BADFFC-9F9E-48F8-BBD3-866E19B34039}"/>
              </a:ext>
            </a:extLst>
          </p:cNvPr>
          <p:cNvSpPr/>
          <p:nvPr/>
        </p:nvSpPr>
        <p:spPr>
          <a:xfrm rot="435185">
            <a:off x="-49789" y="6175481"/>
            <a:ext cx="5071414" cy="994891"/>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rgbClr val="133946"/>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10" name="Picture 9" descr="A picture containing drawing&#10;&#10;Description automatically generated">
            <a:extLst>
              <a:ext uri="{FF2B5EF4-FFF2-40B4-BE49-F238E27FC236}">
                <a16:creationId xmlns:a16="http://schemas.microsoft.com/office/drawing/2014/main" id="{A4F0EC68-91CB-44AD-BB7E-2701BE3DA9CA}"/>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3429401521"/>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userDrawn="1">
  <p:cSld name="Two Text">
    <p:bg>
      <p:bgRef idx="1001">
        <a:schemeClr val="bg1"/>
      </p:bgRef>
    </p:bg>
    <p:spTree>
      <p:nvGrpSpPr>
        <p:cNvPr id="1" name=""/>
        <p:cNvGrpSpPr/>
        <p:nvPr/>
      </p:nvGrpSpPr>
      <p:grpSpPr>
        <a:xfrm>
          <a:off x="0" y="0"/>
          <a:ext cx="0" cy="0"/>
          <a:chOff x="0" y="0"/>
          <a:chExt cx="0" cy="0"/>
        </a:xfrm>
      </p:grpSpPr>
      <p:sp>
        <p:nvSpPr>
          <p:cNvPr id="13" name="Freeform: Shape 12">
            <a:extLst>
              <a:ext uri="{FF2B5EF4-FFF2-40B4-BE49-F238E27FC236}">
                <a16:creationId xmlns:a16="http://schemas.microsoft.com/office/drawing/2014/main" id="{F6871534-DF4B-4E1E-80D4-1DFF59746241}"/>
              </a:ext>
            </a:extLst>
          </p:cNvPr>
          <p:cNvSpPr/>
          <p:nvPr userDrawn="1"/>
        </p:nvSpPr>
        <p:spPr>
          <a:xfrm>
            <a:off x="11437770" y="3908484"/>
            <a:ext cx="754231" cy="2949516"/>
          </a:xfrm>
          <a:custGeom>
            <a:avLst/>
            <a:gdLst>
              <a:gd name="connsiteX0" fmla="*/ 754231 w 754231"/>
              <a:gd name="connsiteY0" fmla="*/ 0 h 2949516"/>
              <a:gd name="connsiteX1" fmla="*/ 754231 w 754231"/>
              <a:gd name="connsiteY1" fmla="*/ 2949516 h 2949516"/>
              <a:gd name="connsiteX2" fmla="*/ 7207 w 754231"/>
              <a:gd name="connsiteY2" fmla="*/ 2949516 h 2949516"/>
              <a:gd name="connsiteX3" fmla="*/ 1318 w 754231"/>
              <a:gd name="connsiteY3" fmla="*/ 2838768 h 2949516"/>
              <a:gd name="connsiteX4" fmla="*/ 1267 w 754231"/>
              <a:gd name="connsiteY4" fmla="*/ 2829255 h 2949516"/>
              <a:gd name="connsiteX5" fmla="*/ 890 w 754231"/>
              <a:gd name="connsiteY5" fmla="*/ 2823331 h 2949516"/>
              <a:gd name="connsiteX6" fmla="*/ 1123 w 754231"/>
              <a:gd name="connsiteY6" fmla="*/ 2802255 h 2949516"/>
              <a:gd name="connsiteX7" fmla="*/ 0 w 754231"/>
              <a:gd name="connsiteY7" fmla="*/ 2591788 h 2949516"/>
              <a:gd name="connsiteX8" fmla="*/ 4671 w 754231"/>
              <a:gd name="connsiteY8" fmla="*/ 2481632 h 2949516"/>
              <a:gd name="connsiteX9" fmla="*/ 5159 w 754231"/>
              <a:gd name="connsiteY9" fmla="*/ 2437561 h 2949516"/>
              <a:gd name="connsiteX10" fmla="*/ 7889 w 754231"/>
              <a:gd name="connsiteY10" fmla="*/ 2405742 h 2949516"/>
              <a:gd name="connsiteX11" fmla="*/ 10460 w 754231"/>
              <a:gd name="connsiteY11" fmla="*/ 2345131 h 2949516"/>
              <a:gd name="connsiteX12" fmla="*/ 32666 w 754231"/>
              <a:gd name="connsiteY12" fmla="*/ 2099253 h 2949516"/>
              <a:gd name="connsiteX13" fmla="*/ 36664 w 754231"/>
              <a:gd name="connsiteY13" fmla="*/ 2070427 h 2949516"/>
              <a:gd name="connsiteX14" fmla="*/ 38136 w 754231"/>
              <a:gd name="connsiteY14" fmla="*/ 2053275 h 2949516"/>
              <a:gd name="connsiteX15" fmla="*/ 44530 w 754231"/>
              <a:gd name="connsiteY15" fmla="*/ 2013696 h 2949516"/>
              <a:gd name="connsiteX16" fmla="*/ 66590 w 754231"/>
              <a:gd name="connsiteY16" fmla="*/ 1854610 h 2949516"/>
              <a:gd name="connsiteX17" fmla="*/ 92736 w 754231"/>
              <a:gd name="connsiteY17" fmla="*/ 1715341 h 2949516"/>
              <a:gd name="connsiteX18" fmla="*/ 99704 w 754231"/>
              <a:gd name="connsiteY18" fmla="*/ 1672213 h 2949516"/>
              <a:gd name="connsiteX19" fmla="*/ 104931 w 754231"/>
              <a:gd name="connsiteY19" fmla="*/ 1650381 h 2949516"/>
              <a:gd name="connsiteX20" fmla="*/ 112201 w 754231"/>
              <a:gd name="connsiteY20" fmla="*/ 1611659 h 2949516"/>
              <a:gd name="connsiteX21" fmla="*/ 169467 w 754231"/>
              <a:gd name="connsiteY21" fmla="*/ 1370855 h 2949516"/>
              <a:gd name="connsiteX22" fmla="*/ 183333 w 754231"/>
              <a:gd name="connsiteY22" fmla="*/ 1322912 h 2949516"/>
              <a:gd name="connsiteX23" fmla="*/ 189749 w 754231"/>
              <a:gd name="connsiteY23" fmla="*/ 1296117 h 2949516"/>
              <a:gd name="connsiteX24" fmla="*/ 203407 w 754231"/>
              <a:gd name="connsiteY24" fmla="*/ 1253508 h 2949516"/>
              <a:gd name="connsiteX25" fmla="*/ 238360 w 754231"/>
              <a:gd name="connsiteY25" fmla="*/ 1132655 h 2949516"/>
              <a:gd name="connsiteX26" fmla="*/ 297907 w 754231"/>
              <a:gd name="connsiteY26" fmla="*/ 958693 h 2949516"/>
              <a:gd name="connsiteX27" fmla="*/ 308154 w 754231"/>
              <a:gd name="connsiteY27" fmla="*/ 926725 h 2949516"/>
              <a:gd name="connsiteX28" fmla="*/ 312571 w 754231"/>
              <a:gd name="connsiteY28" fmla="*/ 915856 h 2949516"/>
              <a:gd name="connsiteX29" fmla="*/ 318849 w 754231"/>
              <a:gd name="connsiteY29" fmla="*/ 897515 h 2949516"/>
              <a:gd name="connsiteX30" fmla="*/ 410903 w 754231"/>
              <a:gd name="connsiteY30" fmla="*/ 665891 h 2949516"/>
              <a:gd name="connsiteX31" fmla="*/ 441034 w 754231"/>
              <a:gd name="connsiteY31" fmla="*/ 599675 h 2949516"/>
              <a:gd name="connsiteX32" fmla="*/ 454806 w 754231"/>
              <a:gd name="connsiteY32" fmla="*/ 565779 h 2949516"/>
              <a:gd name="connsiteX33" fmla="*/ 473837 w 754231"/>
              <a:gd name="connsiteY33" fmla="*/ 527585 h 2949516"/>
              <a:gd name="connsiteX34" fmla="*/ 514492 w 754231"/>
              <a:gd name="connsiteY34" fmla="*/ 438240 h 2949516"/>
              <a:gd name="connsiteX35" fmla="*/ 629587 w 754231"/>
              <a:gd name="connsiteY35" fmla="*/ 215017 h 29495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Lst>
            <a:rect l="l" t="t" r="r" b="b"/>
            <a:pathLst>
              <a:path w="754231" h="2949516">
                <a:moveTo>
                  <a:pt x="754231" y="0"/>
                </a:moveTo>
                <a:lnTo>
                  <a:pt x="754231" y="2949516"/>
                </a:lnTo>
                <a:lnTo>
                  <a:pt x="7207" y="2949516"/>
                </a:lnTo>
                <a:lnTo>
                  <a:pt x="1318" y="2838768"/>
                </a:lnTo>
                <a:lnTo>
                  <a:pt x="1267" y="2829255"/>
                </a:lnTo>
                <a:lnTo>
                  <a:pt x="890" y="2823331"/>
                </a:lnTo>
                <a:lnTo>
                  <a:pt x="1123" y="2802255"/>
                </a:lnTo>
                <a:lnTo>
                  <a:pt x="0" y="2591788"/>
                </a:lnTo>
                <a:lnTo>
                  <a:pt x="4671" y="2481632"/>
                </a:lnTo>
                <a:lnTo>
                  <a:pt x="5159" y="2437561"/>
                </a:lnTo>
                <a:lnTo>
                  <a:pt x="7889" y="2405742"/>
                </a:lnTo>
                <a:lnTo>
                  <a:pt x="10460" y="2345131"/>
                </a:lnTo>
                <a:cubicBezTo>
                  <a:pt x="15906" y="2263016"/>
                  <a:pt x="23310" y="2181031"/>
                  <a:pt x="32666" y="2099253"/>
                </a:cubicBezTo>
                <a:lnTo>
                  <a:pt x="36664" y="2070427"/>
                </a:lnTo>
                <a:lnTo>
                  <a:pt x="38136" y="2053275"/>
                </a:lnTo>
                <a:lnTo>
                  <a:pt x="44530" y="2013696"/>
                </a:lnTo>
                <a:lnTo>
                  <a:pt x="66590" y="1854610"/>
                </a:lnTo>
                <a:lnTo>
                  <a:pt x="92736" y="1715341"/>
                </a:lnTo>
                <a:lnTo>
                  <a:pt x="99704" y="1672213"/>
                </a:lnTo>
                <a:lnTo>
                  <a:pt x="104931" y="1650381"/>
                </a:lnTo>
                <a:lnTo>
                  <a:pt x="112201" y="1611659"/>
                </a:lnTo>
                <a:cubicBezTo>
                  <a:pt x="129348" y="1531007"/>
                  <a:pt x="148439" y="1450714"/>
                  <a:pt x="169467" y="1370855"/>
                </a:cubicBezTo>
                <a:lnTo>
                  <a:pt x="183333" y="1322912"/>
                </a:lnTo>
                <a:lnTo>
                  <a:pt x="189749" y="1296117"/>
                </a:lnTo>
                <a:lnTo>
                  <a:pt x="203407" y="1253508"/>
                </a:lnTo>
                <a:lnTo>
                  <a:pt x="238360" y="1132655"/>
                </a:lnTo>
                <a:lnTo>
                  <a:pt x="297907" y="958693"/>
                </a:lnTo>
                <a:lnTo>
                  <a:pt x="308154" y="926725"/>
                </a:lnTo>
                <a:lnTo>
                  <a:pt x="312571" y="915856"/>
                </a:lnTo>
                <a:lnTo>
                  <a:pt x="318849" y="897515"/>
                </a:lnTo>
                <a:cubicBezTo>
                  <a:pt x="347607" y="819696"/>
                  <a:pt x="378294" y="742463"/>
                  <a:pt x="410903" y="665891"/>
                </a:cubicBezTo>
                <a:lnTo>
                  <a:pt x="441034" y="599675"/>
                </a:lnTo>
                <a:lnTo>
                  <a:pt x="454806" y="565779"/>
                </a:lnTo>
                <a:lnTo>
                  <a:pt x="473837" y="527585"/>
                </a:lnTo>
                <a:lnTo>
                  <a:pt x="514492" y="438240"/>
                </a:lnTo>
                <a:cubicBezTo>
                  <a:pt x="550941" y="363069"/>
                  <a:pt x="589308" y="288636"/>
                  <a:pt x="629587" y="215017"/>
                </a:cubicBezTo>
                <a:close/>
              </a:path>
            </a:pathLst>
          </a:cu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prstClr val="white"/>
              </a:solidFill>
            </a:endParaRPr>
          </a:p>
        </p:txBody>
      </p:sp>
      <p:sp>
        <p:nvSpPr>
          <p:cNvPr id="4" name="Footer Placeholder 3">
            <a:extLst>
              <a:ext uri="{FF2B5EF4-FFF2-40B4-BE49-F238E27FC236}">
                <a16:creationId xmlns:a16="http://schemas.microsoft.com/office/drawing/2014/main" id="{76E0D5CE-661F-429D-A2E0-4CFED99754AA}"/>
              </a:ext>
            </a:extLst>
          </p:cNvPr>
          <p:cNvSpPr>
            <a:spLocks noGrp="1"/>
          </p:cNvSpPr>
          <p:nvPr>
            <p:ph type="ftr" sz="quarter" idx="11"/>
          </p:nvPr>
        </p:nvSpPr>
        <p:spPr/>
        <p:txBody>
          <a:bodyPr/>
          <a:lstStyle>
            <a:lvl1pPr>
              <a:defRPr>
                <a:solidFill>
                  <a:schemeClr val="tx2"/>
                </a:solidFill>
              </a:defRPr>
            </a:lvl1pPr>
          </a:lstStyle>
          <a:p>
            <a:endParaRPr>
              <a:solidFill>
                <a:srgbClr val="22505F"/>
              </a:solidFill>
            </a:endParaRPr>
          </a:p>
        </p:txBody>
      </p:sp>
      <p:sp>
        <p:nvSpPr>
          <p:cNvPr id="5" name="Slide Number Placeholder 4">
            <a:extLst>
              <a:ext uri="{FF2B5EF4-FFF2-40B4-BE49-F238E27FC236}">
                <a16:creationId xmlns:a16="http://schemas.microsoft.com/office/drawing/2014/main" id="{6D96773B-5501-4838-8CA4-ABCE534CF278}"/>
              </a:ext>
            </a:extLst>
          </p:cNvPr>
          <p:cNvSpPr>
            <a:spLocks noGrp="1"/>
          </p:cNvSpPr>
          <p:nvPr>
            <p:ph type="sldNum" sz="quarter" idx="12"/>
          </p:nvPr>
        </p:nvSpPr>
        <p:spPr/>
        <p:txBody>
          <a:bodyPr/>
          <a:lstStyle>
            <a:lvl1pPr>
              <a:defRPr>
                <a:solidFill>
                  <a:schemeClr val="bg1"/>
                </a:solidFill>
              </a:defRPr>
            </a:lvl1pPr>
          </a:lstStyle>
          <a:p>
            <a:fld id="{21F79131-C817-4EAF-B3BC-6511779B5E04}" type="slidenum">
              <a:rPr lang="en-GB" smtClean="0">
                <a:solidFill>
                  <a:prstClr val="white"/>
                </a:solidFill>
              </a:rPr>
              <a:pPr/>
              <a:t>‹#›</a:t>
            </a:fld>
            <a:endParaRPr lang="en-GB" dirty="0">
              <a:solidFill>
                <a:prstClr val="white"/>
              </a:solidFill>
            </a:endParaRPr>
          </a:p>
        </p:txBody>
      </p:sp>
      <p:sp>
        <p:nvSpPr>
          <p:cNvPr id="7" name="Title 1">
            <a:extLst>
              <a:ext uri="{FF2B5EF4-FFF2-40B4-BE49-F238E27FC236}">
                <a16:creationId xmlns:a16="http://schemas.microsoft.com/office/drawing/2014/main" id="{6C8D97AA-7FAA-4B6A-AFBD-BFA00AE8688B}"/>
              </a:ext>
            </a:extLst>
          </p:cNvPr>
          <p:cNvSpPr>
            <a:spLocks noGrp="1"/>
          </p:cNvSpPr>
          <p:nvPr>
            <p:ph type="title" hasCustomPrompt="1"/>
          </p:nvPr>
        </p:nvSpPr>
        <p:spPr>
          <a:xfrm>
            <a:off x="186692" y="124621"/>
            <a:ext cx="11273788" cy="484980"/>
          </a:xfrm>
        </p:spPr>
        <p:txBody>
          <a:bodyPr/>
          <a:lstStyle>
            <a:lvl1pPr>
              <a:defRPr>
                <a:solidFill>
                  <a:schemeClr val="accent1"/>
                </a:solidFill>
              </a:defRPr>
            </a:lvl1pPr>
          </a:lstStyle>
          <a:p>
            <a:r>
              <a:rPr lang="en-US" dirty="0"/>
              <a:t>Your main outtake goes here</a:t>
            </a:r>
            <a:endParaRPr lang="en-GB" dirty="0"/>
          </a:p>
        </p:txBody>
      </p:sp>
      <p:sp>
        <p:nvSpPr>
          <p:cNvPr id="8" name="Text Placeholder 8">
            <a:extLst>
              <a:ext uri="{FF2B5EF4-FFF2-40B4-BE49-F238E27FC236}">
                <a16:creationId xmlns:a16="http://schemas.microsoft.com/office/drawing/2014/main" id="{2BC8288F-B3D6-4744-8D9D-B599FA9B1A2C}"/>
              </a:ext>
            </a:extLst>
          </p:cNvPr>
          <p:cNvSpPr>
            <a:spLocks noGrp="1"/>
          </p:cNvSpPr>
          <p:nvPr>
            <p:ph type="body" sz="quarter" idx="13" hasCustomPrompt="1"/>
          </p:nvPr>
        </p:nvSpPr>
        <p:spPr>
          <a:xfrm>
            <a:off x="192086" y="581022"/>
            <a:ext cx="11268393" cy="785816"/>
          </a:xfrm>
        </p:spPr>
        <p:txBody>
          <a:bodyPr/>
          <a:lstStyle>
            <a:lvl1pPr>
              <a:defRPr sz="2000">
                <a:solidFill>
                  <a:schemeClr val="tx2"/>
                </a:solidFill>
                <a:latin typeface="+mn-lt"/>
              </a:defRPr>
            </a:lvl1pPr>
            <a:lvl2pPr>
              <a:defRPr sz="2000">
                <a:solidFill>
                  <a:schemeClr val="tx2"/>
                </a:solidFill>
                <a:latin typeface="+mn-lt"/>
              </a:defRPr>
            </a:lvl2pPr>
            <a:lvl3pPr>
              <a:defRPr sz="1800">
                <a:solidFill>
                  <a:schemeClr val="tx2"/>
                </a:solidFill>
                <a:latin typeface="+mn-lt"/>
              </a:defRPr>
            </a:lvl3pPr>
            <a:lvl4pPr>
              <a:defRPr sz="1600">
                <a:solidFill>
                  <a:schemeClr val="tx2"/>
                </a:solidFill>
                <a:latin typeface="+mn-lt"/>
              </a:defRPr>
            </a:lvl4pPr>
            <a:lvl5pPr>
              <a:defRPr sz="1400">
                <a:solidFill>
                  <a:schemeClr val="tx2"/>
                </a:solidFill>
                <a:latin typeface="+mn-lt"/>
              </a:defRPr>
            </a:lvl5pPr>
          </a:lstStyle>
          <a:p>
            <a:pPr lvl="0"/>
            <a:r>
              <a:rPr lang="en-US" dirty="0"/>
              <a:t>Your sub-outtake goes here, allowing for up to 2 lines of text</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10" name="Graphic 9">
            <a:extLst>
              <a:ext uri="{FF2B5EF4-FFF2-40B4-BE49-F238E27FC236}">
                <a16:creationId xmlns:a16="http://schemas.microsoft.com/office/drawing/2014/main" id="{37310A8D-FEDE-47FC-A15F-4283E34F993F}"/>
              </a:ext>
            </a:extLst>
          </p:cNvPr>
          <p:cNvPicPr>
            <a:picLocks noChangeAspect="1"/>
          </p:cNvPicPr>
          <p:nvPr/>
        </p:nvPicPr>
        <p:blipFill>
          <a:blip r:embed="rId2" cstate="print">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11729067" y="223840"/>
            <a:ext cx="229138" cy="276222"/>
          </a:xfrm>
          <a:prstGeom prst="rect">
            <a:avLst/>
          </a:prstGeom>
        </p:spPr>
      </p:pic>
      <p:sp>
        <p:nvSpPr>
          <p:cNvPr id="24" name="Text Placeholder 8">
            <a:extLst>
              <a:ext uri="{FF2B5EF4-FFF2-40B4-BE49-F238E27FC236}">
                <a16:creationId xmlns:a16="http://schemas.microsoft.com/office/drawing/2014/main" id="{2714ED9A-F83E-4D2F-9C06-7A4A785EDA40}"/>
              </a:ext>
            </a:extLst>
          </p:cNvPr>
          <p:cNvSpPr>
            <a:spLocks noGrp="1"/>
          </p:cNvSpPr>
          <p:nvPr>
            <p:ph type="body" sz="quarter" idx="15" hasCustomPrompt="1"/>
          </p:nvPr>
        </p:nvSpPr>
        <p:spPr>
          <a:xfrm>
            <a:off x="186692" y="2131851"/>
            <a:ext cx="5369076" cy="4032225"/>
          </a:xfrm>
        </p:spPr>
        <p:txBody>
          <a:bodyPr/>
          <a:lstStyle>
            <a:lvl1pPr>
              <a:defRPr sz="1400" b="0">
                <a:solidFill>
                  <a:schemeClr val="tx2"/>
                </a:solidFill>
                <a:latin typeface="+mn-lt"/>
              </a:defRPr>
            </a:lvl1pPr>
            <a:lvl2pPr>
              <a:defRPr sz="1400" b="0">
                <a:solidFill>
                  <a:schemeClr val="tx2"/>
                </a:solidFill>
                <a:latin typeface="+mn-lt"/>
              </a:defRPr>
            </a:lvl2pPr>
            <a:lvl3pPr>
              <a:defRPr sz="14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25" name="Text Placeholder 8">
            <a:extLst>
              <a:ext uri="{FF2B5EF4-FFF2-40B4-BE49-F238E27FC236}">
                <a16:creationId xmlns:a16="http://schemas.microsoft.com/office/drawing/2014/main" id="{31F7DEF8-058D-43A5-BEBB-699510578F4F}"/>
              </a:ext>
            </a:extLst>
          </p:cNvPr>
          <p:cNvSpPr>
            <a:spLocks noGrp="1"/>
          </p:cNvSpPr>
          <p:nvPr>
            <p:ph type="body" sz="quarter" idx="16" hasCustomPrompt="1"/>
          </p:nvPr>
        </p:nvSpPr>
        <p:spPr>
          <a:xfrm>
            <a:off x="5966012" y="2131851"/>
            <a:ext cx="5369076" cy="4032225"/>
          </a:xfrm>
        </p:spPr>
        <p:txBody>
          <a:bodyPr/>
          <a:lstStyle>
            <a:lvl1pPr>
              <a:defRPr sz="1400" b="0">
                <a:solidFill>
                  <a:schemeClr val="tx2"/>
                </a:solidFill>
                <a:latin typeface="+mn-lt"/>
              </a:defRPr>
            </a:lvl1pPr>
            <a:lvl2pPr>
              <a:defRPr sz="1400" b="0">
                <a:solidFill>
                  <a:schemeClr val="tx2"/>
                </a:solidFill>
                <a:latin typeface="+mn-lt"/>
              </a:defRPr>
            </a:lvl2pPr>
            <a:lvl3pPr>
              <a:defRPr sz="1200" b="0">
                <a:solidFill>
                  <a:schemeClr val="tx2"/>
                </a:solidFill>
                <a:latin typeface="+mn-lt"/>
              </a:defRPr>
            </a:lvl3pPr>
            <a:lvl4pPr>
              <a:defRPr sz="12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2" name="Text Placeholder 8">
            <a:extLst>
              <a:ext uri="{FF2B5EF4-FFF2-40B4-BE49-F238E27FC236}">
                <a16:creationId xmlns:a16="http://schemas.microsoft.com/office/drawing/2014/main" id="{132C1FF0-84D5-40EF-89BB-FE348CF57369}"/>
              </a:ext>
            </a:extLst>
          </p:cNvPr>
          <p:cNvSpPr>
            <a:spLocks noGrp="1"/>
          </p:cNvSpPr>
          <p:nvPr>
            <p:ph type="body" sz="quarter" idx="14" hasCustomPrompt="1"/>
          </p:nvPr>
        </p:nvSpPr>
        <p:spPr>
          <a:xfrm>
            <a:off x="192087" y="1314181"/>
            <a:ext cx="5018088" cy="785816"/>
          </a:xfrm>
        </p:spPr>
        <p:txBody>
          <a:bodyPr/>
          <a:lstStyle>
            <a:lvl1pPr>
              <a:defRPr sz="1800" b="1">
                <a:solidFill>
                  <a:schemeClr val="tx2"/>
                </a:solidFill>
                <a:latin typeface="+mn-lt"/>
              </a:defRPr>
            </a:lvl1pPr>
            <a:lvl2pPr>
              <a:defRPr sz="1800" b="0">
                <a:solidFill>
                  <a:schemeClr val="tx2"/>
                </a:solidFill>
                <a:latin typeface="+mn-lt"/>
              </a:defRPr>
            </a:lvl2pPr>
            <a:lvl3pPr>
              <a:defRPr sz="1600" b="0">
                <a:solidFill>
                  <a:schemeClr val="tx2"/>
                </a:solidFill>
                <a:latin typeface="+mn-lt"/>
              </a:defRPr>
            </a:lvl3pPr>
            <a:lvl4pPr>
              <a:defRPr sz="1400" b="0">
                <a:solidFill>
                  <a:schemeClr val="tx2"/>
                </a:solidFill>
                <a:latin typeface="+mn-lt"/>
              </a:defRPr>
            </a:lvl4pPr>
            <a:lvl5pPr>
              <a:defRPr sz="1200" b="0">
                <a:solidFill>
                  <a:schemeClr val="tx2"/>
                </a:solidFill>
                <a:latin typeface="+mn-lt"/>
              </a:defRPr>
            </a:lvl5pPr>
          </a:lstStyle>
          <a:p>
            <a:pPr lvl="0"/>
            <a:r>
              <a:rPr lang="en-US" dirty="0"/>
              <a:t>Your slide title goes here</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14" name="Freeform: Shape 13">
            <a:extLst>
              <a:ext uri="{FF2B5EF4-FFF2-40B4-BE49-F238E27FC236}">
                <a16:creationId xmlns:a16="http://schemas.microsoft.com/office/drawing/2014/main" id="{E5FB6497-B135-4828-9BBF-0B3E7C18CDA9}"/>
              </a:ext>
            </a:extLst>
          </p:cNvPr>
          <p:cNvSpPr/>
          <p:nvPr userDrawn="1"/>
        </p:nvSpPr>
        <p:spPr>
          <a:xfrm>
            <a:off x="1" y="2"/>
            <a:ext cx="5823588" cy="6103066"/>
          </a:xfrm>
          <a:custGeom>
            <a:avLst/>
            <a:gdLst>
              <a:gd name="connsiteX0" fmla="*/ 0 w 5823588"/>
              <a:gd name="connsiteY0" fmla="*/ 1966645 h 6103066"/>
              <a:gd name="connsiteX1" fmla="*/ 51679 w 5823588"/>
              <a:gd name="connsiteY1" fmla="*/ 2092594 h 6103066"/>
              <a:gd name="connsiteX2" fmla="*/ 485155 w 5823588"/>
              <a:gd name="connsiteY2" fmla="*/ 2739744 h 6103066"/>
              <a:gd name="connsiteX3" fmla="*/ 4144115 w 5823588"/>
              <a:gd name="connsiteY3" fmla="*/ 2905112 h 6103066"/>
              <a:gd name="connsiteX4" fmla="*/ 5823588 w 5823588"/>
              <a:gd name="connsiteY4" fmla="*/ 4828847 h 6103066"/>
              <a:gd name="connsiteX5" fmla="*/ 186879 w 5823588"/>
              <a:gd name="connsiteY5" fmla="*/ 5587686 h 6103066"/>
              <a:gd name="connsiteX6" fmla="*/ 0 w 5823588"/>
              <a:gd name="connsiteY6" fmla="*/ 5491331 h 6103066"/>
              <a:gd name="connsiteX7" fmla="*/ 0 w 5823588"/>
              <a:gd name="connsiteY7" fmla="*/ 0 h 6103066"/>
              <a:gd name="connsiteX8" fmla="*/ 7773 w 5823588"/>
              <a:gd name="connsiteY8" fmla="*/ 0 h 6103066"/>
              <a:gd name="connsiteX9" fmla="*/ 0 w 5823588"/>
              <a:gd name="connsiteY9" fmla="*/ 19370 h 610306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5823588" h="6103066">
                <a:moveTo>
                  <a:pt x="0" y="1966645"/>
                </a:moveTo>
                <a:lnTo>
                  <a:pt x="51679" y="2092594"/>
                </a:lnTo>
                <a:cubicBezTo>
                  <a:pt x="159901" y="2323258"/>
                  <a:pt x="304269" y="2541733"/>
                  <a:pt x="485155" y="2739744"/>
                </a:cubicBezTo>
                <a:cubicBezTo>
                  <a:pt x="1449885" y="3795802"/>
                  <a:pt x="3088056" y="3869839"/>
                  <a:pt x="4144115" y="2905112"/>
                </a:cubicBezTo>
                <a:lnTo>
                  <a:pt x="5823588" y="4828847"/>
                </a:lnTo>
                <a:cubicBezTo>
                  <a:pt x="4220228" y="6232751"/>
                  <a:pt x="1990987" y="6462462"/>
                  <a:pt x="186879" y="5587686"/>
                </a:cubicBezTo>
                <a:lnTo>
                  <a:pt x="0" y="5491331"/>
                </a:lnTo>
                <a:close/>
                <a:moveTo>
                  <a:pt x="0" y="0"/>
                </a:moveTo>
                <a:lnTo>
                  <a:pt x="7773" y="0"/>
                </a:lnTo>
                <a:lnTo>
                  <a:pt x="0" y="19370"/>
                </a:lnTo>
                <a:close/>
              </a:path>
            </a:pathLst>
          </a:custGeom>
          <a:solidFill>
            <a:schemeClr val="tx1">
              <a:alpha val="7000"/>
            </a:schemeClr>
          </a:solidFill>
          <a:ln w="104905" cap="flat">
            <a:noFill/>
            <a:prstDash val="solid"/>
            <a:miter/>
          </a:ln>
        </p:spPr>
        <p:txBody>
          <a:bodyPr wrap="square" rtlCol="0" anchor="ctr">
            <a:noAutofit/>
          </a:bodyPr>
          <a:lstStyle/>
          <a:p>
            <a:endParaRPr lang="en-GB">
              <a:solidFill>
                <a:prstClr val="black"/>
              </a:solidFill>
            </a:endParaRPr>
          </a:p>
        </p:txBody>
      </p:sp>
    </p:spTree>
    <p:extLst>
      <p:ext uri="{BB962C8B-B14F-4D97-AF65-F5344CB8AC3E}">
        <p14:creationId xmlns:p14="http://schemas.microsoft.com/office/powerpoint/2010/main" val="699622961"/>
      </p:ext>
    </p:extLst>
  </p:cSld>
  <p:clrMapOvr>
    <a:overrideClrMapping bg1="lt1" tx1="dk1" bg2="lt2" tx2="dk2" accent1="accent1" accent2="accent2" accent3="accent3" accent4="accent4" accent5="accent5" accent6="accent6" hlink="hlink" folHlink="folHlink"/>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userDrawn="1">
  <p:cSld name="Statement 5">
    <p:bg>
      <p:bgPr>
        <a:solidFill>
          <a:schemeClr val="accent1"/>
        </a:solidFill>
        <a:effectLst/>
      </p:bgPr>
    </p:bg>
    <p:spTree>
      <p:nvGrpSpPr>
        <p:cNvPr id="1" name=""/>
        <p:cNvGrpSpPr/>
        <p:nvPr/>
      </p:nvGrpSpPr>
      <p:grpSpPr>
        <a:xfrm>
          <a:off x="0" y="0"/>
          <a:ext cx="0" cy="0"/>
          <a:chOff x="0" y="0"/>
          <a:chExt cx="0" cy="0"/>
        </a:xfrm>
      </p:grpSpPr>
      <p:sp>
        <p:nvSpPr>
          <p:cNvPr id="10" name="Freeform: Shape 9">
            <a:extLst>
              <a:ext uri="{FF2B5EF4-FFF2-40B4-BE49-F238E27FC236}">
                <a16:creationId xmlns:a16="http://schemas.microsoft.com/office/drawing/2014/main" id="{20C2F289-94FB-40B3-A489-28CE0CE564F0}"/>
              </a:ext>
            </a:extLst>
          </p:cNvPr>
          <p:cNvSpPr/>
          <p:nvPr/>
        </p:nvSpPr>
        <p:spPr>
          <a:xfrm>
            <a:off x="1" y="2926416"/>
            <a:ext cx="5184420" cy="3931583"/>
          </a:xfrm>
          <a:custGeom>
            <a:avLst/>
            <a:gdLst>
              <a:gd name="connsiteX0" fmla="*/ 2817732 w 5184420"/>
              <a:gd name="connsiteY0" fmla="*/ 7 h 3931583"/>
              <a:gd name="connsiteX1" fmla="*/ 5184420 w 5184420"/>
              <a:gd name="connsiteY1" fmla="*/ 573855 h 3931583"/>
              <a:gd name="connsiteX2" fmla="*/ 4098666 w 5184420"/>
              <a:gd name="connsiteY2" fmla="*/ 2892621 h 3931583"/>
              <a:gd name="connsiteX3" fmla="*/ 2813057 w 5184420"/>
              <a:gd name="connsiteY3" fmla="*/ 2554857 h 3931583"/>
              <a:gd name="connsiteX4" fmla="*/ 2711377 w 5184420"/>
              <a:gd name="connsiteY4" fmla="*/ 2560701 h 3931583"/>
              <a:gd name="connsiteX5" fmla="*/ 1077243 w 5184420"/>
              <a:gd name="connsiteY5" fmla="*/ 3236000 h 3931583"/>
              <a:gd name="connsiteX6" fmla="*/ 587157 w 5184420"/>
              <a:gd name="connsiteY6" fmla="*/ 3841410 h 3931583"/>
              <a:gd name="connsiteX7" fmla="*/ 540246 w 5184420"/>
              <a:gd name="connsiteY7" fmla="*/ 3931583 h 3931583"/>
              <a:gd name="connsiteX8" fmla="*/ 0 w 5184420"/>
              <a:gd name="connsiteY8" fmla="*/ 3931583 h 3931583"/>
              <a:gd name="connsiteX9" fmla="*/ 0 w 5184420"/>
              <a:gd name="connsiteY9" fmla="*/ 843188 h 3931583"/>
              <a:gd name="connsiteX10" fmla="*/ 175496 w 5184420"/>
              <a:gd name="connsiteY10" fmla="*/ 732727 h 3931583"/>
              <a:gd name="connsiteX11" fmla="*/ 2583985 w 5184420"/>
              <a:gd name="connsiteY11" fmla="*/ 5851 h 3931583"/>
              <a:gd name="connsiteX12" fmla="*/ 2817732 w 5184420"/>
              <a:gd name="connsiteY12" fmla="*/ 7 h 39315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184420" h="3931583">
                <a:moveTo>
                  <a:pt x="2817732" y="7"/>
                </a:moveTo>
                <a:cubicBezTo>
                  <a:pt x="3641238" y="-1325"/>
                  <a:pt x="4452977" y="195497"/>
                  <a:pt x="5184420" y="573855"/>
                </a:cubicBezTo>
                <a:lnTo>
                  <a:pt x="4098666" y="2892621"/>
                </a:lnTo>
                <a:cubicBezTo>
                  <a:pt x="3707142" y="2669295"/>
                  <a:pt x="3263790" y="2552815"/>
                  <a:pt x="2813057" y="2554857"/>
                </a:cubicBezTo>
                <a:cubicBezTo>
                  <a:pt x="2779164" y="2554857"/>
                  <a:pt x="2745271" y="2560701"/>
                  <a:pt x="2711377" y="2560701"/>
                </a:cubicBezTo>
                <a:cubicBezTo>
                  <a:pt x="2104313" y="2587133"/>
                  <a:pt x="1525870" y="2826173"/>
                  <a:pt x="1077243" y="3236000"/>
                </a:cubicBezTo>
                <a:cubicBezTo>
                  <a:pt x="879232" y="3416887"/>
                  <a:pt x="715745" y="3621449"/>
                  <a:pt x="587157" y="3841410"/>
                </a:cubicBezTo>
                <a:lnTo>
                  <a:pt x="540246" y="3931583"/>
                </a:lnTo>
                <a:lnTo>
                  <a:pt x="0" y="3931583"/>
                </a:lnTo>
                <a:lnTo>
                  <a:pt x="0" y="843188"/>
                </a:lnTo>
                <a:lnTo>
                  <a:pt x="175496" y="732727"/>
                </a:lnTo>
                <a:cubicBezTo>
                  <a:pt x="901678" y="296363"/>
                  <a:pt x="1728821" y="44469"/>
                  <a:pt x="2583985" y="5851"/>
                </a:cubicBezTo>
                <a:cubicBezTo>
                  <a:pt x="2664628" y="7"/>
                  <a:pt x="2741765" y="7"/>
                  <a:pt x="2817732"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4" name="Footer Placeholder 3">
            <a:extLst>
              <a:ext uri="{FF2B5EF4-FFF2-40B4-BE49-F238E27FC236}">
                <a16:creationId xmlns:a16="http://schemas.microsoft.com/office/drawing/2014/main" id="{65D9EA0B-D15F-4530-A940-3EF93AFBD530}"/>
              </a:ext>
            </a:extLst>
          </p:cNvPr>
          <p:cNvSpPr>
            <a:spLocks noGrp="1"/>
          </p:cNvSpPr>
          <p:nvPr>
            <p:ph type="ftr" sz="quarter" idx="11"/>
          </p:nvPr>
        </p:nvSpPr>
        <p:spPr/>
        <p:txBody>
          <a:bodyPr/>
          <a:lstStyle/>
          <a:p>
            <a:endParaRPr lang="en-GB"/>
          </a:p>
        </p:txBody>
      </p:sp>
      <p:sp>
        <p:nvSpPr>
          <p:cNvPr id="7" name="Freeform: Shape 6">
            <a:extLst>
              <a:ext uri="{FF2B5EF4-FFF2-40B4-BE49-F238E27FC236}">
                <a16:creationId xmlns:a16="http://schemas.microsoft.com/office/drawing/2014/main" id="{0CC9F000-A81B-47CB-BD58-69BFF41172E4}"/>
              </a:ext>
            </a:extLst>
          </p:cNvPr>
          <p:cNvSpPr/>
          <p:nvPr/>
        </p:nvSpPr>
        <p:spPr>
          <a:xfrm>
            <a:off x="11200248" y="5282568"/>
            <a:ext cx="991753" cy="1575433"/>
          </a:xfrm>
          <a:custGeom>
            <a:avLst/>
            <a:gdLst>
              <a:gd name="connsiteX0" fmla="*/ 991753 w 991753"/>
              <a:gd name="connsiteY0" fmla="*/ 0 h 1575433"/>
              <a:gd name="connsiteX1" fmla="*/ 991753 w 991753"/>
              <a:gd name="connsiteY1" fmla="*/ 1575433 h 1575433"/>
              <a:gd name="connsiteX2" fmla="*/ 0 w 991753"/>
              <a:gd name="connsiteY2" fmla="*/ 1575433 h 1575433"/>
              <a:gd name="connsiteX3" fmla="*/ 24951 w 991753"/>
              <a:gd name="connsiteY3" fmla="*/ 1508300 h 1575433"/>
              <a:gd name="connsiteX4" fmla="*/ 816935 w 991753"/>
              <a:gd name="connsiteY4" fmla="*/ 198421 h 157543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91753" h="1575433">
                <a:moveTo>
                  <a:pt x="991753" y="0"/>
                </a:moveTo>
                <a:lnTo>
                  <a:pt x="991753" y="1575433"/>
                </a:lnTo>
                <a:lnTo>
                  <a:pt x="0" y="1575433"/>
                </a:lnTo>
                <a:lnTo>
                  <a:pt x="24951" y="1508300"/>
                </a:lnTo>
                <a:cubicBezTo>
                  <a:pt x="206699" y="1050609"/>
                  <a:pt x="474145" y="611976"/>
                  <a:pt x="816935" y="198421"/>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5" name="Slide Number Placeholder 4">
            <a:extLst>
              <a:ext uri="{FF2B5EF4-FFF2-40B4-BE49-F238E27FC236}">
                <a16:creationId xmlns:a16="http://schemas.microsoft.com/office/drawing/2014/main" id="{BB1C8332-3BAC-4AF5-9D72-ED43E56AFBA0}"/>
              </a:ext>
            </a:extLst>
          </p:cNvPr>
          <p:cNvSpPr>
            <a:spLocks noGrp="1"/>
          </p:cNvSpPr>
          <p:nvPr>
            <p:ph type="sldNum" sz="quarter" idx="12"/>
          </p:nvPr>
        </p:nvSpPr>
        <p:spPr/>
        <p:txBody>
          <a:bodyPr/>
          <a:lstStyle/>
          <a:p>
            <a:fld id="{21F79131-C817-4EAF-B3BC-6511779B5E04}" type="slidenum">
              <a:rPr lang="en-GB" smtClean="0"/>
              <a:t>‹#›</a:t>
            </a:fld>
            <a:endParaRPr lang="en-GB"/>
          </a:p>
        </p:txBody>
      </p:sp>
      <p:pic>
        <p:nvPicPr>
          <p:cNvPr id="8" name="Picture 7" descr="A picture containing drawing&#10;&#10;Description automatically generated">
            <a:extLst>
              <a:ext uri="{FF2B5EF4-FFF2-40B4-BE49-F238E27FC236}">
                <a16:creationId xmlns:a16="http://schemas.microsoft.com/office/drawing/2014/main" id="{C172BF1F-3CDA-41CA-85BC-54D6849F6868}"/>
              </a:ext>
            </a:extLst>
          </p:cNvPr>
          <p:cNvPicPr>
            <a:picLocks/>
          </p:cNvPicPr>
          <p:nvPr/>
        </p:nvPicPr>
        <p:blipFill rotWithShape="1">
          <a:blip r:embed="rId2"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9" name="Title 1">
            <a:extLst>
              <a:ext uri="{FF2B5EF4-FFF2-40B4-BE49-F238E27FC236}">
                <a16:creationId xmlns:a16="http://schemas.microsoft.com/office/drawing/2014/main" id="{CE1DFAB1-69A2-4D8B-A886-D18D4EEA2854}"/>
              </a:ext>
            </a:extLst>
          </p:cNvPr>
          <p:cNvSpPr>
            <a:spLocks noGrp="1"/>
          </p:cNvSpPr>
          <p:nvPr>
            <p:ph type="title" hasCustomPrompt="1"/>
          </p:nvPr>
        </p:nvSpPr>
        <p:spPr>
          <a:xfrm>
            <a:off x="542292" y="2163762"/>
            <a:ext cx="10018132" cy="2266160"/>
          </a:xfrm>
        </p:spPr>
        <p:txBody>
          <a:bodyPr anchor="ctr"/>
          <a:lstStyle>
            <a:lvl1pPr>
              <a:lnSpc>
                <a:spcPct val="80000"/>
              </a:lnSpc>
              <a:defRPr sz="5000" b="0">
                <a:solidFill>
                  <a:schemeClr val="tx1"/>
                </a:solidFill>
                <a:latin typeface="+mj-lt"/>
              </a:defRPr>
            </a:lvl1pPr>
          </a:lstStyle>
          <a:p>
            <a:r>
              <a:rPr lang="en-US" dirty="0"/>
              <a:t>Click to insert statement</a:t>
            </a:r>
            <a:endParaRPr lang="en-GB" dirty="0"/>
          </a:p>
        </p:txBody>
      </p:sp>
    </p:spTree>
    <p:extLst>
      <p:ext uri="{BB962C8B-B14F-4D97-AF65-F5344CB8AC3E}">
        <p14:creationId xmlns:p14="http://schemas.microsoft.com/office/powerpoint/2010/main" val="1398574692"/>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p:cSld name="Agenda 1">
    <p:bg>
      <p:bgPr>
        <a:solidFill>
          <a:schemeClr val="accent2"/>
        </a:solidFill>
        <a:effectLst/>
      </p:bgPr>
    </p:bg>
    <p:spTree>
      <p:nvGrpSpPr>
        <p:cNvPr id="1" name=""/>
        <p:cNvGrpSpPr/>
        <p:nvPr/>
      </p:nvGrpSpPr>
      <p:grpSpPr>
        <a:xfrm>
          <a:off x="0" y="0"/>
          <a:ext cx="0" cy="0"/>
          <a:chOff x="0" y="0"/>
          <a:chExt cx="0" cy="0"/>
        </a:xfrm>
      </p:grpSpPr>
      <p:sp>
        <p:nvSpPr>
          <p:cNvPr id="56" name="Freeform: Shape 55">
            <a:extLst>
              <a:ext uri="{FF2B5EF4-FFF2-40B4-BE49-F238E27FC236}">
                <a16:creationId xmlns:a16="http://schemas.microsoft.com/office/drawing/2014/main" id="{F63ADE77-2B0D-499E-8715-078AA78ED18C}"/>
              </a:ext>
            </a:extLst>
          </p:cNvPr>
          <p:cNvSpPr/>
          <p:nvPr/>
        </p:nvSpPr>
        <p:spPr>
          <a:xfrm>
            <a:off x="1816100" y="0"/>
            <a:ext cx="8177578" cy="6857999"/>
          </a:xfrm>
          <a:custGeom>
            <a:avLst/>
            <a:gdLst>
              <a:gd name="connsiteX0" fmla="*/ 1286093 w 8177578"/>
              <a:gd name="connsiteY0" fmla="*/ 0 h 6857999"/>
              <a:gd name="connsiteX1" fmla="*/ 6933083 w 8177578"/>
              <a:gd name="connsiteY1" fmla="*/ 0 h 6857999"/>
              <a:gd name="connsiteX2" fmla="*/ 6382761 w 8177578"/>
              <a:gd name="connsiteY2" fmla="*/ 1175282 h 6857999"/>
              <a:gd name="connsiteX3" fmla="*/ 5097153 w 8177578"/>
              <a:gd name="connsiteY3" fmla="*/ 837518 h 6857999"/>
              <a:gd name="connsiteX4" fmla="*/ 4995473 w 8177578"/>
              <a:gd name="connsiteY4" fmla="*/ 843362 h 6857999"/>
              <a:gd name="connsiteX5" fmla="*/ 3361340 w 8177578"/>
              <a:gd name="connsiteY5" fmla="*/ 1518662 h 6857999"/>
              <a:gd name="connsiteX6" fmla="*/ 3195971 w 8177578"/>
              <a:gd name="connsiteY6" fmla="*/ 5177616 h 6857999"/>
              <a:gd name="connsiteX7" fmla="*/ 6854930 w 8177578"/>
              <a:gd name="connsiteY7" fmla="*/ 5342984 h 6857999"/>
              <a:gd name="connsiteX8" fmla="*/ 8177578 w 8177578"/>
              <a:gd name="connsiteY8" fmla="*/ 6857999 h 6857999"/>
              <a:gd name="connsiteX9" fmla="*/ 1341290 w 8177578"/>
              <a:gd name="connsiteY9" fmla="*/ 6857999 h 6857999"/>
              <a:gd name="connsiteX10" fmla="*/ 1274222 w 8177578"/>
              <a:gd name="connsiteY10" fmla="*/ 6785201 h 6857999"/>
              <a:gd name="connsiteX11" fmla="*/ 1044489 w 8177578"/>
              <a:gd name="connsiteY11" fmla="*/ 2867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8177578" h="6857999">
                <a:moveTo>
                  <a:pt x="1286093" y="0"/>
                </a:moveTo>
                <a:lnTo>
                  <a:pt x="6933083" y="0"/>
                </a:lnTo>
                <a:lnTo>
                  <a:pt x="6382761" y="1175282"/>
                </a:lnTo>
                <a:cubicBezTo>
                  <a:pt x="5991237" y="951956"/>
                  <a:pt x="5547886" y="835476"/>
                  <a:pt x="5097153" y="837518"/>
                </a:cubicBezTo>
                <a:cubicBezTo>
                  <a:pt x="5063259" y="837518"/>
                  <a:pt x="5029366" y="843362"/>
                  <a:pt x="4995473" y="843362"/>
                </a:cubicBezTo>
                <a:cubicBezTo>
                  <a:pt x="4388409" y="869795"/>
                  <a:pt x="3809966" y="1108834"/>
                  <a:pt x="3361340" y="1518662"/>
                </a:cubicBezTo>
                <a:cubicBezTo>
                  <a:pt x="2305280" y="2483389"/>
                  <a:pt x="2231242" y="4121559"/>
                  <a:pt x="3195971" y="5177616"/>
                </a:cubicBezTo>
                <a:cubicBezTo>
                  <a:pt x="4160699" y="6233674"/>
                  <a:pt x="5798871" y="6307711"/>
                  <a:pt x="6854930" y="5342984"/>
                </a:cubicBezTo>
                <a:lnTo>
                  <a:pt x="8177578" y="6857999"/>
                </a:lnTo>
                <a:lnTo>
                  <a:pt x="1341290" y="6857999"/>
                </a:lnTo>
                <a:lnTo>
                  <a:pt x="1274222" y="6785201"/>
                </a:lnTo>
                <a:cubicBezTo>
                  <a:pt x="-363669" y="4914619"/>
                  <a:pt x="-403350" y="2192141"/>
                  <a:pt x="1044489" y="286741"/>
                </a:cubicBezTo>
                <a:close/>
              </a:path>
            </a:pathLst>
          </a:custGeom>
          <a:solidFill>
            <a:schemeClr val="bg1">
              <a:alpha val="10000"/>
            </a:schemeClr>
          </a:solidFill>
          <a:ln w="104905" cap="flat">
            <a:noFill/>
            <a:prstDash val="solid"/>
            <a:miter/>
          </a:ln>
        </p:spPr>
        <p:txBody>
          <a:bodyPr wrap="square" rtlCol="0" anchor="ctr">
            <a:noAutofit/>
          </a:bodyPr>
          <a:lstStyle/>
          <a:p>
            <a:endParaRPr lang="en-GB" dirty="0"/>
          </a:p>
        </p:txBody>
      </p:sp>
      <p:sp>
        <p:nvSpPr>
          <p:cNvPr id="2" name="Title 1">
            <a:extLst>
              <a:ext uri="{FF2B5EF4-FFF2-40B4-BE49-F238E27FC236}">
                <a16:creationId xmlns:a16="http://schemas.microsoft.com/office/drawing/2014/main" id="{A844E65C-7F2A-4B3C-B4CA-CD99C8F82697}"/>
              </a:ext>
            </a:extLst>
          </p:cNvPr>
          <p:cNvSpPr>
            <a:spLocks noGrp="1"/>
          </p:cNvSpPr>
          <p:nvPr>
            <p:ph type="title" hasCustomPrompt="1"/>
          </p:nvPr>
        </p:nvSpPr>
        <p:spPr>
          <a:xfrm>
            <a:off x="605792" y="1089820"/>
            <a:ext cx="5223508" cy="1399379"/>
          </a:xfrm>
        </p:spPr>
        <p:txBody>
          <a:bodyPr/>
          <a:lstStyle>
            <a:lvl1pPr>
              <a:defRPr sz="9800" b="0">
                <a:latin typeface="+mj-lt"/>
              </a:defRPr>
            </a:lvl1pPr>
          </a:lstStyle>
          <a:p>
            <a:r>
              <a:rPr lang="en-US" dirty="0"/>
              <a:t>Agenda</a:t>
            </a:r>
            <a:endParaRPr lang="en-GB" dirty="0"/>
          </a:p>
        </p:txBody>
      </p:sp>
      <p:sp>
        <p:nvSpPr>
          <p:cNvPr id="13" name="Text Placeholder 12">
            <a:extLst>
              <a:ext uri="{FF2B5EF4-FFF2-40B4-BE49-F238E27FC236}">
                <a16:creationId xmlns:a16="http://schemas.microsoft.com/office/drawing/2014/main" id="{4A12F9DB-8E13-4BA2-B444-69C3C2AD51F7}"/>
              </a:ext>
            </a:extLst>
          </p:cNvPr>
          <p:cNvSpPr>
            <a:spLocks noGrp="1"/>
          </p:cNvSpPr>
          <p:nvPr>
            <p:ph type="body" sz="quarter" idx="14"/>
          </p:nvPr>
        </p:nvSpPr>
        <p:spPr>
          <a:xfrm>
            <a:off x="124142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4" name="Text Placeholder 12">
            <a:extLst>
              <a:ext uri="{FF2B5EF4-FFF2-40B4-BE49-F238E27FC236}">
                <a16:creationId xmlns:a16="http://schemas.microsoft.com/office/drawing/2014/main" id="{5D4D2CA8-008B-4017-A429-2AE22F2CE9D8}"/>
              </a:ext>
            </a:extLst>
          </p:cNvPr>
          <p:cNvSpPr>
            <a:spLocks noGrp="1"/>
          </p:cNvSpPr>
          <p:nvPr>
            <p:ph type="body" sz="quarter" idx="15"/>
          </p:nvPr>
        </p:nvSpPr>
        <p:spPr>
          <a:xfrm>
            <a:off x="124142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5" name="Text Placeholder 12">
            <a:extLst>
              <a:ext uri="{FF2B5EF4-FFF2-40B4-BE49-F238E27FC236}">
                <a16:creationId xmlns:a16="http://schemas.microsoft.com/office/drawing/2014/main" id="{C6F68554-39D6-499A-89CF-5593D42A7E6A}"/>
              </a:ext>
            </a:extLst>
          </p:cNvPr>
          <p:cNvSpPr>
            <a:spLocks noGrp="1"/>
          </p:cNvSpPr>
          <p:nvPr>
            <p:ph type="body" sz="quarter" idx="16"/>
          </p:nvPr>
        </p:nvSpPr>
        <p:spPr>
          <a:xfrm>
            <a:off x="124142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6" name="Text Placeholder 12">
            <a:extLst>
              <a:ext uri="{FF2B5EF4-FFF2-40B4-BE49-F238E27FC236}">
                <a16:creationId xmlns:a16="http://schemas.microsoft.com/office/drawing/2014/main" id="{6AE845E9-DD3B-4C9D-BE5C-35C19554D385}"/>
              </a:ext>
            </a:extLst>
          </p:cNvPr>
          <p:cNvSpPr>
            <a:spLocks noGrp="1"/>
          </p:cNvSpPr>
          <p:nvPr>
            <p:ph type="body" sz="quarter" idx="17"/>
          </p:nvPr>
        </p:nvSpPr>
        <p:spPr>
          <a:xfrm>
            <a:off x="124142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7" name="Text Placeholder 12">
            <a:extLst>
              <a:ext uri="{FF2B5EF4-FFF2-40B4-BE49-F238E27FC236}">
                <a16:creationId xmlns:a16="http://schemas.microsoft.com/office/drawing/2014/main" id="{F0539147-ABA6-49E8-8AA4-FA9E1769836E}"/>
              </a:ext>
            </a:extLst>
          </p:cNvPr>
          <p:cNvSpPr>
            <a:spLocks noGrp="1"/>
          </p:cNvSpPr>
          <p:nvPr>
            <p:ph type="body" sz="quarter" idx="18"/>
          </p:nvPr>
        </p:nvSpPr>
        <p:spPr>
          <a:xfrm>
            <a:off x="124142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8" name="Text Placeholder 12">
            <a:extLst>
              <a:ext uri="{FF2B5EF4-FFF2-40B4-BE49-F238E27FC236}">
                <a16:creationId xmlns:a16="http://schemas.microsoft.com/office/drawing/2014/main" id="{E46B740A-1EEE-48B9-9BFD-55E2E338854E}"/>
              </a:ext>
            </a:extLst>
          </p:cNvPr>
          <p:cNvSpPr>
            <a:spLocks noGrp="1"/>
          </p:cNvSpPr>
          <p:nvPr>
            <p:ph type="body" sz="quarter" idx="19"/>
          </p:nvPr>
        </p:nvSpPr>
        <p:spPr>
          <a:xfrm>
            <a:off x="5150485" y="283210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19" name="Text Placeholder 12">
            <a:extLst>
              <a:ext uri="{FF2B5EF4-FFF2-40B4-BE49-F238E27FC236}">
                <a16:creationId xmlns:a16="http://schemas.microsoft.com/office/drawing/2014/main" id="{16EAEC4D-4426-425E-865C-B8E0ED9816CC}"/>
              </a:ext>
            </a:extLst>
          </p:cNvPr>
          <p:cNvSpPr>
            <a:spLocks noGrp="1"/>
          </p:cNvSpPr>
          <p:nvPr>
            <p:ph type="body" sz="quarter" idx="20"/>
          </p:nvPr>
        </p:nvSpPr>
        <p:spPr>
          <a:xfrm>
            <a:off x="5150485" y="336502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0" name="Text Placeholder 12">
            <a:extLst>
              <a:ext uri="{FF2B5EF4-FFF2-40B4-BE49-F238E27FC236}">
                <a16:creationId xmlns:a16="http://schemas.microsoft.com/office/drawing/2014/main" id="{E2BA75E1-6A12-4D67-8B01-AE01DA92F014}"/>
              </a:ext>
            </a:extLst>
          </p:cNvPr>
          <p:cNvSpPr>
            <a:spLocks noGrp="1"/>
          </p:cNvSpPr>
          <p:nvPr>
            <p:ph type="body" sz="quarter" idx="21"/>
          </p:nvPr>
        </p:nvSpPr>
        <p:spPr>
          <a:xfrm>
            <a:off x="5150485" y="389794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1" name="Text Placeholder 12">
            <a:extLst>
              <a:ext uri="{FF2B5EF4-FFF2-40B4-BE49-F238E27FC236}">
                <a16:creationId xmlns:a16="http://schemas.microsoft.com/office/drawing/2014/main" id="{65EDA7E1-6378-413C-B854-E19B6FBF4176}"/>
              </a:ext>
            </a:extLst>
          </p:cNvPr>
          <p:cNvSpPr>
            <a:spLocks noGrp="1"/>
          </p:cNvSpPr>
          <p:nvPr>
            <p:ph type="body" sz="quarter" idx="22"/>
          </p:nvPr>
        </p:nvSpPr>
        <p:spPr>
          <a:xfrm>
            <a:off x="5150485" y="4430860"/>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2" name="Text Placeholder 12">
            <a:extLst>
              <a:ext uri="{FF2B5EF4-FFF2-40B4-BE49-F238E27FC236}">
                <a16:creationId xmlns:a16="http://schemas.microsoft.com/office/drawing/2014/main" id="{6A1624A5-55D6-4C46-A4C6-30ACDC6063EE}"/>
              </a:ext>
            </a:extLst>
          </p:cNvPr>
          <p:cNvSpPr>
            <a:spLocks noGrp="1"/>
          </p:cNvSpPr>
          <p:nvPr>
            <p:ph type="body" sz="quarter" idx="23"/>
          </p:nvPr>
        </p:nvSpPr>
        <p:spPr>
          <a:xfrm>
            <a:off x="5150485" y="4963779"/>
            <a:ext cx="2638425" cy="438150"/>
          </a:xfrm>
        </p:spPr>
        <p:txBody>
          <a:bodyPr anchor="ctr"/>
          <a:lstStyle>
            <a:lvl1pPr>
              <a:defRPr sz="1800"/>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23" name="Text Placeholder 12">
            <a:extLst>
              <a:ext uri="{FF2B5EF4-FFF2-40B4-BE49-F238E27FC236}">
                <a16:creationId xmlns:a16="http://schemas.microsoft.com/office/drawing/2014/main" id="{AB43AB0A-9795-4B4F-9EDC-4D3EB0433BE8}"/>
              </a:ext>
            </a:extLst>
          </p:cNvPr>
          <p:cNvSpPr>
            <a:spLocks noGrp="1"/>
          </p:cNvSpPr>
          <p:nvPr>
            <p:ph type="body" sz="quarter" idx="24" hasCustomPrompt="1"/>
          </p:nvPr>
        </p:nvSpPr>
        <p:spPr>
          <a:xfrm>
            <a:off x="49053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4" name="Text Placeholder 12">
            <a:extLst>
              <a:ext uri="{FF2B5EF4-FFF2-40B4-BE49-F238E27FC236}">
                <a16:creationId xmlns:a16="http://schemas.microsoft.com/office/drawing/2014/main" id="{00FCC8E0-A45C-4686-9FBF-FF889FD370E1}"/>
              </a:ext>
            </a:extLst>
          </p:cNvPr>
          <p:cNvSpPr>
            <a:spLocks noGrp="1"/>
          </p:cNvSpPr>
          <p:nvPr>
            <p:ph type="body" sz="quarter" idx="25" hasCustomPrompt="1"/>
          </p:nvPr>
        </p:nvSpPr>
        <p:spPr>
          <a:xfrm>
            <a:off x="49053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5" name="Text Placeholder 12">
            <a:extLst>
              <a:ext uri="{FF2B5EF4-FFF2-40B4-BE49-F238E27FC236}">
                <a16:creationId xmlns:a16="http://schemas.microsoft.com/office/drawing/2014/main" id="{A558BAF1-37BF-4975-A778-F70DA7BC9D0B}"/>
              </a:ext>
            </a:extLst>
          </p:cNvPr>
          <p:cNvSpPr>
            <a:spLocks noGrp="1"/>
          </p:cNvSpPr>
          <p:nvPr>
            <p:ph type="body" sz="quarter" idx="26" hasCustomPrompt="1"/>
          </p:nvPr>
        </p:nvSpPr>
        <p:spPr>
          <a:xfrm>
            <a:off x="49053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6" name="Text Placeholder 12">
            <a:extLst>
              <a:ext uri="{FF2B5EF4-FFF2-40B4-BE49-F238E27FC236}">
                <a16:creationId xmlns:a16="http://schemas.microsoft.com/office/drawing/2014/main" id="{F57956A2-CD0C-4204-B303-D49E3E86BBD0}"/>
              </a:ext>
            </a:extLst>
          </p:cNvPr>
          <p:cNvSpPr>
            <a:spLocks noGrp="1"/>
          </p:cNvSpPr>
          <p:nvPr>
            <p:ph type="body" sz="quarter" idx="27" hasCustomPrompt="1"/>
          </p:nvPr>
        </p:nvSpPr>
        <p:spPr>
          <a:xfrm>
            <a:off x="49053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7" name="Text Placeholder 12">
            <a:extLst>
              <a:ext uri="{FF2B5EF4-FFF2-40B4-BE49-F238E27FC236}">
                <a16:creationId xmlns:a16="http://schemas.microsoft.com/office/drawing/2014/main" id="{44307C96-2C0F-4CF4-B700-8EAC90B386B7}"/>
              </a:ext>
            </a:extLst>
          </p:cNvPr>
          <p:cNvSpPr>
            <a:spLocks noGrp="1"/>
          </p:cNvSpPr>
          <p:nvPr>
            <p:ph type="body" sz="quarter" idx="28" hasCustomPrompt="1"/>
          </p:nvPr>
        </p:nvSpPr>
        <p:spPr>
          <a:xfrm>
            <a:off x="49053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8" name="Text Placeholder 12">
            <a:extLst>
              <a:ext uri="{FF2B5EF4-FFF2-40B4-BE49-F238E27FC236}">
                <a16:creationId xmlns:a16="http://schemas.microsoft.com/office/drawing/2014/main" id="{BA36865C-92CE-4414-9913-7CD7494B54C9}"/>
              </a:ext>
            </a:extLst>
          </p:cNvPr>
          <p:cNvSpPr>
            <a:spLocks noGrp="1"/>
          </p:cNvSpPr>
          <p:nvPr>
            <p:ph type="body" sz="quarter" idx="29" hasCustomPrompt="1"/>
          </p:nvPr>
        </p:nvSpPr>
        <p:spPr>
          <a:xfrm>
            <a:off x="4395788" y="283210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29" name="Text Placeholder 12">
            <a:extLst>
              <a:ext uri="{FF2B5EF4-FFF2-40B4-BE49-F238E27FC236}">
                <a16:creationId xmlns:a16="http://schemas.microsoft.com/office/drawing/2014/main" id="{52434863-E360-4D64-A203-387BA301F73B}"/>
              </a:ext>
            </a:extLst>
          </p:cNvPr>
          <p:cNvSpPr>
            <a:spLocks noGrp="1"/>
          </p:cNvSpPr>
          <p:nvPr>
            <p:ph type="body" sz="quarter" idx="30" hasCustomPrompt="1"/>
          </p:nvPr>
        </p:nvSpPr>
        <p:spPr>
          <a:xfrm>
            <a:off x="4395788" y="336502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0" name="Text Placeholder 12">
            <a:extLst>
              <a:ext uri="{FF2B5EF4-FFF2-40B4-BE49-F238E27FC236}">
                <a16:creationId xmlns:a16="http://schemas.microsoft.com/office/drawing/2014/main" id="{85F04716-CF61-41E3-A136-FBCEE96BFEBD}"/>
              </a:ext>
            </a:extLst>
          </p:cNvPr>
          <p:cNvSpPr>
            <a:spLocks noGrp="1"/>
          </p:cNvSpPr>
          <p:nvPr>
            <p:ph type="body" sz="quarter" idx="31" hasCustomPrompt="1"/>
          </p:nvPr>
        </p:nvSpPr>
        <p:spPr>
          <a:xfrm>
            <a:off x="4395788" y="389794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1" name="Text Placeholder 12">
            <a:extLst>
              <a:ext uri="{FF2B5EF4-FFF2-40B4-BE49-F238E27FC236}">
                <a16:creationId xmlns:a16="http://schemas.microsoft.com/office/drawing/2014/main" id="{B4F41000-E3F8-411A-AB11-77FE80C5C674}"/>
              </a:ext>
            </a:extLst>
          </p:cNvPr>
          <p:cNvSpPr>
            <a:spLocks noGrp="1"/>
          </p:cNvSpPr>
          <p:nvPr>
            <p:ph type="body" sz="quarter" idx="32" hasCustomPrompt="1"/>
          </p:nvPr>
        </p:nvSpPr>
        <p:spPr>
          <a:xfrm>
            <a:off x="4395788" y="4430860"/>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2" name="Text Placeholder 12">
            <a:extLst>
              <a:ext uri="{FF2B5EF4-FFF2-40B4-BE49-F238E27FC236}">
                <a16:creationId xmlns:a16="http://schemas.microsoft.com/office/drawing/2014/main" id="{ED414316-017F-4751-B4E2-59CE873A06F5}"/>
              </a:ext>
            </a:extLst>
          </p:cNvPr>
          <p:cNvSpPr>
            <a:spLocks noGrp="1"/>
          </p:cNvSpPr>
          <p:nvPr>
            <p:ph type="body" sz="quarter" idx="33" hasCustomPrompt="1"/>
          </p:nvPr>
        </p:nvSpPr>
        <p:spPr>
          <a:xfrm>
            <a:off x="4395788" y="4963779"/>
            <a:ext cx="574357" cy="438150"/>
          </a:xfrm>
        </p:spPr>
        <p:txBody>
          <a:bodyPr anchor="ctr"/>
          <a:lstStyle>
            <a:lvl1pPr algn="r">
              <a:defRPr sz="2400" b="1">
                <a:latin typeface="+mj-lt"/>
              </a:defRPr>
            </a:lvl1pPr>
            <a:lvl2pPr>
              <a:buClr>
                <a:schemeClr val="tx1"/>
              </a:buClr>
              <a:defRPr sz="1800"/>
            </a:lvl2pPr>
            <a:lvl3pPr>
              <a:buClr>
                <a:schemeClr val="tx1"/>
              </a:buClr>
              <a:defRPr sz="1600"/>
            </a:lvl3pPr>
            <a:lvl4pPr>
              <a:buClr>
                <a:schemeClr val="tx1"/>
              </a:buClr>
              <a:defRPr sz="1400"/>
            </a:lvl4pPr>
            <a:lvl5pPr>
              <a:buClr>
                <a:schemeClr val="tx1"/>
              </a:buClr>
              <a:defRPr sz="1200"/>
            </a:lvl5pPr>
          </a:lstStyle>
          <a:p>
            <a:pPr lvl="0"/>
            <a:r>
              <a:rPr lang="en-US" dirty="0"/>
              <a:t>xx</a:t>
            </a:r>
            <a:endParaRPr lang="en-GB" dirty="0"/>
          </a:p>
        </p:txBody>
      </p:sp>
      <p:sp>
        <p:nvSpPr>
          <p:cNvPr id="34" name="Text Placeholder 33">
            <a:extLst>
              <a:ext uri="{FF2B5EF4-FFF2-40B4-BE49-F238E27FC236}">
                <a16:creationId xmlns:a16="http://schemas.microsoft.com/office/drawing/2014/main" id="{4A80D1E6-94AE-421A-8248-F9323B4ACE39}"/>
              </a:ext>
            </a:extLst>
          </p:cNvPr>
          <p:cNvSpPr>
            <a:spLocks noGrp="1"/>
          </p:cNvSpPr>
          <p:nvPr>
            <p:ph type="body" sz="quarter" idx="34" hasCustomPrompt="1"/>
          </p:nvPr>
        </p:nvSpPr>
        <p:spPr>
          <a:xfrm>
            <a:off x="1109554" y="2853175"/>
            <a:ext cx="7200" cy="396000"/>
          </a:xfrm>
          <a:solidFill>
            <a:schemeClr val="tx1"/>
          </a:solidFill>
        </p:spPr>
        <p:txBody>
          <a:bodyPr/>
          <a:lstStyle>
            <a:lvl1pPr>
              <a:defRPr/>
            </a:lvl1pPr>
          </a:lstStyle>
          <a:p>
            <a:pPr lvl="0"/>
            <a:r>
              <a:rPr lang="en-GB" dirty="0"/>
              <a:t> </a:t>
            </a:r>
          </a:p>
        </p:txBody>
      </p:sp>
      <p:sp>
        <p:nvSpPr>
          <p:cNvPr id="35" name="Text Placeholder 33">
            <a:extLst>
              <a:ext uri="{FF2B5EF4-FFF2-40B4-BE49-F238E27FC236}">
                <a16:creationId xmlns:a16="http://schemas.microsoft.com/office/drawing/2014/main" id="{6EF4A7F0-BB65-48F1-B3E8-4FE33A95D7CF}"/>
              </a:ext>
            </a:extLst>
          </p:cNvPr>
          <p:cNvSpPr>
            <a:spLocks noGrp="1"/>
          </p:cNvSpPr>
          <p:nvPr>
            <p:ph type="body" sz="quarter" idx="35" hasCustomPrompt="1"/>
          </p:nvPr>
        </p:nvSpPr>
        <p:spPr>
          <a:xfrm>
            <a:off x="1109554" y="3386095"/>
            <a:ext cx="7200" cy="396000"/>
          </a:xfrm>
          <a:solidFill>
            <a:schemeClr val="tx1"/>
          </a:solidFill>
        </p:spPr>
        <p:txBody>
          <a:bodyPr/>
          <a:lstStyle>
            <a:lvl1pPr>
              <a:defRPr/>
            </a:lvl1pPr>
          </a:lstStyle>
          <a:p>
            <a:pPr lvl="0"/>
            <a:r>
              <a:rPr lang="en-GB" dirty="0"/>
              <a:t> </a:t>
            </a:r>
          </a:p>
        </p:txBody>
      </p:sp>
      <p:sp>
        <p:nvSpPr>
          <p:cNvPr id="36" name="Text Placeholder 33">
            <a:extLst>
              <a:ext uri="{FF2B5EF4-FFF2-40B4-BE49-F238E27FC236}">
                <a16:creationId xmlns:a16="http://schemas.microsoft.com/office/drawing/2014/main" id="{154AAB7A-87D8-4605-93C2-BDD798B38FE2}"/>
              </a:ext>
            </a:extLst>
          </p:cNvPr>
          <p:cNvSpPr>
            <a:spLocks noGrp="1"/>
          </p:cNvSpPr>
          <p:nvPr>
            <p:ph type="body" sz="quarter" idx="36" hasCustomPrompt="1"/>
          </p:nvPr>
        </p:nvSpPr>
        <p:spPr>
          <a:xfrm>
            <a:off x="1109554" y="3919015"/>
            <a:ext cx="7200" cy="396000"/>
          </a:xfrm>
          <a:solidFill>
            <a:schemeClr val="tx1"/>
          </a:solidFill>
        </p:spPr>
        <p:txBody>
          <a:bodyPr/>
          <a:lstStyle>
            <a:lvl1pPr>
              <a:defRPr/>
            </a:lvl1pPr>
          </a:lstStyle>
          <a:p>
            <a:pPr lvl="0"/>
            <a:r>
              <a:rPr lang="en-GB" dirty="0"/>
              <a:t> </a:t>
            </a:r>
          </a:p>
        </p:txBody>
      </p:sp>
      <p:sp>
        <p:nvSpPr>
          <p:cNvPr id="37" name="Text Placeholder 33">
            <a:extLst>
              <a:ext uri="{FF2B5EF4-FFF2-40B4-BE49-F238E27FC236}">
                <a16:creationId xmlns:a16="http://schemas.microsoft.com/office/drawing/2014/main" id="{ACF6E6C5-D3DC-47EA-B222-C3509BCED700}"/>
              </a:ext>
            </a:extLst>
          </p:cNvPr>
          <p:cNvSpPr>
            <a:spLocks noGrp="1"/>
          </p:cNvSpPr>
          <p:nvPr>
            <p:ph type="body" sz="quarter" idx="37" hasCustomPrompt="1"/>
          </p:nvPr>
        </p:nvSpPr>
        <p:spPr>
          <a:xfrm>
            <a:off x="1109554" y="4451935"/>
            <a:ext cx="7200" cy="396000"/>
          </a:xfrm>
          <a:solidFill>
            <a:schemeClr val="tx1"/>
          </a:solidFill>
        </p:spPr>
        <p:txBody>
          <a:bodyPr/>
          <a:lstStyle>
            <a:lvl1pPr>
              <a:defRPr/>
            </a:lvl1pPr>
          </a:lstStyle>
          <a:p>
            <a:pPr lvl="0"/>
            <a:r>
              <a:rPr lang="en-GB" dirty="0"/>
              <a:t> </a:t>
            </a:r>
          </a:p>
        </p:txBody>
      </p:sp>
      <p:sp>
        <p:nvSpPr>
          <p:cNvPr id="38" name="Text Placeholder 33">
            <a:extLst>
              <a:ext uri="{FF2B5EF4-FFF2-40B4-BE49-F238E27FC236}">
                <a16:creationId xmlns:a16="http://schemas.microsoft.com/office/drawing/2014/main" id="{F0A5B6E7-72FA-40C0-8976-2657DA9D22CF}"/>
              </a:ext>
            </a:extLst>
          </p:cNvPr>
          <p:cNvSpPr>
            <a:spLocks noGrp="1"/>
          </p:cNvSpPr>
          <p:nvPr>
            <p:ph type="body" sz="quarter" idx="38" hasCustomPrompt="1"/>
          </p:nvPr>
        </p:nvSpPr>
        <p:spPr>
          <a:xfrm>
            <a:off x="1109554" y="4984854"/>
            <a:ext cx="7200" cy="396000"/>
          </a:xfrm>
          <a:solidFill>
            <a:schemeClr val="tx1"/>
          </a:solidFill>
        </p:spPr>
        <p:txBody>
          <a:bodyPr/>
          <a:lstStyle>
            <a:lvl1pPr>
              <a:defRPr/>
            </a:lvl1pPr>
          </a:lstStyle>
          <a:p>
            <a:pPr lvl="0"/>
            <a:r>
              <a:rPr lang="en-GB" dirty="0"/>
              <a:t> </a:t>
            </a:r>
          </a:p>
        </p:txBody>
      </p:sp>
      <p:sp>
        <p:nvSpPr>
          <p:cNvPr id="39" name="Text Placeholder 33">
            <a:extLst>
              <a:ext uri="{FF2B5EF4-FFF2-40B4-BE49-F238E27FC236}">
                <a16:creationId xmlns:a16="http://schemas.microsoft.com/office/drawing/2014/main" id="{ABA90631-0912-4007-8415-DF5EB14A7C29}"/>
              </a:ext>
            </a:extLst>
          </p:cNvPr>
          <p:cNvSpPr>
            <a:spLocks noGrp="1"/>
          </p:cNvSpPr>
          <p:nvPr>
            <p:ph type="body" sz="quarter" idx="39" hasCustomPrompt="1"/>
          </p:nvPr>
        </p:nvSpPr>
        <p:spPr>
          <a:xfrm>
            <a:off x="5015388" y="2853175"/>
            <a:ext cx="7200" cy="396000"/>
          </a:xfrm>
          <a:solidFill>
            <a:schemeClr val="tx1"/>
          </a:solidFill>
        </p:spPr>
        <p:txBody>
          <a:bodyPr/>
          <a:lstStyle>
            <a:lvl1pPr>
              <a:defRPr/>
            </a:lvl1pPr>
          </a:lstStyle>
          <a:p>
            <a:pPr lvl="0"/>
            <a:r>
              <a:rPr lang="en-GB" dirty="0"/>
              <a:t> </a:t>
            </a:r>
          </a:p>
        </p:txBody>
      </p:sp>
      <p:sp>
        <p:nvSpPr>
          <p:cNvPr id="40" name="Text Placeholder 33">
            <a:extLst>
              <a:ext uri="{FF2B5EF4-FFF2-40B4-BE49-F238E27FC236}">
                <a16:creationId xmlns:a16="http://schemas.microsoft.com/office/drawing/2014/main" id="{7BC2D571-33A4-41E4-B459-F1D95490BA8B}"/>
              </a:ext>
            </a:extLst>
          </p:cNvPr>
          <p:cNvSpPr>
            <a:spLocks noGrp="1"/>
          </p:cNvSpPr>
          <p:nvPr>
            <p:ph type="body" sz="quarter" idx="40" hasCustomPrompt="1"/>
          </p:nvPr>
        </p:nvSpPr>
        <p:spPr>
          <a:xfrm>
            <a:off x="5015388" y="3386095"/>
            <a:ext cx="7200" cy="396000"/>
          </a:xfrm>
          <a:solidFill>
            <a:schemeClr val="tx1"/>
          </a:solidFill>
        </p:spPr>
        <p:txBody>
          <a:bodyPr/>
          <a:lstStyle>
            <a:lvl1pPr>
              <a:defRPr/>
            </a:lvl1pPr>
          </a:lstStyle>
          <a:p>
            <a:pPr lvl="0"/>
            <a:r>
              <a:rPr lang="en-GB" dirty="0"/>
              <a:t> </a:t>
            </a:r>
          </a:p>
        </p:txBody>
      </p:sp>
      <p:sp>
        <p:nvSpPr>
          <p:cNvPr id="41" name="Text Placeholder 33">
            <a:extLst>
              <a:ext uri="{FF2B5EF4-FFF2-40B4-BE49-F238E27FC236}">
                <a16:creationId xmlns:a16="http://schemas.microsoft.com/office/drawing/2014/main" id="{23AA5C04-BECB-41AA-A92B-0ECD5E321487}"/>
              </a:ext>
            </a:extLst>
          </p:cNvPr>
          <p:cNvSpPr>
            <a:spLocks noGrp="1"/>
          </p:cNvSpPr>
          <p:nvPr>
            <p:ph type="body" sz="quarter" idx="41" hasCustomPrompt="1"/>
          </p:nvPr>
        </p:nvSpPr>
        <p:spPr>
          <a:xfrm>
            <a:off x="5015388" y="3919015"/>
            <a:ext cx="7200" cy="396000"/>
          </a:xfrm>
          <a:solidFill>
            <a:schemeClr val="tx1"/>
          </a:solidFill>
        </p:spPr>
        <p:txBody>
          <a:bodyPr/>
          <a:lstStyle>
            <a:lvl1pPr>
              <a:defRPr/>
            </a:lvl1pPr>
          </a:lstStyle>
          <a:p>
            <a:pPr lvl="0"/>
            <a:r>
              <a:rPr lang="en-GB" dirty="0"/>
              <a:t> </a:t>
            </a:r>
          </a:p>
        </p:txBody>
      </p:sp>
      <p:sp>
        <p:nvSpPr>
          <p:cNvPr id="42" name="Text Placeholder 33">
            <a:extLst>
              <a:ext uri="{FF2B5EF4-FFF2-40B4-BE49-F238E27FC236}">
                <a16:creationId xmlns:a16="http://schemas.microsoft.com/office/drawing/2014/main" id="{518636DE-DDB0-4DD4-A073-9FE3311E49F0}"/>
              </a:ext>
            </a:extLst>
          </p:cNvPr>
          <p:cNvSpPr>
            <a:spLocks noGrp="1"/>
          </p:cNvSpPr>
          <p:nvPr>
            <p:ph type="body" sz="quarter" idx="42" hasCustomPrompt="1"/>
          </p:nvPr>
        </p:nvSpPr>
        <p:spPr>
          <a:xfrm>
            <a:off x="5015388" y="4451935"/>
            <a:ext cx="7200" cy="396000"/>
          </a:xfrm>
          <a:solidFill>
            <a:schemeClr val="tx1"/>
          </a:solidFill>
        </p:spPr>
        <p:txBody>
          <a:bodyPr/>
          <a:lstStyle>
            <a:lvl1pPr>
              <a:defRPr/>
            </a:lvl1pPr>
          </a:lstStyle>
          <a:p>
            <a:pPr lvl="0"/>
            <a:r>
              <a:rPr lang="en-GB" dirty="0"/>
              <a:t> </a:t>
            </a:r>
          </a:p>
        </p:txBody>
      </p:sp>
      <p:sp>
        <p:nvSpPr>
          <p:cNvPr id="43" name="Text Placeholder 33">
            <a:extLst>
              <a:ext uri="{FF2B5EF4-FFF2-40B4-BE49-F238E27FC236}">
                <a16:creationId xmlns:a16="http://schemas.microsoft.com/office/drawing/2014/main" id="{A674528C-21A2-43D1-89E8-58FD0B7F7D47}"/>
              </a:ext>
            </a:extLst>
          </p:cNvPr>
          <p:cNvSpPr>
            <a:spLocks noGrp="1"/>
          </p:cNvSpPr>
          <p:nvPr>
            <p:ph type="body" sz="quarter" idx="43" hasCustomPrompt="1"/>
          </p:nvPr>
        </p:nvSpPr>
        <p:spPr>
          <a:xfrm>
            <a:off x="5015388" y="4984854"/>
            <a:ext cx="7200" cy="396000"/>
          </a:xfrm>
          <a:solidFill>
            <a:schemeClr val="tx1"/>
          </a:solidFill>
        </p:spPr>
        <p:txBody>
          <a:bodyPr/>
          <a:lstStyle>
            <a:lvl1pPr>
              <a:defRPr/>
            </a:lvl1pPr>
          </a:lstStyle>
          <a:p>
            <a:pPr lvl="0"/>
            <a:r>
              <a:rPr lang="en-GB" dirty="0"/>
              <a:t> </a:t>
            </a:r>
          </a:p>
        </p:txBody>
      </p:sp>
      <p:sp>
        <p:nvSpPr>
          <p:cNvPr id="46" name="Picture Placeholder 45">
            <a:extLst>
              <a:ext uri="{FF2B5EF4-FFF2-40B4-BE49-F238E27FC236}">
                <a16:creationId xmlns:a16="http://schemas.microsoft.com/office/drawing/2014/main" id="{D7BD8D31-BA09-404B-BF10-D3836833A3E2}"/>
              </a:ext>
            </a:extLst>
          </p:cNvPr>
          <p:cNvSpPr>
            <a:spLocks noGrp="1"/>
          </p:cNvSpPr>
          <p:nvPr>
            <p:ph type="pic" sz="quarter" idx="44" hasCustomPrompt="1"/>
          </p:nvPr>
        </p:nvSpPr>
        <p:spPr>
          <a:xfrm>
            <a:off x="7176583" y="0"/>
            <a:ext cx="5015417" cy="4042677"/>
          </a:xfrm>
          <a:custGeom>
            <a:avLst/>
            <a:gdLst>
              <a:gd name="connsiteX0" fmla="*/ 0 w 5015417"/>
              <a:gd name="connsiteY0" fmla="*/ 0 h 4042677"/>
              <a:gd name="connsiteX1" fmla="*/ 2725746 w 5015417"/>
              <a:gd name="connsiteY1" fmla="*/ 0 h 4042677"/>
              <a:gd name="connsiteX2" fmla="*/ 2833991 w 5015417"/>
              <a:gd name="connsiteY2" fmla="*/ 203644 h 4042677"/>
              <a:gd name="connsiteX3" fmla="*/ 3156763 w 5015417"/>
              <a:gd name="connsiteY3" fmla="*/ 637374 h 4042677"/>
              <a:gd name="connsiteX4" fmla="*/ 5006913 w 5015417"/>
              <a:gd name="connsiteY4" fmla="*/ 1503564 h 4042677"/>
              <a:gd name="connsiteX5" fmla="*/ 5015417 w 5015417"/>
              <a:gd name="connsiteY5" fmla="*/ 1503543 h 4042677"/>
              <a:gd name="connsiteX6" fmla="*/ 5015417 w 5015417"/>
              <a:gd name="connsiteY6" fmla="*/ 3263361 h 4042677"/>
              <a:gd name="connsiteX7" fmla="*/ 4875235 w 5015417"/>
              <a:gd name="connsiteY7" fmla="*/ 3406280 h 4042677"/>
              <a:gd name="connsiteX8" fmla="*/ 4419977 w 5015417"/>
              <a:gd name="connsiteY8" fmla="*/ 3969361 h 4042677"/>
              <a:gd name="connsiteX9" fmla="*/ 4371330 w 5015417"/>
              <a:gd name="connsiteY9" fmla="*/ 4042677 h 4042677"/>
              <a:gd name="connsiteX10" fmla="*/ 4309062 w 5015417"/>
              <a:gd name="connsiteY10" fmla="*/ 4034042 h 4042677"/>
              <a:gd name="connsiteX11" fmla="*/ 1176227 w 5015417"/>
              <a:gd name="connsiteY11" fmla="*/ 2294138 h 4042677"/>
              <a:gd name="connsiteX12" fmla="*/ 55246 w 5015417"/>
              <a:gd name="connsiteY12" fmla="*/ 220181 h 4042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015417" h="4042677">
                <a:moveTo>
                  <a:pt x="0" y="0"/>
                </a:moveTo>
                <a:lnTo>
                  <a:pt x="2725746" y="0"/>
                </a:lnTo>
                <a:lnTo>
                  <a:pt x="2833991" y="203644"/>
                </a:lnTo>
                <a:cubicBezTo>
                  <a:pt x="2924930" y="355909"/>
                  <a:pt x="3032483" y="501329"/>
                  <a:pt x="3156763" y="637374"/>
                </a:cubicBezTo>
                <a:cubicBezTo>
                  <a:pt x="3653884" y="1181556"/>
                  <a:pt x="4324515" y="1472723"/>
                  <a:pt x="5006913" y="1503564"/>
                </a:cubicBezTo>
                <a:lnTo>
                  <a:pt x="5015417" y="1503543"/>
                </a:lnTo>
                <a:lnTo>
                  <a:pt x="5015417" y="3263361"/>
                </a:lnTo>
                <a:lnTo>
                  <a:pt x="4875235" y="3406280"/>
                </a:lnTo>
                <a:cubicBezTo>
                  <a:pt x="4708516" y="3585091"/>
                  <a:pt x="4556726" y="3773348"/>
                  <a:pt x="4419977" y="3969361"/>
                </a:cubicBezTo>
                <a:lnTo>
                  <a:pt x="4371330" y="4042677"/>
                </a:lnTo>
                <a:lnTo>
                  <a:pt x="4309062" y="4034042"/>
                </a:lnTo>
                <a:cubicBezTo>
                  <a:pt x="3136171" y="3842761"/>
                  <a:pt x="2020225" y="3258041"/>
                  <a:pt x="1176227" y="2294138"/>
                </a:cubicBezTo>
                <a:cubicBezTo>
                  <a:pt x="633657" y="1674486"/>
                  <a:pt x="261259" y="964127"/>
                  <a:pt x="55246" y="220181"/>
                </a:cubicBezTo>
                <a:close/>
              </a:path>
            </a:pathLst>
          </a:custGeom>
        </p:spPr>
        <p:txBody>
          <a:bodyPr wrap="square" anchor="ctr">
            <a:noAutofit/>
          </a:bodyPr>
          <a:lstStyle>
            <a:lvl1pPr algn="ctr">
              <a:defRPr/>
            </a:lvl1pPr>
          </a:lstStyle>
          <a:p>
            <a:r>
              <a:rPr lang="en-GB" dirty="0"/>
              <a:t>Click to insert image</a:t>
            </a:r>
          </a:p>
        </p:txBody>
      </p:sp>
      <p:sp>
        <p:nvSpPr>
          <p:cNvPr id="47" name="Freeform: Shape 46">
            <a:extLst>
              <a:ext uri="{FF2B5EF4-FFF2-40B4-BE49-F238E27FC236}">
                <a16:creationId xmlns:a16="http://schemas.microsoft.com/office/drawing/2014/main" id="{FC9E42F4-64CE-49D3-84AA-C69E8A06D4F7}"/>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1"/>
          </a:solidFill>
          <a:ln w="104905" cap="flat">
            <a:noFill/>
            <a:prstDash val="solid"/>
            <a:miter/>
          </a:ln>
        </p:spPr>
        <p:txBody>
          <a:bodyPr rtlCol="0" anchor="ctr"/>
          <a:lstStyle/>
          <a:p>
            <a:endParaRPr lang="en-GB" dirty="0"/>
          </a:p>
        </p:txBody>
      </p:sp>
    </p:spTree>
    <p:extLst>
      <p:ext uri="{BB962C8B-B14F-4D97-AF65-F5344CB8AC3E}">
        <p14:creationId xmlns:p14="http://schemas.microsoft.com/office/powerpoint/2010/main" val="96695314"/>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userDrawn="1">
  <p:cSld name="Agenda 2">
    <p:bg>
      <p:bgPr>
        <a:solidFill>
          <a:schemeClr val="accent1"/>
        </a:solidFill>
        <a:effectLst/>
      </p:bgPr>
    </p:bg>
    <p:spTree>
      <p:nvGrpSpPr>
        <p:cNvPr id="1" name=""/>
        <p:cNvGrpSpPr/>
        <p:nvPr/>
      </p:nvGrpSpPr>
      <p:grpSpPr>
        <a:xfrm>
          <a:off x="0" y="0"/>
          <a:ext cx="0" cy="0"/>
          <a:chOff x="0" y="0"/>
          <a:chExt cx="0" cy="0"/>
        </a:xfrm>
      </p:grpSpPr>
      <p:sp>
        <p:nvSpPr>
          <p:cNvPr id="46" name="Picture Placeholder 45">
            <a:extLst>
              <a:ext uri="{FF2B5EF4-FFF2-40B4-BE49-F238E27FC236}">
                <a16:creationId xmlns:a16="http://schemas.microsoft.com/office/drawing/2014/main" id="{D7BD8D31-BA09-404B-BF10-D3836833A3E2}"/>
              </a:ext>
            </a:extLst>
          </p:cNvPr>
          <p:cNvSpPr>
            <a:spLocks noGrp="1"/>
          </p:cNvSpPr>
          <p:nvPr>
            <p:ph type="pic" sz="quarter" idx="44" hasCustomPrompt="1"/>
          </p:nvPr>
        </p:nvSpPr>
        <p:spPr>
          <a:xfrm>
            <a:off x="7176583" y="0"/>
            <a:ext cx="5015417" cy="4042677"/>
          </a:xfrm>
          <a:custGeom>
            <a:avLst/>
            <a:gdLst>
              <a:gd name="connsiteX0" fmla="*/ 0 w 5015417"/>
              <a:gd name="connsiteY0" fmla="*/ 0 h 4042677"/>
              <a:gd name="connsiteX1" fmla="*/ 2725746 w 5015417"/>
              <a:gd name="connsiteY1" fmla="*/ 0 h 4042677"/>
              <a:gd name="connsiteX2" fmla="*/ 2833991 w 5015417"/>
              <a:gd name="connsiteY2" fmla="*/ 203644 h 4042677"/>
              <a:gd name="connsiteX3" fmla="*/ 3156763 w 5015417"/>
              <a:gd name="connsiteY3" fmla="*/ 637374 h 4042677"/>
              <a:gd name="connsiteX4" fmla="*/ 5006913 w 5015417"/>
              <a:gd name="connsiteY4" fmla="*/ 1503564 h 4042677"/>
              <a:gd name="connsiteX5" fmla="*/ 5015417 w 5015417"/>
              <a:gd name="connsiteY5" fmla="*/ 1503543 h 4042677"/>
              <a:gd name="connsiteX6" fmla="*/ 5015417 w 5015417"/>
              <a:gd name="connsiteY6" fmla="*/ 3263361 h 4042677"/>
              <a:gd name="connsiteX7" fmla="*/ 4875235 w 5015417"/>
              <a:gd name="connsiteY7" fmla="*/ 3406280 h 4042677"/>
              <a:gd name="connsiteX8" fmla="*/ 4419977 w 5015417"/>
              <a:gd name="connsiteY8" fmla="*/ 3969361 h 4042677"/>
              <a:gd name="connsiteX9" fmla="*/ 4371330 w 5015417"/>
              <a:gd name="connsiteY9" fmla="*/ 4042677 h 4042677"/>
              <a:gd name="connsiteX10" fmla="*/ 4309062 w 5015417"/>
              <a:gd name="connsiteY10" fmla="*/ 4034042 h 4042677"/>
              <a:gd name="connsiteX11" fmla="*/ 1176227 w 5015417"/>
              <a:gd name="connsiteY11" fmla="*/ 2294138 h 4042677"/>
              <a:gd name="connsiteX12" fmla="*/ 55246 w 5015417"/>
              <a:gd name="connsiteY12" fmla="*/ 220181 h 4042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015417" h="4042677">
                <a:moveTo>
                  <a:pt x="0" y="0"/>
                </a:moveTo>
                <a:lnTo>
                  <a:pt x="2725746" y="0"/>
                </a:lnTo>
                <a:lnTo>
                  <a:pt x="2833991" y="203644"/>
                </a:lnTo>
                <a:cubicBezTo>
                  <a:pt x="2924930" y="355909"/>
                  <a:pt x="3032483" y="501329"/>
                  <a:pt x="3156763" y="637374"/>
                </a:cubicBezTo>
                <a:cubicBezTo>
                  <a:pt x="3653884" y="1181556"/>
                  <a:pt x="4324515" y="1472723"/>
                  <a:pt x="5006913" y="1503564"/>
                </a:cubicBezTo>
                <a:lnTo>
                  <a:pt x="5015417" y="1503543"/>
                </a:lnTo>
                <a:lnTo>
                  <a:pt x="5015417" y="3263361"/>
                </a:lnTo>
                <a:lnTo>
                  <a:pt x="4875235" y="3406280"/>
                </a:lnTo>
                <a:cubicBezTo>
                  <a:pt x="4708516" y="3585091"/>
                  <a:pt x="4556726" y="3773348"/>
                  <a:pt x="4419977" y="3969361"/>
                </a:cubicBezTo>
                <a:lnTo>
                  <a:pt x="4371330" y="4042677"/>
                </a:lnTo>
                <a:lnTo>
                  <a:pt x="4309062" y="4034042"/>
                </a:lnTo>
                <a:cubicBezTo>
                  <a:pt x="3136171" y="3842761"/>
                  <a:pt x="2020225" y="3258041"/>
                  <a:pt x="1176227" y="2294138"/>
                </a:cubicBezTo>
                <a:cubicBezTo>
                  <a:pt x="633657" y="1674486"/>
                  <a:pt x="261259" y="964127"/>
                  <a:pt x="55246" y="220181"/>
                </a:cubicBezTo>
                <a:close/>
              </a:path>
            </a:pathLst>
          </a:custGeom>
        </p:spPr>
        <p:txBody>
          <a:bodyPr wrap="square" anchor="ctr">
            <a:noAutofit/>
          </a:bodyPr>
          <a:lstStyle>
            <a:lvl1pPr algn="ctr">
              <a:defRPr/>
            </a:lvl1pPr>
          </a:lstStyle>
          <a:p>
            <a:r>
              <a:rPr lang="en-GB" dirty="0"/>
              <a:t>Click to insert image</a:t>
            </a:r>
          </a:p>
        </p:txBody>
      </p:sp>
      <p:sp>
        <p:nvSpPr>
          <p:cNvPr id="47" name="Freeform: Shape 46">
            <a:extLst>
              <a:ext uri="{FF2B5EF4-FFF2-40B4-BE49-F238E27FC236}">
                <a16:creationId xmlns:a16="http://schemas.microsoft.com/office/drawing/2014/main" id="{FC9E42F4-64CE-49D3-84AA-C69E8A06D4F7}"/>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2"/>
          </a:solidFill>
          <a:ln w="104905" cap="flat">
            <a:noFill/>
            <a:prstDash val="solid"/>
            <a:miter/>
          </a:ln>
        </p:spPr>
        <p:txBody>
          <a:bodyPr rtlCol="0"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dirty="0">
              <a:ln>
                <a:noFill/>
              </a:ln>
              <a:solidFill>
                <a:srgbClr val="FFFFFF"/>
              </a:solidFill>
              <a:effectLst/>
              <a:uLnTx/>
              <a:uFillTx/>
              <a:latin typeface="Calibri Light"/>
              <a:ea typeface="+mn-ea"/>
              <a:cs typeface="+mn-cs"/>
            </a:endParaRPr>
          </a:p>
        </p:txBody>
      </p:sp>
      <p:pic>
        <p:nvPicPr>
          <p:cNvPr id="44" name="Picture 43">
            <a:extLst>
              <a:ext uri="{FF2B5EF4-FFF2-40B4-BE49-F238E27FC236}">
                <a16:creationId xmlns:a16="http://schemas.microsoft.com/office/drawing/2014/main" id="{E1B55BFB-FF75-4300-BB08-250475BCBB4B}"/>
              </a:ext>
            </a:extLst>
          </p:cNvPr>
          <p:cNvPicPr>
            <a:picLocks noChangeAspect="1"/>
          </p:cNvPicPr>
          <p:nvPr userDrawn="1"/>
        </p:nvPicPr>
        <p:blipFill>
          <a:blip r:embed="rId2"/>
          <a:stretch>
            <a:fillRect/>
          </a:stretch>
        </p:blipFill>
        <p:spPr>
          <a:xfrm>
            <a:off x="-157137" y="-34677"/>
            <a:ext cx="7015137" cy="5134415"/>
          </a:xfrm>
          <a:prstGeom prst="rect">
            <a:avLst/>
          </a:prstGeom>
        </p:spPr>
      </p:pic>
      <p:pic>
        <p:nvPicPr>
          <p:cNvPr id="45" name="Picture 44" descr="A picture containing drawing&#10;&#10;Description automatically generated">
            <a:extLst>
              <a:ext uri="{FF2B5EF4-FFF2-40B4-BE49-F238E27FC236}">
                <a16:creationId xmlns:a16="http://schemas.microsoft.com/office/drawing/2014/main" id="{E530B4E6-B3CF-41BC-98FF-471D7860B1F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7864302" y="5468767"/>
            <a:ext cx="2545189" cy="763557"/>
          </a:xfrm>
          <a:prstGeom prst="rect">
            <a:avLst/>
          </a:prstGeom>
        </p:spPr>
      </p:pic>
      <p:pic>
        <p:nvPicPr>
          <p:cNvPr id="50" name="Picture 49" descr="A picture containing drawing&#10;&#10;Description automatically generated">
            <a:extLst>
              <a:ext uri="{FF2B5EF4-FFF2-40B4-BE49-F238E27FC236}">
                <a16:creationId xmlns:a16="http://schemas.microsoft.com/office/drawing/2014/main" id="{3849456D-E21D-4CF9-8DEB-58447732FA21}"/>
              </a:ext>
            </a:extLst>
          </p:cNvPr>
          <p:cNvPicPr>
            <a:picLocks/>
          </p:cNvPicPr>
          <p:nvPr userDrawn="1"/>
        </p:nvPicPr>
        <p:blipFill rotWithShape="1">
          <a:blip r:embed="rId4">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pic>
        <p:nvPicPr>
          <p:cNvPr id="3" name="Picture 2">
            <a:extLst>
              <a:ext uri="{FF2B5EF4-FFF2-40B4-BE49-F238E27FC236}">
                <a16:creationId xmlns:a16="http://schemas.microsoft.com/office/drawing/2014/main" id="{00E20D12-5B41-4702-A38A-C20224347EC9}"/>
              </a:ext>
            </a:extLst>
          </p:cNvPr>
          <p:cNvPicPr>
            <a:picLocks noChangeAspect="1"/>
          </p:cNvPicPr>
          <p:nvPr userDrawn="1"/>
        </p:nvPicPr>
        <p:blipFill>
          <a:blip r:embed="rId5"/>
          <a:stretch>
            <a:fillRect/>
          </a:stretch>
        </p:blipFill>
        <p:spPr>
          <a:xfrm>
            <a:off x="-157137" y="5163862"/>
            <a:ext cx="8358340" cy="1603387"/>
          </a:xfrm>
          <a:prstGeom prst="rect">
            <a:avLst/>
          </a:prstGeom>
        </p:spPr>
      </p:pic>
    </p:spTree>
    <p:extLst>
      <p:ext uri="{BB962C8B-B14F-4D97-AF65-F5344CB8AC3E}">
        <p14:creationId xmlns:p14="http://schemas.microsoft.com/office/powerpoint/2010/main" val="1524375737"/>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userDrawn="1">
  <p:cSld name="Agenda 2">
    <p:bg>
      <p:bgPr>
        <a:solidFill>
          <a:schemeClr val="accent1"/>
        </a:solidFill>
        <a:effectLst/>
      </p:bgPr>
    </p:bg>
    <p:spTree>
      <p:nvGrpSpPr>
        <p:cNvPr id="1" name=""/>
        <p:cNvGrpSpPr/>
        <p:nvPr/>
      </p:nvGrpSpPr>
      <p:grpSpPr>
        <a:xfrm>
          <a:off x="0" y="0"/>
          <a:ext cx="0" cy="0"/>
          <a:chOff x="0" y="0"/>
          <a:chExt cx="0" cy="0"/>
        </a:xfrm>
      </p:grpSpPr>
      <p:sp>
        <p:nvSpPr>
          <p:cNvPr id="46" name="Picture Placeholder 45">
            <a:extLst>
              <a:ext uri="{FF2B5EF4-FFF2-40B4-BE49-F238E27FC236}">
                <a16:creationId xmlns:a16="http://schemas.microsoft.com/office/drawing/2014/main" id="{D7BD8D31-BA09-404B-BF10-D3836833A3E2}"/>
              </a:ext>
            </a:extLst>
          </p:cNvPr>
          <p:cNvSpPr>
            <a:spLocks noGrp="1"/>
          </p:cNvSpPr>
          <p:nvPr>
            <p:ph type="pic" sz="quarter" idx="44" hasCustomPrompt="1"/>
          </p:nvPr>
        </p:nvSpPr>
        <p:spPr>
          <a:xfrm>
            <a:off x="7176583" y="0"/>
            <a:ext cx="5015417" cy="4042677"/>
          </a:xfrm>
          <a:custGeom>
            <a:avLst/>
            <a:gdLst>
              <a:gd name="connsiteX0" fmla="*/ 0 w 5015417"/>
              <a:gd name="connsiteY0" fmla="*/ 0 h 4042677"/>
              <a:gd name="connsiteX1" fmla="*/ 2725746 w 5015417"/>
              <a:gd name="connsiteY1" fmla="*/ 0 h 4042677"/>
              <a:gd name="connsiteX2" fmla="*/ 2833991 w 5015417"/>
              <a:gd name="connsiteY2" fmla="*/ 203644 h 4042677"/>
              <a:gd name="connsiteX3" fmla="*/ 3156763 w 5015417"/>
              <a:gd name="connsiteY3" fmla="*/ 637374 h 4042677"/>
              <a:gd name="connsiteX4" fmla="*/ 5006913 w 5015417"/>
              <a:gd name="connsiteY4" fmla="*/ 1503564 h 4042677"/>
              <a:gd name="connsiteX5" fmla="*/ 5015417 w 5015417"/>
              <a:gd name="connsiteY5" fmla="*/ 1503543 h 4042677"/>
              <a:gd name="connsiteX6" fmla="*/ 5015417 w 5015417"/>
              <a:gd name="connsiteY6" fmla="*/ 3263361 h 4042677"/>
              <a:gd name="connsiteX7" fmla="*/ 4875235 w 5015417"/>
              <a:gd name="connsiteY7" fmla="*/ 3406280 h 4042677"/>
              <a:gd name="connsiteX8" fmla="*/ 4419977 w 5015417"/>
              <a:gd name="connsiteY8" fmla="*/ 3969361 h 4042677"/>
              <a:gd name="connsiteX9" fmla="*/ 4371330 w 5015417"/>
              <a:gd name="connsiteY9" fmla="*/ 4042677 h 4042677"/>
              <a:gd name="connsiteX10" fmla="*/ 4309062 w 5015417"/>
              <a:gd name="connsiteY10" fmla="*/ 4034042 h 4042677"/>
              <a:gd name="connsiteX11" fmla="*/ 1176227 w 5015417"/>
              <a:gd name="connsiteY11" fmla="*/ 2294138 h 4042677"/>
              <a:gd name="connsiteX12" fmla="*/ 55246 w 5015417"/>
              <a:gd name="connsiteY12" fmla="*/ 220181 h 404267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5015417" h="4042677">
                <a:moveTo>
                  <a:pt x="0" y="0"/>
                </a:moveTo>
                <a:lnTo>
                  <a:pt x="2725746" y="0"/>
                </a:lnTo>
                <a:lnTo>
                  <a:pt x="2833991" y="203644"/>
                </a:lnTo>
                <a:cubicBezTo>
                  <a:pt x="2924930" y="355909"/>
                  <a:pt x="3032483" y="501329"/>
                  <a:pt x="3156763" y="637374"/>
                </a:cubicBezTo>
                <a:cubicBezTo>
                  <a:pt x="3653884" y="1181556"/>
                  <a:pt x="4324515" y="1472723"/>
                  <a:pt x="5006913" y="1503564"/>
                </a:cubicBezTo>
                <a:lnTo>
                  <a:pt x="5015417" y="1503543"/>
                </a:lnTo>
                <a:lnTo>
                  <a:pt x="5015417" y="3263361"/>
                </a:lnTo>
                <a:lnTo>
                  <a:pt x="4875235" y="3406280"/>
                </a:lnTo>
                <a:cubicBezTo>
                  <a:pt x="4708516" y="3585091"/>
                  <a:pt x="4556726" y="3773348"/>
                  <a:pt x="4419977" y="3969361"/>
                </a:cubicBezTo>
                <a:lnTo>
                  <a:pt x="4371330" y="4042677"/>
                </a:lnTo>
                <a:lnTo>
                  <a:pt x="4309062" y="4034042"/>
                </a:lnTo>
                <a:cubicBezTo>
                  <a:pt x="3136171" y="3842761"/>
                  <a:pt x="2020225" y="3258041"/>
                  <a:pt x="1176227" y="2294138"/>
                </a:cubicBezTo>
                <a:cubicBezTo>
                  <a:pt x="633657" y="1674486"/>
                  <a:pt x="261259" y="964127"/>
                  <a:pt x="55246" y="220181"/>
                </a:cubicBezTo>
                <a:close/>
              </a:path>
            </a:pathLst>
          </a:custGeom>
        </p:spPr>
        <p:txBody>
          <a:bodyPr wrap="square" anchor="ctr">
            <a:noAutofit/>
          </a:bodyPr>
          <a:lstStyle>
            <a:lvl1pPr algn="ctr">
              <a:defRPr/>
            </a:lvl1pPr>
          </a:lstStyle>
          <a:p>
            <a:r>
              <a:rPr lang="en-GB" dirty="0"/>
              <a:t>Click to insert image</a:t>
            </a:r>
          </a:p>
        </p:txBody>
      </p:sp>
      <p:sp>
        <p:nvSpPr>
          <p:cNvPr id="47" name="Freeform: Shape 46">
            <a:extLst>
              <a:ext uri="{FF2B5EF4-FFF2-40B4-BE49-F238E27FC236}">
                <a16:creationId xmlns:a16="http://schemas.microsoft.com/office/drawing/2014/main" id="{FC9E42F4-64CE-49D3-84AA-C69E8A06D4F7}"/>
              </a:ext>
            </a:extLst>
          </p:cNvPr>
          <p:cNvSpPr/>
          <p:nvPr/>
        </p:nvSpPr>
        <p:spPr>
          <a:xfrm>
            <a:off x="10675240" y="3263360"/>
            <a:ext cx="1516761" cy="3594640"/>
          </a:xfrm>
          <a:custGeom>
            <a:avLst/>
            <a:gdLst>
              <a:gd name="connsiteX0" fmla="*/ 1516761 w 1516761"/>
              <a:gd name="connsiteY0" fmla="*/ 0 h 3594640"/>
              <a:gd name="connsiteX1" fmla="*/ 1516761 w 1516761"/>
              <a:gd name="connsiteY1" fmla="*/ 3594640 h 3594640"/>
              <a:gd name="connsiteX2" fmla="*/ 158 w 1516761"/>
              <a:gd name="connsiteY2" fmla="*/ 3594640 h 3594640"/>
              <a:gd name="connsiteX3" fmla="*/ 0 w 1516761"/>
              <a:gd name="connsiteY3" fmla="*/ 3553413 h 3594640"/>
              <a:gd name="connsiteX4" fmla="*/ 1376578 w 1516761"/>
              <a:gd name="connsiteY4" fmla="*/ 142920 h 359464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516761" h="3594640">
                <a:moveTo>
                  <a:pt x="1516761" y="0"/>
                </a:moveTo>
                <a:lnTo>
                  <a:pt x="1516761" y="3594640"/>
                </a:lnTo>
                <a:lnTo>
                  <a:pt x="158" y="3594640"/>
                </a:lnTo>
                <a:lnTo>
                  <a:pt x="0" y="3553413"/>
                </a:lnTo>
                <a:cubicBezTo>
                  <a:pt x="22880" y="2318940"/>
                  <a:pt x="487412" y="1096577"/>
                  <a:pt x="1376578" y="142920"/>
                </a:cubicBezTo>
                <a:close/>
              </a:path>
            </a:pathLst>
          </a:custGeom>
          <a:solidFill>
            <a:schemeClr val="accent2"/>
          </a:solidFill>
          <a:ln w="104905" cap="flat">
            <a:noFill/>
            <a:prstDash val="solid"/>
            <a:miter/>
          </a:ln>
        </p:spPr>
        <p:txBody>
          <a:bodyPr rtlCol="0" anchor="ct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1800" b="0" i="0" u="none" strike="noStrike" kern="1200" cap="none" spc="0" normalizeH="0" baseline="0" noProof="0">
              <a:ln>
                <a:noFill/>
              </a:ln>
              <a:solidFill>
                <a:srgbClr val="FFFFFF"/>
              </a:solidFill>
              <a:effectLst/>
              <a:uLnTx/>
              <a:uFillTx/>
              <a:latin typeface="Calibri Light"/>
              <a:ea typeface="+mn-ea"/>
              <a:cs typeface="+mn-cs"/>
            </a:endParaRPr>
          </a:p>
        </p:txBody>
      </p:sp>
      <p:pic>
        <p:nvPicPr>
          <p:cNvPr id="44" name="Picture 43">
            <a:extLst>
              <a:ext uri="{FF2B5EF4-FFF2-40B4-BE49-F238E27FC236}">
                <a16:creationId xmlns:a16="http://schemas.microsoft.com/office/drawing/2014/main" id="{E1B55BFB-FF75-4300-BB08-250475BCBB4B}"/>
              </a:ext>
            </a:extLst>
          </p:cNvPr>
          <p:cNvPicPr>
            <a:picLocks noChangeAspect="1"/>
          </p:cNvPicPr>
          <p:nvPr userDrawn="1"/>
        </p:nvPicPr>
        <p:blipFill>
          <a:blip r:embed="rId2"/>
          <a:stretch>
            <a:fillRect/>
          </a:stretch>
        </p:blipFill>
        <p:spPr>
          <a:xfrm>
            <a:off x="-157137" y="-34677"/>
            <a:ext cx="7015137" cy="5134415"/>
          </a:xfrm>
          <a:prstGeom prst="rect">
            <a:avLst/>
          </a:prstGeom>
        </p:spPr>
      </p:pic>
      <p:pic>
        <p:nvPicPr>
          <p:cNvPr id="45" name="Picture 44" descr="A picture containing drawing&#10;&#10;Description automatically generated">
            <a:extLst>
              <a:ext uri="{FF2B5EF4-FFF2-40B4-BE49-F238E27FC236}">
                <a16:creationId xmlns:a16="http://schemas.microsoft.com/office/drawing/2014/main" id="{E530B4E6-B3CF-41BC-98FF-471D7860B1FB}"/>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7864302" y="5468767"/>
            <a:ext cx="2545189" cy="763557"/>
          </a:xfrm>
          <a:prstGeom prst="rect">
            <a:avLst/>
          </a:prstGeom>
        </p:spPr>
      </p:pic>
      <p:pic>
        <p:nvPicPr>
          <p:cNvPr id="50" name="Picture 49" descr="A picture containing drawing&#10;&#10;Description automatically generated">
            <a:extLst>
              <a:ext uri="{FF2B5EF4-FFF2-40B4-BE49-F238E27FC236}">
                <a16:creationId xmlns:a16="http://schemas.microsoft.com/office/drawing/2014/main" id="{3849456D-E21D-4CF9-8DEB-58447732FA21}"/>
              </a:ext>
            </a:extLst>
          </p:cNvPr>
          <p:cNvPicPr>
            <a:picLocks/>
          </p:cNvPicPr>
          <p:nvPr userDrawn="1"/>
        </p:nvPicPr>
        <p:blipFill rotWithShape="1">
          <a:blip r:embed="rId4"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pic>
        <p:nvPicPr>
          <p:cNvPr id="3" name="Picture 2">
            <a:extLst>
              <a:ext uri="{FF2B5EF4-FFF2-40B4-BE49-F238E27FC236}">
                <a16:creationId xmlns:a16="http://schemas.microsoft.com/office/drawing/2014/main" id="{00E20D12-5B41-4702-A38A-C20224347EC9}"/>
              </a:ext>
            </a:extLst>
          </p:cNvPr>
          <p:cNvPicPr>
            <a:picLocks noChangeAspect="1"/>
          </p:cNvPicPr>
          <p:nvPr userDrawn="1"/>
        </p:nvPicPr>
        <p:blipFill>
          <a:blip r:embed="rId5"/>
          <a:stretch>
            <a:fillRect/>
          </a:stretch>
        </p:blipFill>
        <p:spPr>
          <a:xfrm>
            <a:off x="-157137" y="5163862"/>
            <a:ext cx="8358340" cy="1603387"/>
          </a:xfrm>
          <a:prstGeom prst="rect">
            <a:avLst/>
          </a:prstGeom>
        </p:spPr>
      </p:pic>
    </p:spTree>
    <p:extLst>
      <p:ext uri="{BB962C8B-B14F-4D97-AF65-F5344CB8AC3E}">
        <p14:creationId xmlns:p14="http://schemas.microsoft.com/office/powerpoint/2010/main" val="2197029574"/>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1_Agenda 2">
    <p:bg>
      <p:bgPr>
        <a:solidFill>
          <a:schemeClr val="accent1"/>
        </a:solidFill>
        <a:effectLst/>
      </p:bgPr>
    </p:bg>
    <p:spTree>
      <p:nvGrpSpPr>
        <p:cNvPr id="1" name=""/>
        <p:cNvGrpSpPr/>
        <p:nvPr/>
      </p:nvGrpSpPr>
      <p:grpSpPr>
        <a:xfrm>
          <a:off x="0" y="0"/>
          <a:ext cx="0" cy="0"/>
          <a:chOff x="0" y="0"/>
          <a:chExt cx="0" cy="0"/>
        </a:xfrm>
      </p:grpSpPr>
      <p:sp>
        <p:nvSpPr>
          <p:cNvPr id="8" name="Freeform: Shape 7">
            <a:extLst>
              <a:ext uri="{FF2B5EF4-FFF2-40B4-BE49-F238E27FC236}">
                <a16:creationId xmlns:a16="http://schemas.microsoft.com/office/drawing/2014/main" id="{67C7048C-9CED-49E0-A462-5410825E86BA}"/>
              </a:ext>
            </a:extLst>
          </p:cNvPr>
          <p:cNvSpPr/>
          <p:nvPr userDrawn="1"/>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9" name="Freeform: Shape 8">
            <a:extLst>
              <a:ext uri="{FF2B5EF4-FFF2-40B4-BE49-F238E27FC236}">
                <a16:creationId xmlns:a16="http://schemas.microsoft.com/office/drawing/2014/main" id="{CDB1EF59-ACE2-47A5-BFD5-EA3834762132}"/>
              </a:ext>
            </a:extLst>
          </p:cNvPr>
          <p:cNvSpPr/>
          <p:nvPr userDrawn="1"/>
        </p:nvSpPr>
        <p:spPr>
          <a:xfrm>
            <a:off x="6019800" y="0"/>
            <a:ext cx="6172200" cy="6857999"/>
          </a:xfrm>
          <a:custGeom>
            <a:avLst/>
            <a:gdLst>
              <a:gd name="connsiteX0" fmla="*/ 997108 w 6172200"/>
              <a:gd name="connsiteY0" fmla="*/ 0 h 6857999"/>
              <a:gd name="connsiteX1" fmla="*/ 6172200 w 6172200"/>
              <a:gd name="connsiteY1" fmla="*/ 0 h 6857999"/>
              <a:gd name="connsiteX2" fmla="*/ 6172200 w 6172200"/>
              <a:gd name="connsiteY2" fmla="*/ 703762 h 6857999"/>
              <a:gd name="connsiteX3" fmla="*/ 6096379 w 6172200"/>
              <a:gd name="connsiteY3" fmla="*/ 669896 h 6857999"/>
              <a:gd name="connsiteX4" fmla="*/ 5110804 w 6172200"/>
              <a:gd name="connsiteY4" fmla="*/ 478901 h 6857999"/>
              <a:gd name="connsiteX5" fmla="*/ 5008852 w 6172200"/>
              <a:gd name="connsiteY5" fmla="*/ 484760 h 6857999"/>
              <a:gd name="connsiteX6" fmla="*/ 3370342 w 6172200"/>
              <a:gd name="connsiteY6" fmla="*/ 1161868 h 6857999"/>
              <a:gd name="connsiteX7" fmla="*/ 3204529 w 6172200"/>
              <a:gd name="connsiteY7" fmla="*/ 4830622 h 6857999"/>
              <a:gd name="connsiteX8" fmla="*/ 5989355 w 6172200"/>
              <a:gd name="connsiteY8" fmla="*/ 5527515 h 6857999"/>
              <a:gd name="connsiteX9" fmla="*/ 6172200 w 6172200"/>
              <a:gd name="connsiteY9" fmla="*/ 5452490 h 6857999"/>
              <a:gd name="connsiteX10" fmla="*/ 6172200 w 6172200"/>
              <a:gd name="connsiteY10" fmla="*/ 6857999 h 6857999"/>
              <a:gd name="connsiteX11" fmla="*/ 1685981 w 6172200"/>
              <a:gd name="connsiteY11" fmla="*/ 6857999 h 6857999"/>
              <a:gd name="connsiteX12" fmla="*/ 1645140 w 6172200"/>
              <a:gd name="connsiteY12" fmla="*/ 6821799 h 6857999"/>
              <a:gd name="connsiteX13" fmla="*/ 1277634 w 6172200"/>
              <a:gd name="connsiteY13" fmla="*/ 6442513 h 6857999"/>
              <a:gd name="connsiteX14" fmla="*/ 759074 w 6172200"/>
              <a:gd name="connsiteY14" fmla="*/ 347972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6172200" h="6857999">
                <a:moveTo>
                  <a:pt x="997108" y="0"/>
                </a:moveTo>
                <a:lnTo>
                  <a:pt x="6172200" y="0"/>
                </a:lnTo>
                <a:lnTo>
                  <a:pt x="6172200" y="703762"/>
                </a:lnTo>
                <a:lnTo>
                  <a:pt x="6096379" y="669896"/>
                </a:lnTo>
                <a:cubicBezTo>
                  <a:pt x="5784551" y="542677"/>
                  <a:pt x="5449759" y="477365"/>
                  <a:pt x="5110804" y="478901"/>
                </a:cubicBezTo>
                <a:cubicBezTo>
                  <a:pt x="5076820" y="478901"/>
                  <a:pt x="5042836" y="484760"/>
                  <a:pt x="5008852" y="484760"/>
                </a:cubicBezTo>
                <a:cubicBezTo>
                  <a:pt x="4400162" y="511263"/>
                  <a:pt x="3820169" y="750943"/>
                  <a:pt x="3370342" y="1161868"/>
                </a:cubicBezTo>
                <a:cubicBezTo>
                  <a:pt x="2311454" y="2129180"/>
                  <a:pt x="2237217" y="3771736"/>
                  <a:pt x="3204529" y="4830622"/>
                </a:cubicBezTo>
                <a:cubicBezTo>
                  <a:pt x="3930014" y="5624787"/>
                  <a:pt x="5035324" y="5865086"/>
                  <a:pt x="5989355" y="5527515"/>
                </a:cubicBezTo>
                <a:lnTo>
                  <a:pt x="6172200" y="5452490"/>
                </a:lnTo>
                <a:lnTo>
                  <a:pt x="6172200" y="6857999"/>
                </a:lnTo>
                <a:lnTo>
                  <a:pt x="1685981" y="6857999"/>
                </a:lnTo>
                <a:lnTo>
                  <a:pt x="1645140" y="6821799"/>
                </a:lnTo>
                <a:cubicBezTo>
                  <a:pt x="1517645" y="6702926"/>
                  <a:pt x="1394940" y="6576484"/>
                  <a:pt x="1277634" y="6442513"/>
                </a:cubicBezTo>
                <a:cubicBezTo>
                  <a:pt x="-247337" y="4700892"/>
                  <a:pt x="-390571" y="2222760"/>
                  <a:pt x="759074" y="347972"/>
                </a:cubicBezTo>
                <a:close/>
              </a:path>
            </a:pathLst>
          </a:custGeom>
          <a:solidFill>
            <a:schemeClr val="accent2"/>
          </a:solidFill>
          <a:ln w="104905" cap="flat">
            <a:noFill/>
            <a:prstDash val="solid"/>
            <a:miter/>
          </a:ln>
        </p:spPr>
        <p:txBody>
          <a:bodyPr wrap="square" rtlCol="0" anchor="ctr">
            <a:noAutofit/>
          </a:bodyPr>
          <a:lstStyle/>
          <a:p>
            <a:endParaRPr lang="en-GB"/>
          </a:p>
        </p:txBody>
      </p:sp>
      <p:sp>
        <p:nvSpPr>
          <p:cNvPr id="10" name="Freeform: Shape 9">
            <a:extLst>
              <a:ext uri="{FF2B5EF4-FFF2-40B4-BE49-F238E27FC236}">
                <a16:creationId xmlns:a16="http://schemas.microsoft.com/office/drawing/2014/main" id="{81BFBDAE-F37F-4B9B-9E9E-B00A5505894C}"/>
              </a:ext>
            </a:extLst>
          </p:cNvPr>
          <p:cNvSpPr/>
          <p:nvPr userDrawn="1"/>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rgbClr val="A50A2C"/>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11" name="Freeform: Shape 10">
            <a:extLst>
              <a:ext uri="{FF2B5EF4-FFF2-40B4-BE49-F238E27FC236}">
                <a16:creationId xmlns:a16="http://schemas.microsoft.com/office/drawing/2014/main" id="{027ADB8A-23DD-4078-BA48-FA431C6C7922}"/>
              </a:ext>
            </a:extLst>
          </p:cNvPr>
          <p:cNvSpPr/>
          <p:nvPr userDrawn="1"/>
        </p:nvSpPr>
        <p:spPr>
          <a:xfrm rot="435185">
            <a:off x="-49789" y="6175481"/>
            <a:ext cx="5071414" cy="994891"/>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rgbClr val="A50A2C"/>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12" name="Picture 11" descr="A picture containing drawing&#10;&#10;Description automatically generated">
            <a:extLst>
              <a:ext uri="{FF2B5EF4-FFF2-40B4-BE49-F238E27FC236}">
                <a16:creationId xmlns:a16="http://schemas.microsoft.com/office/drawing/2014/main" id="{C23FE92E-1884-4E25-B909-E5CF5A5FF7C5}"/>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9579696" y="5934838"/>
            <a:ext cx="2378509" cy="713553"/>
          </a:xfrm>
          <a:prstGeom prst="rect">
            <a:avLst/>
          </a:prstGeom>
        </p:spPr>
      </p:pic>
      <p:pic>
        <p:nvPicPr>
          <p:cNvPr id="13" name="Picture 12">
            <a:extLst>
              <a:ext uri="{FF2B5EF4-FFF2-40B4-BE49-F238E27FC236}">
                <a16:creationId xmlns:a16="http://schemas.microsoft.com/office/drawing/2014/main" id="{022EAB9A-B915-40D5-BFA4-9F491D2716E7}"/>
              </a:ext>
            </a:extLst>
          </p:cNvPr>
          <p:cNvPicPr>
            <a:picLocks noChangeAspect="1"/>
          </p:cNvPicPr>
          <p:nvPr userDrawn="1"/>
        </p:nvPicPr>
        <p:blipFill rotWithShape="1">
          <a:blip r:embed="rId3" cstate="email">
            <a:extLst>
              <a:ext uri="{28A0092B-C50C-407E-A947-70E740481C1C}">
                <a14:useLocalDpi xmlns:a14="http://schemas.microsoft.com/office/drawing/2010/main"/>
              </a:ext>
            </a:extLst>
          </a:blip>
          <a:srcRect l="11122" t="15056" r="21315" b="27438"/>
          <a:stretch/>
        </p:blipFill>
        <p:spPr>
          <a:xfrm>
            <a:off x="473124" y="586855"/>
            <a:ext cx="5199533" cy="2720452"/>
          </a:xfrm>
          <a:prstGeom prst="rect">
            <a:avLst/>
          </a:prstGeom>
        </p:spPr>
      </p:pic>
      <p:sp>
        <p:nvSpPr>
          <p:cNvPr id="14" name="TextBox 13">
            <a:extLst>
              <a:ext uri="{FF2B5EF4-FFF2-40B4-BE49-F238E27FC236}">
                <a16:creationId xmlns:a16="http://schemas.microsoft.com/office/drawing/2014/main" id="{3608897A-E7F7-4C1F-ADCF-799C2C5DA9E7}"/>
              </a:ext>
            </a:extLst>
          </p:cNvPr>
          <p:cNvSpPr txBox="1"/>
          <p:nvPr userDrawn="1"/>
        </p:nvSpPr>
        <p:spPr>
          <a:xfrm>
            <a:off x="518616" y="6291615"/>
            <a:ext cx="914400" cy="914400"/>
          </a:xfrm>
          <a:prstGeom prst="rect">
            <a:avLst/>
          </a:prstGeom>
          <a:noFill/>
        </p:spPr>
        <p:txBody>
          <a:bodyPr wrap="none" rtlCol="0">
            <a:noAutofit/>
          </a:bodyPr>
          <a:lstStyle/>
          <a:p>
            <a:pPr algn="l">
              <a:lnSpc>
                <a:spcPct val="90000"/>
              </a:lnSpc>
              <a:spcAft>
                <a:spcPts val="600"/>
              </a:spcAft>
            </a:pPr>
            <a:r>
              <a:rPr lang="en-IE" sz="2400" dirty="0">
                <a:solidFill>
                  <a:schemeClr val="tx2"/>
                </a:solidFill>
              </a:rPr>
              <a:t>www.redcresearch.ie</a:t>
            </a:r>
          </a:p>
        </p:txBody>
      </p:sp>
      <p:pic>
        <p:nvPicPr>
          <p:cNvPr id="15" name="Picture 14" descr="A picture containing drawing&#10;&#10;Description automatically generated">
            <a:extLst>
              <a:ext uri="{FF2B5EF4-FFF2-40B4-BE49-F238E27FC236}">
                <a16:creationId xmlns:a16="http://schemas.microsoft.com/office/drawing/2014/main" id="{09652668-DF17-46ED-81D0-D483370F3BC0}"/>
              </a:ext>
            </a:extLst>
          </p:cNvPr>
          <p:cNvPicPr>
            <a:picLocks/>
          </p:cNvPicPr>
          <p:nvPr userDrawn="1"/>
        </p:nvPicPr>
        <p:blipFill rotWithShape="1">
          <a:blip r:embed="rId4"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
        <p:nvSpPr>
          <p:cNvPr id="3" name="Content Placeholder 2">
            <a:extLst>
              <a:ext uri="{FF2B5EF4-FFF2-40B4-BE49-F238E27FC236}">
                <a16:creationId xmlns:a16="http://schemas.microsoft.com/office/drawing/2014/main" id="{5D6068FA-D6C4-4120-91AE-9E086442E985}"/>
              </a:ext>
            </a:extLst>
          </p:cNvPr>
          <p:cNvSpPr>
            <a:spLocks noGrp="1"/>
          </p:cNvSpPr>
          <p:nvPr>
            <p:ph sz="quarter" idx="10" hasCustomPrompt="1"/>
          </p:nvPr>
        </p:nvSpPr>
        <p:spPr>
          <a:xfrm>
            <a:off x="623432" y="3936999"/>
            <a:ext cx="3419475" cy="1922463"/>
          </a:xfrm>
        </p:spPr>
        <p:txBody>
          <a:bodyPr/>
          <a:lstStyle>
            <a:lvl1pPr>
              <a:defRPr/>
            </a:lvl1pPr>
          </a:lstStyle>
          <a:p>
            <a:pPr lvl="0"/>
            <a:r>
              <a:rPr lang="en-US" dirty="0"/>
              <a:t>Enter contact details here</a:t>
            </a:r>
          </a:p>
          <a:p>
            <a:pPr lvl="1"/>
            <a:r>
              <a:rPr lang="en-US" dirty="0"/>
              <a:t>Second level</a:t>
            </a:r>
          </a:p>
          <a:p>
            <a:pPr lvl="2"/>
            <a:r>
              <a:rPr lang="en-US" dirty="0"/>
              <a:t>Third level</a:t>
            </a:r>
          </a:p>
          <a:p>
            <a:pPr lvl="3"/>
            <a:r>
              <a:rPr lang="en-US" dirty="0"/>
              <a:t>Fourth level</a:t>
            </a:r>
          </a:p>
          <a:p>
            <a:pPr lvl="4"/>
            <a:r>
              <a:rPr lang="en-US" dirty="0"/>
              <a:t>Fifth level</a:t>
            </a:r>
            <a:endParaRPr lang="en-IE" dirty="0"/>
          </a:p>
        </p:txBody>
      </p:sp>
    </p:spTree>
    <p:extLst>
      <p:ext uri="{BB962C8B-B14F-4D97-AF65-F5344CB8AC3E}">
        <p14:creationId xmlns:p14="http://schemas.microsoft.com/office/powerpoint/2010/main" val="614003146"/>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2_Agenda 2">
    <p:bg>
      <p:bgPr>
        <a:solidFill>
          <a:schemeClr val="accent1"/>
        </a:solidFill>
        <a:effectLst/>
      </p:bgPr>
    </p:bg>
    <p:spTree>
      <p:nvGrpSpPr>
        <p:cNvPr id="1" name=""/>
        <p:cNvGrpSpPr/>
        <p:nvPr/>
      </p:nvGrpSpPr>
      <p:grpSpPr>
        <a:xfrm>
          <a:off x="0" y="0"/>
          <a:ext cx="0" cy="0"/>
          <a:chOff x="0" y="0"/>
          <a:chExt cx="0" cy="0"/>
        </a:xfrm>
      </p:grpSpPr>
      <p:sp>
        <p:nvSpPr>
          <p:cNvPr id="16" name="Picture Placeholder 25">
            <a:extLst>
              <a:ext uri="{FF2B5EF4-FFF2-40B4-BE49-F238E27FC236}">
                <a16:creationId xmlns:a16="http://schemas.microsoft.com/office/drawing/2014/main" id="{3300890A-7DA9-4732-AC52-B0AD47371EF4}"/>
              </a:ext>
            </a:extLst>
          </p:cNvPr>
          <p:cNvSpPr>
            <a:spLocks noGrp="1"/>
          </p:cNvSpPr>
          <p:nvPr>
            <p:ph type="pic" sz="quarter" idx="11" hasCustomPrompt="1"/>
          </p:nvPr>
        </p:nvSpPr>
        <p:spPr>
          <a:xfrm>
            <a:off x="5801357" y="0"/>
            <a:ext cx="6390643" cy="6857999"/>
          </a:xfrm>
          <a:custGeom>
            <a:avLst/>
            <a:gdLst>
              <a:gd name="connsiteX0" fmla="*/ 1300586 w 6390643"/>
              <a:gd name="connsiteY0" fmla="*/ 0 h 6857999"/>
              <a:gd name="connsiteX1" fmla="*/ 4148109 w 6390643"/>
              <a:gd name="connsiteY1" fmla="*/ 0 h 6857999"/>
              <a:gd name="connsiteX2" fmla="*/ 4244758 w 6390643"/>
              <a:gd name="connsiteY2" fmla="*/ 200632 h 6857999"/>
              <a:gd name="connsiteX3" fmla="*/ 4662099 w 6390643"/>
              <a:gd name="connsiteY3" fmla="*/ 759144 h 6857999"/>
              <a:gd name="connsiteX4" fmla="*/ 4793175 w 6390643"/>
              <a:gd name="connsiteY4" fmla="*/ 878274 h 6857999"/>
              <a:gd name="connsiteX5" fmla="*/ 4769363 w 6390643"/>
              <a:gd name="connsiteY5" fmla="*/ 880359 h 6857999"/>
              <a:gd name="connsiteX6" fmla="*/ 3361339 w 6390643"/>
              <a:gd name="connsiteY6" fmla="*/ 1535861 h 6857999"/>
              <a:gd name="connsiteX7" fmla="*/ 3195969 w 6390643"/>
              <a:gd name="connsiteY7" fmla="*/ 5194816 h 6857999"/>
              <a:gd name="connsiteX8" fmla="*/ 6207778 w 6390643"/>
              <a:gd name="connsiteY8" fmla="*/ 5793660 h 6857999"/>
              <a:gd name="connsiteX9" fmla="*/ 6390643 w 6390643"/>
              <a:gd name="connsiteY9" fmla="*/ 5696460 h 6857999"/>
              <a:gd name="connsiteX10" fmla="*/ 6390643 w 6390643"/>
              <a:gd name="connsiteY10" fmla="*/ 6857999 h 6857999"/>
              <a:gd name="connsiteX11" fmla="*/ 1325443 w 6390643"/>
              <a:gd name="connsiteY11" fmla="*/ 6857999 h 6857999"/>
              <a:gd name="connsiteX12" fmla="*/ 1274221 w 6390643"/>
              <a:gd name="connsiteY12" fmla="*/ 6802401 h 6857999"/>
              <a:gd name="connsiteX13" fmla="*/ 1044489 w 6390643"/>
              <a:gd name="connsiteY13" fmla="*/ 303941 h 6857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6390643" h="6857999">
                <a:moveTo>
                  <a:pt x="1300586" y="0"/>
                </a:moveTo>
                <a:lnTo>
                  <a:pt x="4148109" y="0"/>
                </a:lnTo>
                <a:lnTo>
                  <a:pt x="4244758" y="200632"/>
                </a:lnTo>
                <a:cubicBezTo>
                  <a:pt x="4356689" y="406677"/>
                  <a:pt x="4497630" y="594675"/>
                  <a:pt x="4662099" y="759144"/>
                </a:cubicBezTo>
                <a:lnTo>
                  <a:pt x="4793175" y="878274"/>
                </a:lnTo>
                <a:lnTo>
                  <a:pt x="4769363" y="880359"/>
                </a:lnTo>
                <a:cubicBezTo>
                  <a:pt x="4245827" y="949423"/>
                  <a:pt x="3753887" y="1177263"/>
                  <a:pt x="3361339" y="1535861"/>
                </a:cubicBezTo>
                <a:cubicBezTo>
                  <a:pt x="2305279" y="2500589"/>
                  <a:pt x="2231241" y="4138758"/>
                  <a:pt x="3195969" y="5194816"/>
                </a:cubicBezTo>
                <a:cubicBezTo>
                  <a:pt x="3979812" y="6052863"/>
                  <a:pt x="5208232" y="6262623"/>
                  <a:pt x="6207778" y="5793660"/>
                </a:cubicBezTo>
                <a:lnTo>
                  <a:pt x="6390643" y="5696460"/>
                </a:lnTo>
                <a:lnTo>
                  <a:pt x="6390643" y="6857999"/>
                </a:lnTo>
                <a:lnTo>
                  <a:pt x="1325443" y="6857999"/>
                </a:lnTo>
                <a:lnTo>
                  <a:pt x="1274221" y="6802401"/>
                </a:lnTo>
                <a:cubicBezTo>
                  <a:pt x="-363669" y="4931819"/>
                  <a:pt x="-403350" y="2209341"/>
                  <a:pt x="1044489" y="303941"/>
                </a:cubicBezTo>
                <a:close/>
              </a:path>
            </a:pathLst>
          </a:custGeom>
        </p:spPr>
        <p:txBody>
          <a:bodyPr wrap="square" anchor="ctr">
            <a:noAutofit/>
          </a:bodyPr>
          <a:lstStyle>
            <a:lvl1pPr algn="ctr">
              <a:defRPr/>
            </a:lvl1pPr>
          </a:lstStyle>
          <a:p>
            <a:r>
              <a:rPr lang="en-GB" dirty="0"/>
              <a:t>Click to insert image</a:t>
            </a:r>
          </a:p>
        </p:txBody>
      </p:sp>
      <p:sp>
        <p:nvSpPr>
          <p:cNvPr id="17" name="Freeform: Shape 16">
            <a:extLst>
              <a:ext uri="{FF2B5EF4-FFF2-40B4-BE49-F238E27FC236}">
                <a16:creationId xmlns:a16="http://schemas.microsoft.com/office/drawing/2014/main" id="{22745D7D-0ED0-4C14-94D6-D0ACD1038287}"/>
              </a:ext>
            </a:extLst>
          </p:cNvPr>
          <p:cNvSpPr/>
          <p:nvPr userDrawn="1"/>
        </p:nvSpPr>
        <p:spPr>
          <a:xfrm>
            <a:off x="9949466" y="0"/>
            <a:ext cx="2242534" cy="1469000"/>
          </a:xfrm>
          <a:custGeom>
            <a:avLst/>
            <a:gdLst>
              <a:gd name="connsiteX0" fmla="*/ 0 w 2242534"/>
              <a:gd name="connsiteY0" fmla="*/ 0 h 1469000"/>
              <a:gd name="connsiteX1" fmla="*/ 2242534 w 2242534"/>
              <a:gd name="connsiteY1" fmla="*/ 0 h 1469000"/>
              <a:gd name="connsiteX2" fmla="*/ 2242534 w 2242534"/>
              <a:gd name="connsiteY2" fmla="*/ 1468486 h 1469000"/>
              <a:gd name="connsiteX3" fmla="*/ 2227734 w 2242534"/>
              <a:gd name="connsiteY3" fmla="*/ 1469000 h 1469000"/>
              <a:gd name="connsiteX4" fmla="*/ 96650 w 2242534"/>
              <a:gd name="connsiteY4" fmla="*/ 200632 h 1469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242534" h="1469000">
                <a:moveTo>
                  <a:pt x="0" y="0"/>
                </a:moveTo>
                <a:lnTo>
                  <a:pt x="2242534" y="0"/>
                </a:lnTo>
                <a:lnTo>
                  <a:pt x="2242534" y="1468486"/>
                </a:lnTo>
                <a:lnTo>
                  <a:pt x="2227734" y="1469000"/>
                </a:lnTo>
                <a:cubicBezTo>
                  <a:pt x="1307504" y="1469000"/>
                  <a:pt x="507060" y="956129"/>
                  <a:pt x="96650" y="200632"/>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sp>
        <p:nvSpPr>
          <p:cNvPr id="8" name="Freeform: Shape 7">
            <a:extLst>
              <a:ext uri="{FF2B5EF4-FFF2-40B4-BE49-F238E27FC236}">
                <a16:creationId xmlns:a16="http://schemas.microsoft.com/office/drawing/2014/main" id="{67C7048C-9CED-49E0-A462-5410825E86BA}"/>
              </a:ext>
            </a:extLst>
          </p:cNvPr>
          <p:cNvSpPr/>
          <p:nvPr userDrawn="1"/>
        </p:nvSpPr>
        <p:spPr>
          <a:xfrm>
            <a:off x="1007436" y="1867236"/>
            <a:ext cx="7461204" cy="4990763"/>
          </a:xfrm>
          <a:custGeom>
            <a:avLst/>
            <a:gdLst>
              <a:gd name="connsiteX0" fmla="*/ 5094516 w 7461204"/>
              <a:gd name="connsiteY0" fmla="*/ 7 h 4990763"/>
              <a:gd name="connsiteX1" fmla="*/ 7461204 w 7461204"/>
              <a:gd name="connsiteY1" fmla="*/ 573855 h 4990763"/>
              <a:gd name="connsiteX2" fmla="*/ 6375450 w 7461204"/>
              <a:gd name="connsiteY2" fmla="*/ 2892621 h 4990763"/>
              <a:gd name="connsiteX3" fmla="*/ 5089842 w 7461204"/>
              <a:gd name="connsiteY3" fmla="*/ 2554857 h 4990763"/>
              <a:gd name="connsiteX4" fmla="*/ 4988162 w 7461204"/>
              <a:gd name="connsiteY4" fmla="*/ 2560701 h 4990763"/>
              <a:gd name="connsiteX5" fmla="*/ 3354029 w 7461204"/>
              <a:gd name="connsiteY5" fmla="*/ 3236000 h 4990763"/>
              <a:gd name="connsiteX6" fmla="*/ 2536597 w 7461204"/>
              <a:gd name="connsiteY6" fmla="*/ 4783768 h 4990763"/>
              <a:gd name="connsiteX7" fmla="*/ 2517318 w 7461204"/>
              <a:gd name="connsiteY7" fmla="*/ 4990763 h 4990763"/>
              <a:gd name="connsiteX8" fmla="*/ 0 w 7461204"/>
              <a:gd name="connsiteY8" fmla="*/ 4990763 h 4990763"/>
              <a:gd name="connsiteX9" fmla="*/ 4038 w 7461204"/>
              <a:gd name="connsiteY9" fmla="*/ 4772730 h 4990763"/>
              <a:gd name="connsiteX10" fmla="*/ 1748430 w 7461204"/>
              <a:gd name="connsiteY10" fmla="*/ 1242371 h 4990763"/>
              <a:gd name="connsiteX11" fmla="*/ 1762455 w 7461204"/>
              <a:gd name="connsiteY11" fmla="*/ 1229515 h 4990763"/>
              <a:gd name="connsiteX12" fmla="*/ 4860770 w 7461204"/>
              <a:gd name="connsiteY12" fmla="*/ 5851 h 4990763"/>
              <a:gd name="connsiteX13" fmla="*/ 5094516 w 7461204"/>
              <a:gd name="connsiteY13" fmla="*/ 7 h 499076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Lst>
            <a:rect l="l" t="t" r="r" b="b"/>
            <a:pathLst>
              <a:path w="7461204" h="4990763">
                <a:moveTo>
                  <a:pt x="5094516" y="7"/>
                </a:moveTo>
                <a:cubicBezTo>
                  <a:pt x="5918023" y="-1325"/>
                  <a:pt x="6729761" y="195497"/>
                  <a:pt x="7461204" y="573855"/>
                </a:cubicBezTo>
                <a:lnTo>
                  <a:pt x="6375450" y="2892621"/>
                </a:lnTo>
                <a:cubicBezTo>
                  <a:pt x="5983926" y="2669295"/>
                  <a:pt x="5540575" y="2552815"/>
                  <a:pt x="5089842" y="2554857"/>
                </a:cubicBezTo>
                <a:cubicBezTo>
                  <a:pt x="5055948" y="2554857"/>
                  <a:pt x="5022056" y="2560701"/>
                  <a:pt x="4988162" y="2560701"/>
                </a:cubicBezTo>
                <a:cubicBezTo>
                  <a:pt x="4381099" y="2587133"/>
                  <a:pt x="3802655" y="2826173"/>
                  <a:pt x="3354029" y="3236000"/>
                </a:cubicBezTo>
                <a:cubicBezTo>
                  <a:pt x="2892003" y="3658069"/>
                  <a:pt x="2617942" y="4209038"/>
                  <a:pt x="2536597" y="4783768"/>
                </a:cubicBezTo>
                <a:lnTo>
                  <a:pt x="2517318" y="4990763"/>
                </a:lnTo>
                <a:lnTo>
                  <a:pt x="0" y="4990763"/>
                </a:lnTo>
                <a:lnTo>
                  <a:pt x="4038" y="4772730"/>
                </a:lnTo>
                <a:cubicBezTo>
                  <a:pt x="91176" y="3458897"/>
                  <a:pt x="679524" y="2178307"/>
                  <a:pt x="1748430" y="1242371"/>
                </a:cubicBezTo>
                <a:lnTo>
                  <a:pt x="1762455" y="1229515"/>
                </a:lnTo>
                <a:cubicBezTo>
                  <a:pt x="2630148" y="487990"/>
                  <a:pt x="3720551" y="57341"/>
                  <a:pt x="4860770" y="5851"/>
                </a:cubicBezTo>
                <a:cubicBezTo>
                  <a:pt x="4941413" y="7"/>
                  <a:pt x="5018550" y="7"/>
                  <a:pt x="5094516" y="7"/>
                </a:cubicBezTo>
                <a:close/>
              </a:path>
            </a:pathLst>
          </a:custGeom>
          <a:solidFill>
            <a:schemeClr val="bg1">
              <a:alpha val="10000"/>
            </a:schemeClr>
          </a:solidFill>
          <a:ln w="104905" cap="flat">
            <a:noFill/>
            <a:prstDash val="solid"/>
            <a:miter/>
          </a:ln>
        </p:spPr>
        <p:txBody>
          <a:bodyPr wrap="square" rtlCol="0" anchor="ctr">
            <a:noAutofit/>
          </a:bodyPr>
          <a:lstStyle/>
          <a:p>
            <a:endParaRPr lang="en-GB"/>
          </a:p>
        </p:txBody>
      </p:sp>
      <p:sp>
        <p:nvSpPr>
          <p:cNvPr id="11" name="Freeform: Shape 10">
            <a:extLst>
              <a:ext uri="{FF2B5EF4-FFF2-40B4-BE49-F238E27FC236}">
                <a16:creationId xmlns:a16="http://schemas.microsoft.com/office/drawing/2014/main" id="{027ADB8A-23DD-4078-BA48-FA431C6C7922}"/>
              </a:ext>
            </a:extLst>
          </p:cNvPr>
          <p:cNvSpPr/>
          <p:nvPr userDrawn="1"/>
        </p:nvSpPr>
        <p:spPr>
          <a:xfrm rot="435185">
            <a:off x="-49789" y="6175481"/>
            <a:ext cx="5071414" cy="994891"/>
          </a:xfrm>
          <a:custGeom>
            <a:avLst/>
            <a:gdLst>
              <a:gd name="connsiteX0" fmla="*/ 1144252 w 5071414"/>
              <a:gd name="connsiteY0" fmla="*/ 66018 h 994891"/>
              <a:gd name="connsiteX1" fmla="*/ 2351736 w 5071414"/>
              <a:gd name="connsiteY1" fmla="*/ 0 h 994891"/>
              <a:gd name="connsiteX2" fmla="*/ 4900291 w 5071414"/>
              <a:gd name="connsiteY2" fmla="*/ 311163 h 994891"/>
              <a:gd name="connsiteX3" fmla="*/ 5071414 w 5071414"/>
              <a:gd name="connsiteY3" fmla="*/ 361291 h 994891"/>
              <a:gd name="connsiteX4" fmla="*/ 93047 w 5071414"/>
              <a:gd name="connsiteY4" fmla="*/ 994891 h 994891"/>
              <a:gd name="connsiteX5" fmla="*/ 0 w 5071414"/>
              <a:gd name="connsiteY5" fmla="*/ 263799 h 994891"/>
              <a:gd name="connsiteX6" fmla="*/ 330714 w 5071414"/>
              <a:gd name="connsiteY6" fmla="*/ 190541 h 994891"/>
              <a:gd name="connsiteX7" fmla="*/ 761791 w 5071414"/>
              <a:gd name="connsiteY7" fmla="*/ 115906 h 994891"/>
              <a:gd name="connsiteX8" fmla="*/ 1144252 w 5071414"/>
              <a:gd name="connsiteY8" fmla="*/ 66018 h 9948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5071414" h="994891">
                <a:moveTo>
                  <a:pt x="1144252" y="66018"/>
                </a:moveTo>
                <a:cubicBezTo>
                  <a:pt x="1532289" y="22826"/>
                  <a:pt x="1936484" y="0"/>
                  <a:pt x="2351736" y="0"/>
                </a:cubicBezTo>
                <a:cubicBezTo>
                  <a:pt x="3274518" y="0"/>
                  <a:pt x="4142700" y="112721"/>
                  <a:pt x="4900291" y="311163"/>
                </a:cubicBezTo>
                <a:lnTo>
                  <a:pt x="5071414" y="361291"/>
                </a:lnTo>
                <a:lnTo>
                  <a:pt x="93047" y="994891"/>
                </a:lnTo>
                <a:lnTo>
                  <a:pt x="0" y="263799"/>
                </a:lnTo>
                <a:lnTo>
                  <a:pt x="330714" y="190541"/>
                </a:lnTo>
                <a:cubicBezTo>
                  <a:pt x="471505" y="162803"/>
                  <a:pt x="615298" y="137876"/>
                  <a:pt x="761791" y="115906"/>
                </a:cubicBezTo>
                <a:cubicBezTo>
                  <a:pt x="887357" y="97074"/>
                  <a:pt x="1014907" y="80414"/>
                  <a:pt x="1144252" y="66018"/>
                </a:cubicBezTo>
                <a:close/>
              </a:path>
            </a:pathLst>
          </a:custGeom>
          <a:solidFill>
            <a:srgbClr val="A50A2C"/>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lnSpc>
                <a:spcPct val="90000"/>
              </a:lnSpc>
              <a:spcAft>
                <a:spcPts val="600"/>
              </a:spcAft>
            </a:pPr>
            <a:endParaRPr lang="en-GB" dirty="0" err="1">
              <a:solidFill>
                <a:schemeClr val="bg1"/>
              </a:solidFill>
            </a:endParaRPr>
          </a:p>
        </p:txBody>
      </p:sp>
      <p:pic>
        <p:nvPicPr>
          <p:cNvPr id="12" name="Picture 11" descr="A picture containing drawing&#10;&#10;Description automatically generated">
            <a:extLst>
              <a:ext uri="{FF2B5EF4-FFF2-40B4-BE49-F238E27FC236}">
                <a16:creationId xmlns:a16="http://schemas.microsoft.com/office/drawing/2014/main" id="{C23FE92E-1884-4E25-B909-E5CF5A5FF7C5}"/>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94381" y="5087642"/>
            <a:ext cx="2378509" cy="713553"/>
          </a:xfrm>
          <a:prstGeom prst="rect">
            <a:avLst/>
          </a:prstGeom>
        </p:spPr>
      </p:pic>
      <p:pic>
        <p:nvPicPr>
          <p:cNvPr id="13" name="Picture 12">
            <a:extLst>
              <a:ext uri="{FF2B5EF4-FFF2-40B4-BE49-F238E27FC236}">
                <a16:creationId xmlns:a16="http://schemas.microsoft.com/office/drawing/2014/main" id="{022EAB9A-B915-40D5-BFA4-9F491D2716E7}"/>
              </a:ext>
            </a:extLst>
          </p:cNvPr>
          <p:cNvPicPr>
            <a:picLocks noChangeAspect="1"/>
          </p:cNvPicPr>
          <p:nvPr userDrawn="1"/>
        </p:nvPicPr>
        <p:blipFill rotWithShape="1">
          <a:blip r:embed="rId3" cstate="email">
            <a:extLst>
              <a:ext uri="{28A0092B-C50C-407E-A947-70E740481C1C}">
                <a14:useLocalDpi xmlns:a14="http://schemas.microsoft.com/office/drawing/2010/main"/>
              </a:ext>
            </a:extLst>
          </a:blip>
          <a:srcRect l="11122" t="15056" r="21315" b="27438"/>
          <a:stretch/>
        </p:blipFill>
        <p:spPr>
          <a:xfrm>
            <a:off x="473124" y="586855"/>
            <a:ext cx="5199533" cy="2720452"/>
          </a:xfrm>
          <a:prstGeom prst="rect">
            <a:avLst/>
          </a:prstGeom>
        </p:spPr>
      </p:pic>
      <p:sp>
        <p:nvSpPr>
          <p:cNvPr id="14" name="TextBox 13">
            <a:extLst>
              <a:ext uri="{FF2B5EF4-FFF2-40B4-BE49-F238E27FC236}">
                <a16:creationId xmlns:a16="http://schemas.microsoft.com/office/drawing/2014/main" id="{3608897A-E7F7-4C1F-ADCF-799C2C5DA9E7}"/>
              </a:ext>
            </a:extLst>
          </p:cNvPr>
          <p:cNvSpPr txBox="1"/>
          <p:nvPr userDrawn="1"/>
        </p:nvSpPr>
        <p:spPr>
          <a:xfrm>
            <a:off x="550236" y="6353528"/>
            <a:ext cx="914400" cy="914400"/>
          </a:xfrm>
          <a:prstGeom prst="rect">
            <a:avLst/>
          </a:prstGeom>
          <a:noFill/>
        </p:spPr>
        <p:txBody>
          <a:bodyPr wrap="none" rtlCol="0">
            <a:noAutofit/>
          </a:bodyPr>
          <a:lstStyle/>
          <a:p>
            <a:pPr algn="l">
              <a:lnSpc>
                <a:spcPct val="90000"/>
              </a:lnSpc>
              <a:spcAft>
                <a:spcPts val="600"/>
              </a:spcAft>
            </a:pPr>
            <a:r>
              <a:rPr lang="en-IE" sz="2400" dirty="0">
                <a:solidFill>
                  <a:schemeClr val="tx2"/>
                </a:solidFill>
              </a:rPr>
              <a:t>www.redcresearch.ie</a:t>
            </a:r>
          </a:p>
        </p:txBody>
      </p:sp>
      <p:pic>
        <p:nvPicPr>
          <p:cNvPr id="15" name="Picture 14" descr="A picture containing drawing&#10;&#10;Description automatically generated">
            <a:extLst>
              <a:ext uri="{FF2B5EF4-FFF2-40B4-BE49-F238E27FC236}">
                <a16:creationId xmlns:a16="http://schemas.microsoft.com/office/drawing/2014/main" id="{09652668-DF17-46ED-81D0-D483370F3BC0}"/>
              </a:ext>
            </a:extLst>
          </p:cNvPr>
          <p:cNvPicPr>
            <a:picLocks/>
          </p:cNvPicPr>
          <p:nvPr userDrawn="1"/>
        </p:nvPicPr>
        <p:blipFill rotWithShape="1">
          <a:blip r:embed="rId4" cstate="print">
            <a:extLst>
              <a:ext uri="{28A0092B-C50C-407E-A947-70E740481C1C}">
                <a14:useLocalDpi xmlns:a14="http://schemas.microsoft.com/office/drawing/2010/main" val="0"/>
              </a:ext>
            </a:extLst>
          </a:blip>
          <a:srcRect l="4911" r="-1"/>
          <a:stretch/>
        </p:blipFill>
        <p:spPr>
          <a:xfrm>
            <a:off x="11727656" y="223840"/>
            <a:ext cx="230549" cy="276222"/>
          </a:xfrm>
          <a:prstGeom prst="rect">
            <a:avLst/>
          </a:prstGeom>
        </p:spPr>
      </p:pic>
    </p:spTree>
    <p:extLst>
      <p:ext uri="{BB962C8B-B14F-4D97-AF65-F5344CB8AC3E}">
        <p14:creationId xmlns:p14="http://schemas.microsoft.com/office/powerpoint/2010/main" val="59413855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theme" Target="../theme/theme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9.xml"/><Relationship Id="rId13" Type="http://schemas.openxmlformats.org/officeDocument/2006/relationships/slideLayout" Target="../slideLayouts/slideLayout34.xml"/><Relationship Id="rId18" Type="http://schemas.openxmlformats.org/officeDocument/2006/relationships/slideLayout" Target="../slideLayouts/slideLayout39.xml"/><Relationship Id="rId26" Type="http://schemas.openxmlformats.org/officeDocument/2006/relationships/slideLayout" Target="../slideLayouts/slideLayout47.xml"/><Relationship Id="rId3" Type="http://schemas.openxmlformats.org/officeDocument/2006/relationships/slideLayout" Target="../slideLayouts/slideLayout24.xml"/><Relationship Id="rId21" Type="http://schemas.openxmlformats.org/officeDocument/2006/relationships/slideLayout" Target="../slideLayouts/slideLayout42.xml"/><Relationship Id="rId7" Type="http://schemas.openxmlformats.org/officeDocument/2006/relationships/slideLayout" Target="../slideLayouts/slideLayout28.xml"/><Relationship Id="rId12" Type="http://schemas.openxmlformats.org/officeDocument/2006/relationships/slideLayout" Target="../slideLayouts/slideLayout33.xml"/><Relationship Id="rId17" Type="http://schemas.openxmlformats.org/officeDocument/2006/relationships/slideLayout" Target="../slideLayouts/slideLayout38.xml"/><Relationship Id="rId25" Type="http://schemas.openxmlformats.org/officeDocument/2006/relationships/slideLayout" Target="../slideLayouts/slideLayout46.xml"/><Relationship Id="rId2" Type="http://schemas.openxmlformats.org/officeDocument/2006/relationships/slideLayout" Target="../slideLayouts/slideLayout23.xml"/><Relationship Id="rId16" Type="http://schemas.openxmlformats.org/officeDocument/2006/relationships/slideLayout" Target="../slideLayouts/slideLayout37.xml"/><Relationship Id="rId20" Type="http://schemas.openxmlformats.org/officeDocument/2006/relationships/slideLayout" Target="../slideLayouts/slideLayout41.xml"/><Relationship Id="rId29" Type="http://schemas.openxmlformats.org/officeDocument/2006/relationships/slideLayout" Target="../slideLayouts/slideLayout50.xml"/><Relationship Id="rId1" Type="http://schemas.openxmlformats.org/officeDocument/2006/relationships/slideLayout" Target="../slideLayouts/slideLayout22.xml"/><Relationship Id="rId6" Type="http://schemas.openxmlformats.org/officeDocument/2006/relationships/slideLayout" Target="../slideLayouts/slideLayout27.xml"/><Relationship Id="rId11" Type="http://schemas.openxmlformats.org/officeDocument/2006/relationships/slideLayout" Target="../slideLayouts/slideLayout32.xml"/><Relationship Id="rId24" Type="http://schemas.openxmlformats.org/officeDocument/2006/relationships/slideLayout" Target="../slideLayouts/slideLayout45.xml"/><Relationship Id="rId5" Type="http://schemas.openxmlformats.org/officeDocument/2006/relationships/slideLayout" Target="../slideLayouts/slideLayout26.xml"/><Relationship Id="rId15" Type="http://schemas.openxmlformats.org/officeDocument/2006/relationships/slideLayout" Target="../slideLayouts/slideLayout36.xml"/><Relationship Id="rId23" Type="http://schemas.openxmlformats.org/officeDocument/2006/relationships/slideLayout" Target="../slideLayouts/slideLayout44.xml"/><Relationship Id="rId28" Type="http://schemas.openxmlformats.org/officeDocument/2006/relationships/slideLayout" Target="../slideLayouts/slideLayout49.xml"/><Relationship Id="rId10" Type="http://schemas.openxmlformats.org/officeDocument/2006/relationships/slideLayout" Target="../slideLayouts/slideLayout31.xml"/><Relationship Id="rId19" Type="http://schemas.openxmlformats.org/officeDocument/2006/relationships/slideLayout" Target="../slideLayouts/slideLayout40.xml"/><Relationship Id="rId4" Type="http://schemas.openxmlformats.org/officeDocument/2006/relationships/slideLayout" Target="../slideLayouts/slideLayout25.xml"/><Relationship Id="rId9" Type="http://schemas.openxmlformats.org/officeDocument/2006/relationships/slideLayout" Target="../slideLayouts/slideLayout30.xml"/><Relationship Id="rId14" Type="http://schemas.openxmlformats.org/officeDocument/2006/relationships/slideLayout" Target="../slideLayouts/slideLayout35.xml"/><Relationship Id="rId22" Type="http://schemas.openxmlformats.org/officeDocument/2006/relationships/slideLayout" Target="../slideLayouts/slideLayout43.xml"/><Relationship Id="rId27" Type="http://schemas.openxmlformats.org/officeDocument/2006/relationships/slideLayout" Target="../slideLayouts/slideLayout48.xml"/><Relationship Id="rId30" Type="http://schemas.openxmlformats.org/officeDocument/2006/relationships/theme" Target="../theme/theme3.xml"/></Relationships>
</file>

<file path=ppt/slideMasters/_rels/slideMaster4.xml.rels><?xml version="1.0" encoding="UTF-8" standalone="yes"?>
<Relationships xmlns="http://schemas.openxmlformats.org/package/2006/relationships"><Relationship Id="rId3" Type="http://schemas.openxmlformats.org/officeDocument/2006/relationships/slideLayout" Target="../slideLayouts/slideLayout53.xml"/><Relationship Id="rId7" Type="http://schemas.openxmlformats.org/officeDocument/2006/relationships/theme" Target="../theme/theme4.xml"/><Relationship Id="rId2" Type="http://schemas.openxmlformats.org/officeDocument/2006/relationships/slideLayout" Target="../slideLayouts/slideLayout52.xml"/><Relationship Id="rId1" Type="http://schemas.openxmlformats.org/officeDocument/2006/relationships/slideLayout" Target="../slideLayouts/slideLayout51.xml"/><Relationship Id="rId6" Type="http://schemas.openxmlformats.org/officeDocument/2006/relationships/slideLayout" Target="../slideLayouts/slideLayout56.xml"/><Relationship Id="rId5" Type="http://schemas.openxmlformats.org/officeDocument/2006/relationships/slideLayout" Target="../slideLayouts/slideLayout55.xml"/><Relationship Id="rId4" Type="http://schemas.openxmlformats.org/officeDocument/2006/relationships/slideLayout" Target="../slideLayouts/slideLayout54.xml"/></Relationships>
</file>

<file path=ppt/slideMasters/_rels/slideMaster5.xml.rels><?xml version="1.0" encoding="UTF-8" standalone="yes"?>
<Relationships xmlns="http://schemas.openxmlformats.org/package/2006/relationships"><Relationship Id="rId13" Type="http://schemas.openxmlformats.org/officeDocument/2006/relationships/slideLayout" Target="../slideLayouts/slideLayout69.xml"/><Relationship Id="rId18" Type="http://schemas.openxmlformats.org/officeDocument/2006/relationships/slideLayout" Target="../slideLayouts/slideLayout74.xml"/><Relationship Id="rId26" Type="http://schemas.openxmlformats.org/officeDocument/2006/relationships/slideLayout" Target="../slideLayouts/slideLayout82.xml"/><Relationship Id="rId3" Type="http://schemas.openxmlformats.org/officeDocument/2006/relationships/slideLayout" Target="../slideLayouts/slideLayout59.xml"/><Relationship Id="rId21" Type="http://schemas.openxmlformats.org/officeDocument/2006/relationships/slideLayout" Target="../slideLayouts/slideLayout77.xml"/><Relationship Id="rId34" Type="http://schemas.openxmlformats.org/officeDocument/2006/relationships/theme" Target="../theme/theme5.xml"/><Relationship Id="rId7" Type="http://schemas.openxmlformats.org/officeDocument/2006/relationships/slideLayout" Target="../slideLayouts/slideLayout63.xml"/><Relationship Id="rId12" Type="http://schemas.openxmlformats.org/officeDocument/2006/relationships/slideLayout" Target="../slideLayouts/slideLayout68.xml"/><Relationship Id="rId17" Type="http://schemas.openxmlformats.org/officeDocument/2006/relationships/slideLayout" Target="../slideLayouts/slideLayout73.xml"/><Relationship Id="rId25" Type="http://schemas.openxmlformats.org/officeDocument/2006/relationships/slideLayout" Target="../slideLayouts/slideLayout81.xml"/><Relationship Id="rId33" Type="http://schemas.openxmlformats.org/officeDocument/2006/relationships/slideLayout" Target="../slideLayouts/slideLayout89.xml"/><Relationship Id="rId2" Type="http://schemas.openxmlformats.org/officeDocument/2006/relationships/slideLayout" Target="../slideLayouts/slideLayout58.xml"/><Relationship Id="rId16" Type="http://schemas.openxmlformats.org/officeDocument/2006/relationships/slideLayout" Target="../slideLayouts/slideLayout72.xml"/><Relationship Id="rId20" Type="http://schemas.openxmlformats.org/officeDocument/2006/relationships/slideLayout" Target="../slideLayouts/slideLayout76.xml"/><Relationship Id="rId29" Type="http://schemas.openxmlformats.org/officeDocument/2006/relationships/slideLayout" Target="../slideLayouts/slideLayout85.xml"/><Relationship Id="rId1" Type="http://schemas.openxmlformats.org/officeDocument/2006/relationships/slideLayout" Target="../slideLayouts/slideLayout57.xml"/><Relationship Id="rId6" Type="http://schemas.openxmlformats.org/officeDocument/2006/relationships/slideLayout" Target="../slideLayouts/slideLayout62.xml"/><Relationship Id="rId11" Type="http://schemas.openxmlformats.org/officeDocument/2006/relationships/slideLayout" Target="../slideLayouts/slideLayout67.xml"/><Relationship Id="rId24" Type="http://schemas.openxmlformats.org/officeDocument/2006/relationships/slideLayout" Target="../slideLayouts/slideLayout80.xml"/><Relationship Id="rId32" Type="http://schemas.openxmlformats.org/officeDocument/2006/relationships/slideLayout" Target="../slideLayouts/slideLayout88.xml"/><Relationship Id="rId5" Type="http://schemas.openxmlformats.org/officeDocument/2006/relationships/slideLayout" Target="../slideLayouts/slideLayout61.xml"/><Relationship Id="rId15" Type="http://schemas.openxmlformats.org/officeDocument/2006/relationships/slideLayout" Target="../slideLayouts/slideLayout71.xml"/><Relationship Id="rId23" Type="http://schemas.openxmlformats.org/officeDocument/2006/relationships/slideLayout" Target="../slideLayouts/slideLayout79.xml"/><Relationship Id="rId28" Type="http://schemas.openxmlformats.org/officeDocument/2006/relationships/slideLayout" Target="../slideLayouts/slideLayout84.xml"/><Relationship Id="rId10" Type="http://schemas.openxmlformats.org/officeDocument/2006/relationships/slideLayout" Target="../slideLayouts/slideLayout66.xml"/><Relationship Id="rId19" Type="http://schemas.openxmlformats.org/officeDocument/2006/relationships/slideLayout" Target="../slideLayouts/slideLayout75.xml"/><Relationship Id="rId31" Type="http://schemas.openxmlformats.org/officeDocument/2006/relationships/slideLayout" Target="../slideLayouts/slideLayout87.xml"/><Relationship Id="rId4" Type="http://schemas.openxmlformats.org/officeDocument/2006/relationships/slideLayout" Target="../slideLayouts/slideLayout60.xml"/><Relationship Id="rId9" Type="http://schemas.openxmlformats.org/officeDocument/2006/relationships/slideLayout" Target="../slideLayouts/slideLayout65.xml"/><Relationship Id="rId14" Type="http://schemas.openxmlformats.org/officeDocument/2006/relationships/slideLayout" Target="../slideLayouts/slideLayout70.xml"/><Relationship Id="rId22" Type="http://schemas.openxmlformats.org/officeDocument/2006/relationships/slideLayout" Target="../slideLayouts/slideLayout78.xml"/><Relationship Id="rId27" Type="http://schemas.openxmlformats.org/officeDocument/2006/relationships/slideLayout" Target="../slideLayouts/slideLayout83.xml"/><Relationship Id="rId30" Type="http://schemas.openxmlformats.org/officeDocument/2006/relationships/slideLayout" Target="../slideLayouts/slideLayout86.xml"/><Relationship Id="rId8" Type="http://schemas.openxmlformats.org/officeDocument/2006/relationships/slideLayout" Target="../slideLayouts/slideLayout64.xml"/></Relationships>
</file>

<file path=ppt/slideMasters/_rels/slideMaster6.xml.rels><?xml version="1.0" encoding="UTF-8" standalone="yes"?>
<Relationships xmlns="http://schemas.openxmlformats.org/package/2006/relationships"><Relationship Id="rId3" Type="http://schemas.openxmlformats.org/officeDocument/2006/relationships/slideLayout" Target="../slideLayouts/slideLayout92.xml"/><Relationship Id="rId2" Type="http://schemas.openxmlformats.org/officeDocument/2006/relationships/slideLayout" Target="../slideLayouts/slideLayout91.xml"/><Relationship Id="rId1" Type="http://schemas.openxmlformats.org/officeDocument/2006/relationships/slideLayout" Target="../slideLayouts/slideLayout90.xml"/><Relationship Id="rId4" Type="http://schemas.openxmlformats.org/officeDocument/2006/relationships/theme" Target="../theme/theme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endParaRPr lang="en-GB" dirty="0"/>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endParaRPr lang="en-GB"/>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fld id="{21F79131-C817-4EAF-B3BC-6511779B5E04}" type="slidenum">
              <a:rPr lang="en-GB" smtClean="0"/>
              <a:pPr/>
              <a:t>‹#›</a:t>
            </a:fld>
            <a:endParaRPr lang="en-GB" dirty="0"/>
          </a:p>
        </p:txBody>
      </p:sp>
    </p:spTree>
    <p:extLst>
      <p:ext uri="{BB962C8B-B14F-4D97-AF65-F5344CB8AC3E}">
        <p14:creationId xmlns:p14="http://schemas.microsoft.com/office/powerpoint/2010/main" val="433075871"/>
      </p:ext>
    </p:extLst>
  </p:cSld>
  <p:clrMap bg1="dk1" tx1="lt1" bg2="dk2" tx2="lt2" accent1="accent1" accent2="accent2" accent3="accent3" accent4="accent4" accent5="accent5" accent6="accent6" hlink="hlink" folHlink="folHlink"/>
  <p:sldLayoutIdLst>
    <p:sldLayoutId id="2147483936" r:id="rId1"/>
    <p:sldLayoutId id="2147483937" r:id="rId2"/>
    <p:sldLayoutId id="2147483938" r:id="rId3"/>
    <p:sldLayoutId id="2147483939" r:id="rId4"/>
    <p:sldLayoutId id="2147483940" r:id="rId5"/>
    <p:sldLayoutId id="2147483941" r:id="rId6"/>
    <p:sldLayoutId id="2147483942" r:id="rId7"/>
    <p:sldLayoutId id="2147483943" r:id="rId8"/>
    <p:sldLayoutId id="2147483944" r:id="rId9"/>
    <p:sldLayoutId id="2147483945" r:id="rId10"/>
    <p:sldLayoutId id="2147484162" r:id="rId11"/>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dirty="0"/>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endParaRPr lang="en-GB" dirty="0"/>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endParaRPr lang="en-GB"/>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fld id="{21F79131-C817-4EAF-B3BC-6511779B5E04}" type="slidenum">
              <a:rPr lang="en-GB" smtClean="0"/>
              <a:pPr/>
              <a:t>‹#›</a:t>
            </a:fld>
            <a:endParaRPr lang="en-GB" dirty="0"/>
          </a:p>
        </p:txBody>
      </p:sp>
    </p:spTree>
    <p:extLst>
      <p:ext uri="{BB962C8B-B14F-4D97-AF65-F5344CB8AC3E}">
        <p14:creationId xmlns:p14="http://schemas.microsoft.com/office/powerpoint/2010/main" val="3981683155"/>
      </p:ext>
    </p:extLst>
  </p:cSld>
  <p:clrMap bg1="dk1" tx1="lt1" bg2="dk2" tx2="lt2" accent1="accent1" accent2="accent2" accent3="accent3" accent4="accent4" accent5="accent5" accent6="accent6" hlink="hlink" folHlink="folHlink"/>
  <p:sldLayoutIdLst>
    <p:sldLayoutId id="2147484023" r:id="rId1"/>
    <p:sldLayoutId id="2147484024" r:id="rId2"/>
    <p:sldLayoutId id="2147484025" r:id="rId3"/>
    <p:sldLayoutId id="2147484026" r:id="rId4"/>
    <p:sldLayoutId id="2147484027" r:id="rId5"/>
    <p:sldLayoutId id="2147484028" r:id="rId6"/>
    <p:sldLayoutId id="2147484029" r:id="rId7"/>
    <p:sldLayoutId id="2147484030" r:id="rId8"/>
    <p:sldLayoutId id="2147484031" r:id="rId9"/>
    <p:sldLayoutId id="2147484032" r:id="rId10"/>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endParaRPr lang="en-GB" dirty="0"/>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endParaRPr lang="en-GB"/>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fld id="{21F79131-C817-4EAF-B3BC-6511779B5E04}" type="slidenum">
              <a:rPr lang="en-GB" smtClean="0"/>
              <a:pPr/>
              <a:t>‹#›</a:t>
            </a:fld>
            <a:endParaRPr lang="en-GB" dirty="0"/>
          </a:p>
        </p:txBody>
      </p:sp>
    </p:spTree>
    <p:extLst>
      <p:ext uri="{BB962C8B-B14F-4D97-AF65-F5344CB8AC3E}">
        <p14:creationId xmlns:p14="http://schemas.microsoft.com/office/powerpoint/2010/main" val="1945249213"/>
      </p:ext>
    </p:extLst>
  </p:cSld>
  <p:clrMap bg1="dk1" tx1="lt1" bg2="dk2" tx2="lt2" accent1="accent1" accent2="accent2" accent3="accent3" accent4="accent4" accent5="accent5" accent6="accent6" hlink="hlink" folHlink="folHlink"/>
  <p:sldLayoutIdLst>
    <p:sldLayoutId id="2147484202" r:id="rId1"/>
    <p:sldLayoutId id="2147484203" r:id="rId2"/>
    <p:sldLayoutId id="2147484204" r:id="rId3"/>
    <p:sldLayoutId id="2147484205" r:id="rId4"/>
    <p:sldLayoutId id="2147484060" r:id="rId5"/>
    <p:sldLayoutId id="2147484061" r:id="rId6"/>
    <p:sldLayoutId id="2147484062" r:id="rId7"/>
    <p:sldLayoutId id="2147484063" r:id="rId8"/>
    <p:sldLayoutId id="2147484064" r:id="rId9"/>
    <p:sldLayoutId id="2147484065" r:id="rId10"/>
    <p:sldLayoutId id="2147484066" r:id="rId11"/>
    <p:sldLayoutId id="2147484067" r:id="rId12"/>
    <p:sldLayoutId id="2147484068" r:id="rId13"/>
    <p:sldLayoutId id="2147484069" r:id="rId14"/>
    <p:sldLayoutId id="2147484070" r:id="rId15"/>
    <p:sldLayoutId id="2147484071" r:id="rId16"/>
    <p:sldLayoutId id="2147484073" r:id="rId17"/>
    <p:sldLayoutId id="2147484074" r:id="rId18"/>
    <p:sldLayoutId id="2147484075" r:id="rId19"/>
    <p:sldLayoutId id="2147484076" r:id="rId20"/>
    <p:sldLayoutId id="2147484077" r:id="rId21"/>
    <p:sldLayoutId id="2147484078" r:id="rId22"/>
    <p:sldLayoutId id="2147484079" r:id="rId23"/>
    <p:sldLayoutId id="2147484080" r:id="rId24"/>
    <p:sldLayoutId id="2147484081" r:id="rId25"/>
    <p:sldLayoutId id="2147484082" r:id="rId26"/>
    <p:sldLayoutId id="2147484083" r:id="rId27"/>
    <p:sldLayoutId id="2147484084" r:id="rId28"/>
    <p:sldLayoutId id="2147484085" r:id="rId29"/>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endParaRPr lang="en-GB" dirty="0"/>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endParaRPr lang="en-GB"/>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fld id="{21F79131-C817-4EAF-B3BC-6511779B5E04}" type="slidenum">
              <a:rPr lang="en-GB" smtClean="0"/>
              <a:pPr/>
              <a:t>‹#›</a:t>
            </a:fld>
            <a:endParaRPr lang="en-GB" dirty="0"/>
          </a:p>
        </p:txBody>
      </p:sp>
    </p:spTree>
    <p:extLst>
      <p:ext uri="{BB962C8B-B14F-4D97-AF65-F5344CB8AC3E}">
        <p14:creationId xmlns:p14="http://schemas.microsoft.com/office/powerpoint/2010/main" val="3721281649"/>
      </p:ext>
    </p:extLst>
  </p:cSld>
  <p:clrMap bg1="dk1" tx1="lt1" bg2="dk2" tx2="lt2" accent1="accent1" accent2="accent2" accent3="accent3" accent4="accent4" accent5="accent5" accent6="accent6" hlink="hlink" folHlink="folHlink"/>
  <p:sldLayoutIdLst>
    <p:sldLayoutId id="2147484181" r:id="rId1"/>
    <p:sldLayoutId id="2147484182" r:id="rId2"/>
    <p:sldLayoutId id="2147484183" r:id="rId3"/>
    <p:sldLayoutId id="2147484184" r:id="rId4"/>
    <p:sldLayoutId id="2147484185" r:id="rId5"/>
    <p:sldLayoutId id="2147484186" r:id="rId6"/>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endParaRPr lang="en-GB" dirty="0"/>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endParaRPr lang="en-GB"/>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fld id="{21F79131-C817-4EAF-B3BC-6511779B5E04}" type="slidenum">
              <a:rPr lang="en-GB" smtClean="0"/>
              <a:pPr/>
              <a:t>‹#›</a:t>
            </a:fld>
            <a:endParaRPr lang="en-GB" dirty="0"/>
          </a:p>
        </p:txBody>
      </p:sp>
    </p:spTree>
    <p:extLst>
      <p:ext uri="{BB962C8B-B14F-4D97-AF65-F5344CB8AC3E}">
        <p14:creationId xmlns:p14="http://schemas.microsoft.com/office/powerpoint/2010/main" val="1284073072"/>
      </p:ext>
    </p:extLst>
  </p:cSld>
  <p:clrMap bg1="dk1" tx1="lt1" bg2="dk2" tx2="lt2" accent1="accent1" accent2="accent2" accent3="accent3" accent4="accent4" accent5="accent5" accent6="accent6" hlink="hlink" folHlink="folHlink"/>
  <p:sldLayoutIdLst>
    <p:sldLayoutId id="2147484140" r:id="rId1"/>
    <p:sldLayoutId id="2147484141" r:id="rId2"/>
    <p:sldLayoutId id="2147484142" r:id="rId3"/>
    <p:sldLayoutId id="2147484143" r:id="rId4"/>
    <p:sldLayoutId id="2147484144" r:id="rId5"/>
    <p:sldLayoutId id="2147484145" r:id="rId6"/>
    <p:sldLayoutId id="2147484146" r:id="rId7"/>
    <p:sldLayoutId id="2147484147" r:id="rId8"/>
    <p:sldLayoutId id="2147484148" r:id="rId9"/>
    <p:sldLayoutId id="2147484149" r:id="rId10"/>
    <p:sldLayoutId id="2147484150" r:id="rId11"/>
    <p:sldLayoutId id="2147484151" r:id="rId12"/>
    <p:sldLayoutId id="2147484152" r:id="rId13"/>
    <p:sldLayoutId id="2147484153" r:id="rId14"/>
    <p:sldLayoutId id="2147484154" r:id="rId15"/>
    <p:sldLayoutId id="2147484155" r:id="rId16"/>
    <p:sldLayoutId id="2147484156" r:id="rId17"/>
    <p:sldLayoutId id="2147484157" r:id="rId18"/>
    <p:sldLayoutId id="2147484201" r:id="rId19"/>
    <p:sldLayoutId id="2147484193" r:id="rId20"/>
    <p:sldLayoutId id="2147484196" r:id="rId21"/>
    <p:sldLayoutId id="2147484198" r:id="rId22"/>
    <p:sldLayoutId id="2147484195" r:id="rId23"/>
    <p:sldLayoutId id="2147484194" r:id="rId24"/>
    <p:sldLayoutId id="2147484199" r:id="rId25"/>
    <p:sldLayoutId id="2147484200" r:id="rId26"/>
    <p:sldLayoutId id="2147484197" r:id="rId27"/>
    <p:sldLayoutId id="2147484206" r:id="rId28"/>
    <p:sldLayoutId id="2147484207" r:id="rId29"/>
    <p:sldLayoutId id="2147484208" r:id="rId30"/>
    <p:sldLayoutId id="2147484209" r:id="rId31"/>
    <p:sldLayoutId id="2147484210" r:id="rId32"/>
    <p:sldLayoutId id="2147484211" r:id="rId33"/>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260DDE3F-82A9-4B9C-A1A1-4BEC62CEBA0A}"/>
              </a:ext>
            </a:extLst>
          </p:cNvPr>
          <p:cNvSpPr>
            <a:spLocks noGrp="1"/>
          </p:cNvSpPr>
          <p:nvPr>
            <p:ph type="title"/>
          </p:nvPr>
        </p:nvSpPr>
        <p:spPr>
          <a:xfrm>
            <a:off x="186692" y="124621"/>
            <a:ext cx="11273788" cy="484980"/>
          </a:xfrm>
          <a:prstGeom prst="rect">
            <a:avLst/>
          </a:prstGeom>
        </p:spPr>
        <p:txBody>
          <a:bodyPr vert="horz" lIns="91440" tIns="45720" rIns="91440" bIns="45720" rtlCol="0" anchor="t">
            <a:noAutofit/>
          </a:bodyPr>
          <a:lstStyle/>
          <a:p>
            <a:r>
              <a:rPr lang="en-US"/>
              <a:t>Click to edit Master title style</a:t>
            </a:r>
            <a:endParaRPr lang="en-GB" dirty="0"/>
          </a:p>
        </p:txBody>
      </p:sp>
      <p:sp>
        <p:nvSpPr>
          <p:cNvPr id="3" name="Text Placeholder 2">
            <a:extLst>
              <a:ext uri="{FF2B5EF4-FFF2-40B4-BE49-F238E27FC236}">
                <a16:creationId xmlns:a16="http://schemas.microsoft.com/office/drawing/2014/main" id="{6314B075-1F17-4E77-A856-8A2FC21617C5}"/>
              </a:ext>
            </a:extLst>
          </p:cNvPr>
          <p:cNvSpPr>
            <a:spLocks noGrp="1"/>
          </p:cNvSpPr>
          <p:nvPr>
            <p:ph type="body" idx="1"/>
          </p:nvPr>
        </p:nvSpPr>
        <p:spPr>
          <a:xfrm>
            <a:off x="200978" y="1585120"/>
            <a:ext cx="11838622" cy="4351338"/>
          </a:xfrm>
          <a:prstGeom prst="rect">
            <a:avLst/>
          </a:prstGeom>
        </p:spPr>
        <p:txBody>
          <a:bodyPr vert="horz" lIns="91440" tIns="45720" rIns="91440" bIns="45720" rtlCol="0">
            <a:no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dirty="0"/>
          </a:p>
        </p:txBody>
      </p:sp>
      <p:sp>
        <p:nvSpPr>
          <p:cNvPr id="4" name="Date Placeholder 3">
            <a:extLst>
              <a:ext uri="{FF2B5EF4-FFF2-40B4-BE49-F238E27FC236}">
                <a16:creationId xmlns:a16="http://schemas.microsoft.com/office/drawing/2014/main" id="{0E8D031B-2A87-4CED-8513-A482AD092E65}"/>
              </a:ext>
            </a:extLst>
          </p:cNvPr>
          <p:cNvSpPr>
            <a:spLocks noGrp="1"/>
          </p:cNvSpPr>
          <p:nvPr>
            <p:ph type="dt" sz="half" idx="2"/>
          </p:nvPr>
        </p:nvSpPr>
        <p:spPr>
          <a:xfrm>
            <a:off x="9700260" y="6370636"/>
            <a:ext cx="17602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pPr marL="0" marR="0" lvl="0" indent="0" algn="r" defTabSz="914400" rtl="0" eaLnBrk="1" fontAlgn="auto" latinLnBrk="0" hangingPunct="1">
              <a:lnSpc>
                <a:spcPct val="90000"/>
              </a:lnSpc>
              <a:spcBef>
                <a:spcPts val="0"/>
              </a:spcBef>
              <a:spcAft>
                <a:spcPts val="600"/>
              </a:spcAft>
              <a:buClrTx/>
              <a:buSzTx/>
              <a:buFontTx/>
              <a:buNone/>
              <a:tabLst/>
              <a:defRPr/>
            </a:pPr>
            <a:endParaRPr kumimoji="0" lang="en-GB" sz="1200" b="0" i="0" u="none" strike="noStrike" kern="1200" cap="none" spc="0" normalizeH="0" baseline="0" noProof="0" dirty="0">
              <a:ln>
                <a:noFill/>
              </a:ln>
              <a:solidFill>
                <a:srgbClr val="FFFFFF">
                  <a:tint val="75000"/>
                </a:srgbClr>
              </a:solidFill>
              <a:effectLst/>
              <a:uLnTx/>
              <a:uFillTx/>
              <a:latin typeface="Calibri Light"/>
              <a:ea typeface="+mn-ea"/>
              <a:cs typeface="+mn-cs"/>
            </a:endParaRPr>
          </a:p>
        </p:txBody>
      </p:sp>
      <p:sp>
        <p:nvSpPr>
          <p:cNvPr id="5" name="Footer Placeholder 4">
            <a:extLst>
              <a:ext uri="{FF2B5EF4-FFF2-40B4-BE49-F238E27FC236}">
                <a16:creationId xmlns:a16="http://schemas.microsoft.com/office/drawing/2014/main" id="{2EBA0859-870A-4D17-9969-4ADA4639D210}"/>
              </a:ext>
            </a:extLst>
          </p:cNvPr>
          <p:cNvSpPr>
            <a:spLocks noGrp="1"/>
          </p:cNvSpPr>
          <p:nvPr>
            <p:ph type="ftr" sz="quarter" idx="3"/>
          </p:nvPr>
        </p:nvSpPr>
        <p:spPr>
          <a:xfrm>
            <a:off x="205740" y="6453983"/>
            <a:ext cx="4907280" cy="365125"/>
          </a:xfrm>
          <a:prstGeom prst="rect">
            <a:avLst/>
          </a:prstGeom>
        </p:spPr>
        <p:txBody>
          <a:bodyPr vert="horz" lIns="91440" tIns="45720" rIns="91440" bIns="45720" rtlCol="0" anchor="b">
            <a:noAutofit/>
          </a:bodyPr>
          <a:lstStyle>
            <a:lvl1pPr algn="l">
              <a:lnSpc>
                <a:spcPct val="90000"/>
              </a:lnSpc>
              <a:spcAft>
                <a:spcPts val="600"/>
              </a:spcAft>
              <a:defRPr lang="en-GB" sz="1000" dirty="0"/>
            </a:lvl1pPr>
          </a:lstStyle>
          <a:p>
            <a:pPr marL="0" marR="0" lvl="0" indent="0" algn="l" defTabSz="914400" rtl="0" eaLnBrk="1" fontAlgn="auto" latinLnBrk="0" hangingPunct="1">
              <a:lnSpc>
                <a:spcPct val="90000"/>
              </a:lnSpc>
              <a:spcBef>
                <a:spcPts val="0"/>
              </a:spcBef>
              <a:spcAft>
                <a:spcPts val="600"/>
              </a:spcAft>
              <a:buClrTx/>
              <a:buSzTx/>
              <a:buFontTx/>
              <a:buNone/>
              <a:tabLst/>
              <a:defRPr/>
            </a:pPr>
            <a:endParaRPr kumimoji="0" lang="en-GB" sz="1000" b="0" i="0" u="none" strike="noStrike" kern="1200" cap="none" spc="0" normalizeH="0" baseline="0" noProof="0">
              <a:ln>
                <a:noFill/>
              </a:ln>
              <a:solidFill>
                <a:srgbClr val="FFFFFF"/>
              </a:solidFill>
              <a:effectLst/>
              <a:uLnTx/>
              <a:uFillTx/>
              <a:latin typeface="Calibri Light"/>
              <a:ea typeface="+mn-ea"/>
              <a:cs typeface="+mn-cs"/>
            </a:endParaRPr>
          </a:p>
        </p:txBody>
      </p:sp>
      <p:sp>
        <p:nvSpPr>
          <p:cNvPr id="6" name="Slide Number Placeholder 5">
            <a:extLst>
              <a:ext uri="{FF2B5EF4-FFF2-40B4-BE49-F238E27FC236}">
                <a16:creationId xmlns:a16="http://schemas.microsoft.com/office/drawing/2014/main" id="{9C1B9EB3-CAB4-4CD0-A6BE-8CD848D0C46E}"/>
              </a:ext>
            </a:extLst>
          </p:cNvPr>
          <p:cNvSpPr>
            <a:spLocks noGrp="1"/>
          </p:cNvSpPr>
          <p:nvPr>
            <p:ph type="sldNum" sz="quarter" idx="4"/>
          </p:nvPr>
        </p:nvSpPr>
        <p:spPr>
          <a:xfrm>
            <a:off x="11460480" y="6370636"/>
            <a:ext cx="579120" cy="365125"/>
          </a:xfrm>
          <a:prstGeom prst="rect">
            <a:avLst/>
          </a:prstGeom>
        </p:spPr>
        <p:txBody>
          <a:bodyPr vert="horz" lIns="91440" tIns="45720" rIns="91440" bIns="45720" rtlCol="0" anchor="ctr">
            <a:noAutofit/>
          </a:bodyPr>
          <a:lstStyle>
            <a:lvl1pPr algn="r">
              <a:lnSpc>
                <a:spcPct val="90000"/>
              </a:lnSpc>
              <a:spcAft>
                <a:spcPts val="600"/>
              </a:spcAft>
              <a:defRPr sz="1200">
                <a:solidFill>
                  <a:schemeClr val="tx1">
                    <a:tint val="75000"/>
                  </a:schemeClr>
                </a:solidFill>
              </a:defRPr>
            </a:lvl1pPr>
          </a:lstStyle>
          <a:p>
            <a:pPr marL="0" marR="0" lvl="0" indent="0" algn="r" defTabSz="914400" rtl="0" eaLnBrk="1" fontAlgn="auto" latinLnBrk="0" hangingPunct="1">
              <a:lnSpc>
                <a:spcPct val="90000"/>
              </a:lnSpc>
              <a:spcBef>
                <a:spcPts val="0"/>
              </a:spcBef>
              <a:spcAft>
                <a:spcPts val="600"/>
              </a:spcAft>
              <a:buClrTx/>
              <a:buSzTx/>
              <a:buFontTx/>
              <a:buNone/>
              <a:tabLst/>
              <a:defRPr/>
            </a:pPr>
            <a:fld id="{21F79131-C817-4EAF-B3BC-6511779B5E04}" type="slidenum">
              <a:rPr kumimoji="0" lang="en-GB" sz="1200" b="0" i="0" u="none" strike="noStrike" kern="1200" cap="none" spc="0" normalizeH="0" baseline="0" noProof="0" smtClean="0">
                <a:ln>
                  <a:noFill/>
                </a:ln>
                <a:solidFill>
                  <a:srgbClr val="FFFFFF">
                    <a:tint val="75000"/>
                  </a:srgbClr>
                </a:solidFill>
                <a:effectLst/>
                <a:uLnTx/>
                <a:uFillTx/>
                <a:latin typeface="Calibri Light"/>
                <a:ea typeface="+mn-ea"/>
                <a:cs typeface="+mn-cs"/>
              </a:rPr>
              <a:pPr marL="0" marR="0" lvl="0" indent="0" algn="r" defTabSz="914400" rtl="0" eaLnBrk="1" fontAlgn="auto" latinLnBrk="0" hangingPunct="1">
                <a:lnSpc>
                  <a:spcPct val="90000"/>
                </a:lnSpc>
                <a:spcBef>
                  <a:spcPts val="0"/>
                </a:spcBef>
                <a:spcAft>
                  <a:spcPts val="600"/>
                </a:spcAft>
                <a:buClrTx/>
                <a:buSzTx/>
                <a:buFontTx/>
                <a:buNone/>
                <a:tabLst/>
                <a:defRPr/>
              </a:pPr>
              <a:t>‹#›</a:t>
            </a:fld>
            <a:endParaRPr kumimoji="0" lang="en-GB" sz="1200" b="0" i="0" u="none" strike="noStrike" kern="1200" cap="none" spc="0" normalizeH="0" baseline="0" noProof="0" dirty="0">
              <a:ln>
                <a:noFill/>
              </a:ln>
              <a:solidFill>
                <a:srgbClr val="FFFFFF">
                  <a:tint val="75000"/>
                </a:srgbClr>
              </a:solidFill>
              <a:effectLst/>
              <a:uLnTx/>
              <a:uFillTx/>
              <a:latin typeface="Calibri Light"/>
              <a:ea typeface="+mn-ea"/>
              <a:cs typeface="+mn-cs"/>
            </a:endParaRPr>
          </a:p>
        </p:txBody>
      </p:sp>
    </p:spTree>
    <p:extLst>
      <p:ext uri="{BB962C8B-B14F-4D97-AF65-F5344CB8AC3E}">
        <p14:creationId xmlns:p14="http://schemas.microsoft.com/office/powerpoint/2010/main" val="3054050159"/>
      </p:ext>
    </p:extLst>
  </p:cSld>
  <p:clrMap bg1="dk1" tx1="lt1" bg2="dk2" tx2="lt2" accent1="accent1" accent2="accent2" accent3="accent3" accent4="accent4" accent5="accent5" accent6="accent6" hlink="hlink" folHlink="folHlink"/>
  <p:sldLayoutIdLst>
    <p:sldLayoutId id="2147484190" r:id="rId1"/>
    <p:sldLayoutId id="2147484191" r:id="rId2"/>
    <p:sldLayoutId id="2147484192" r:id="rId3"/>
  </p:sldLayoutIdLst>
  <p:hf hdr="0" dt="0"/>
  <p:txStyles>
    <p:titleStyle>
      <a:lvl1pPr algn="l" defTabSz="914400" rtl="0" eaLnBrk="1" latinLnBrk="0" hangingPunct="1">
        <a:lnSpc>
          <a:spcPct val="90000"/>
        </a:lnSpc>
        <a:spcBef>
          <a:spcPct val="0"/>
        </a:spcBef>
        <a:spcAft>
          <a:spcPts val="600"/>
        </a:spcAft>
        <a:buNone/>
        <a:defRPr sz="3200" b="1" kern="1200">
          <a:solidFill>
            <a:schemeClr val="tx1"/>
          </a:solidFill>
          <a:latin typeface="+mj-lt"/>
          <a:ea typeface="+mj-ea"/>
          <a:cs typeface="+mj-cs"/>
        </a:defRPr>
      </a:lvl1pPr>
    </p:titleStyle>
    <p:body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400" kern="1200">
          <a:solidFill>
            <a:schemeClr val="tx1"/>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400" kern="1200">
          <a:solidFill>
            <a:schemeClr val="tx1"/>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kern="1200">
          <a:solidFill>
            <a:schemeClr val="tx1"/>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100" kern="1200">
          <a:solidFill>
            <a:schemeClr val="tx1"/>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05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192">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jpeg"/><Relationship Id="rId1" Type="http://schemas.openxmlformats.org/officeDocument/2006/relationships/slideLayout" Target="../slideLayouts/slideLayout84.xml"/></Relationships>
</file>

<file path=ppt/slides/_rels/slide2.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88.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png"/><Relationship Id="rId1" Type="http://schemas.openxmlformats.org/officeDocument/2006/relationships/slideLayout" Target="../slideLayouts/slideLayout74.xml"/><Relationship Id="rId5" Type="http://schemas.openxmlformats.org/officeDocument/2006/relationships/image" Target="../media/image15.png"/><Relationship Id="rId4" Type="http://schemas.openxmlformats.org/officeDocument/2006/relationships/chart" Target="../charts/char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6.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8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8.xml.rels><?xml version="1.0" encoding="UTF-8" standalone="yes"?>
<Relationships xmlns="http://schemas.openxmlformats.org/package/2006/relationships"><Relationship Id="rId8" Type="http://schemas.openxmlformats.org/officeDocument/2006/relationships/image" Target="../media/image22.svg"/><Relationship Id="rId13" Type="http://schemas.openxmlformats.org/officeDocument/2006/relationships/image" Target="../media/image27.svg"/><Relationship Id="rId3" Type="http://schemas.openxmlformats.org/officeDocument/2006/relationships/image" Target="../media/image17.png"/><Relationship Id="rId7" Type="http://schemas.openxmlformats.org/officeDocument/2006/relationships/image" Target="../media/image21.png"/><Relationship Id="rId12" Type="http://schemas.openxmlformats.org/officeDocument/2006/relationships/image" Target="../media/image26.png"/><Relationship Id="rId2" Type="http://schemas.openxmlformats.org/officeDocument/2006/relationships/chart" Target="../charts/chart2.xml"/><Relationship Id="rId1" Type="http://schemas.openxmlformats.org/officeDocument/2006/relationships/slideLayout" Target="../slideLayouts/slideLayout59.xml"/><Relationship Id="rId6" Type="http://schemas.openxmlformats.org/officeDocument/2006/relationships/image" Target="../media/image20.svg"/><Relationship Id="rId11" Type="http://schemas.openxmlformats.org/officeDocument/2006/relationships/image" Target="../media/image25.svg"/><Relationship Id="rId5" Type="http://schemas.openxmlformats.org/officeDocument/2006/relationships/image" Target="../media/image19.png"/><Relationship Id="rId10" Type="http://schemas.openxmlformats.org/officeDocument/2006/relationships/image" Target="../media/image24.png"/><Relationship Id="rId4" Type="http://schemas.openxmlformats.org/officeDocument/2006/relationships/image" Target="../media/image18.svg"/><Relationship Id="rId9" Type="http://schemas.openxmlformats.org/officeDocument/2006/relationships/image" Target="../media/image23.png"/></Relationships>
</file>

<file path=ppt/slides/_rels/slide9.xml.rels><?xml version="1.0" encoding="UTF-8" standalone="yes"?>
<Relationships xmlns="http://schemas.openxmlformats.org/package/2006/relationships"><Relationship Id="rId8" Type="http://schemas.openxmlformats.org/officeDocument/2006/relationships/image" Target="../media/image21.png"/><Relationship Id="rId13" Type="http://schemas.openxmlformats.org/officeDocument/2006/relationships/image" Target="../media/image25.svg"/><Relationship Id="rId3" Type="http://schemas.openxmlformats.org/officeDocument/2006/relationships/chart" Target="../charts/chart3.xml"/><Relationship Id="rId7" Type="http://schemas.openxmlformats.org/officeDocument/2006/relationships/image" Target="../media/image20.svg"/><Relationship Id="rId12" Type="http://schemas.openxmlformats.org/officeDocument/2006/relationships/image" Target="../media/image24.png"/><Relationship Id="rId2" Type="http://schemas.openxmlformats.org/officeDocument/2006/relationships/notesSlide" Target="../notesSlides/notesSlide1.xml"/><Relationship Id="rId1" Type="http://schemas.openxmlformats.org/officeDocument/2006/relationships/slideLayout" Target="../slideLayouts/slideLayout62.xml"/><Relationship Id="rId6" Type="http://schemas.openxmlformats.org/officeDocument/2006/relationships/image" Target="../media/image19.png"/><Relationship Id="rId11" Type="http://schemas.openxmlformats.org/officeDocument/2006/relationships/image" Target="../media/image27.svg"/><Relationship Id="rId5" Type="http://schemas.openxmlformats.org/officeDocument/2006/relationships/image" Target="../media/image18.svg"/><Relationship Id="rId10" Type="http://schemas.openxmlformats.org/officeDocument/2006/relationships/image" Target="../media/image26.png"/><Relationship Id="rId4" Type="http://schemas.openxmlformats.org/officeDocument/2006/relationships/image" Target="../media/image17.png"/><Relationship Id="rId9" Type="http://schemas.openxmlformats.org/officeDocument/2006/relationships/image" Target="../media/image22.sv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62.xml"/><Relationship Id="rId1" Type="http://schemas.openxmlformats.org/officeDocument/2006/relationships/tags" Target="../tags/tag2.xml"/><Relationship Id="rId6" Type="http://schemas.openxmlformats.org/officeDocument/2006/relationships/image" Target="../media/image20.svg"/><Relationship Id="rId5" Type="http://schemas.openxmlformats.org/officeDocument/2006/relationships/image" Target="../media/image19.png"/><Relationship Id="rId4" Type="http://schemas.openxmlformats.org/officeDocument/2006/relationships/chart" Target="../charts/chart4.xml"/></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62.xml"/><Relationship Id="rId1" Type="http://schemas.openxmlformats.org/officeDocument/2006/relationships/tags" Target="../tags/tag3.xml"/><Relationship Id="rId6" Type="http://schemas.openxmlformats.org/officeDocument/2006/relationships/image" Target="../media/image22.svg"/><Relationship Id="rId5" Type="http://schemas.openxmlformats.org/officeDocument/2006/relationships/image" Target="../media/image21.png"/><Relationship Id="rId4" Type="http://schemas.openxmlformats.org/officeDocument/2006/relationships/chart" Target="../charts/chart5.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62.xml"/><Relationship Id="rId1" Type="http://schemas.openxmlformats.org/officeDocument/2006/relationships/tags" Target="../tags/tag4.xml"/><Relationship Id="rId6" Type="http://schemas.openxmlformats.org/officeDocument/2006/relationships/chart" Target="../charts/chart6.xml"/><Relationship Id="rId5" Type="http://schemas.openxmlformats.org/officeDocument/2006/relationships/image" Target="../media/image27.svg"/><Relationship Id="rId4" Type="http://schemas.openxmlformats.org/officeDocument/2006/relationships/image" Target="../media/image26.pn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62.xml"/><Relationship Id="rId1" Type="http://schemas.openxmlformats.org/officeDocument/2006/relationships/tags" Target="../tags/tag5.xml"/><Relationship Id="rId6" Type="http://schemas.openxmlformats.org/officeDocument/2006/relationships/chart" Target="../charts/chart7.xml"/><Relationship Id="rId5" Type="http://schemas.openxmlformats.org/officeDocument/2006/relationships/image" Target="../media/image25.svg"/><Relationship Id="rId4" Type="http://schemas.openxmlformats.org/officeDocument/2006/relationships/image" Target="../media/image24.png"/></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62.xml"/><Relationship Id="rId1" Type="http://schemas.openxmlformats.org/officeDocument/2006/relationships/tags" Target="../tags/tag6.xml"/><Relationship Id="rId6" Type="http://schemas.openxmlformats.org/officeDocument/2006/relationships/chart" Target="../charts/chart8.xml"/><Relationship Id="rId5" Type="http://schemas.openxmlformats.org/officeDocument/2006/relationships/image" Target="../media/image18.svg"/><Relationship Id="rId4" Type="http://schemas.openxmlformats.org/officeDocument/2006/relationships/image" Target="../media/image17.png"/></Relationships>
</file>

<file path=ppt/slides/_rels/slide15.xml.rels><?xml version="1.0" encoding="UTF-8" standalone="yes"?>
<Relationships xmlns="http://schemas.openxmlformats.org/package/2006/relationships"><Relationship Id="rId3" Type="http://schemas.openxmlformats.org/officeDocument/2006/relationships/chart" Target="../charts/chart9.xml"/><Relationship Id="rId2" Type="http://schemas.openxmlformats.org/officeDocument/2006/relationships/notesSlide" Target="../notesSlides/notesSlide7.xml"/><Relationship Id="rId1" Type="http://schemas.openxmlformats.org/officeDocument/2006/relationships/slideLayout" Target="../slideLayouts/slideLayout57.xml"/><Relationship Id="rId5" Type="http://schemas.openxmlformats.org/officeDocument/2006/relationships/image" Target="../media/image25.svg"/><Relationship Id="rId4" Type="http://schemas.openxmlformats.org/officeDocument/2006/relationships/image" Target="../media/image24.png"/></Relationships>
</file>

<file path=ppt/slides/_rels/slide16.xml.rels><?xml version="1.0" encoding="UTF-8" standalone="yes"?>
<Relationships xmlns="http://schemas.openxmlformats.org/package/2006/relationships"><Relationship Id="rId3" Type="http://schemas.openxmlformats.org/officeDocument/2006/relationships/chart" Target="../charts/chart10.xml"/><Relationship Id="rId2" Type="http://schemas.openxmlformats.org/officeDocument/2006/relationships/notesSlide" Target="../notesSlides/notesSlide8.xml"/><Relationship Id="rId1" Type="http://schemas.openxmlformats.org/officeDocument/2006/relationships/slideLayout" Target="../slideLayouts/slideLayout57.xml"/><Relationship Id="rId5" Type="http://schemas.openxmlformats.org/officeDocument/2006/relationships/image" Target="../media/image25.svg"/><Relationship Id="rId4" Type="http://schemas.openxmlformats.org/officeDocument/2006/relationships/image" Target="../media/image24.png"/></Relationships>
</file>

<file path=ppt/slides/_rels/slide17.xml.rels><?xml version="1.0" encoding="UTF-8" standalone="yes"?>
<Relationships xmlns="http://schemas.openxmlformats.org/package/2006/relationships"><Relationship Id="rId3" Type="http://schemas.openxmlformats.org/officeDocument/2006/relationships/chart" Target="../charts/chart11.xml"/><Relationship Id="rId2" Type="http://schemas.openxmlformats.org/officeDocument/2006/relationships/notesSlide" Target="../notesSlides/notesSlide9.xml"/><Relationship Id="rId1" Type="http://schemas.openxmlformats.org/officeDocument/2006/relationships/slideLayout" Target="../slideLayouts/slideLayout57.xml"/><Relationship Id="rId5" Type="http://schemas.openxmlformats.org/officeDocument/2006/relationships/image" Target="../media/image25.svg"/><Relationship Id="rId4" Type="http://schemas.openxmlformats.org/officeDocument/2006/relationships/image" Target="../media/image24.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19.xml.rels><?xml version="1.0" encoding="UTF-8" standalone="yes"?>
<Relationships xmlns="http://schemas.openxmlformats.org/package/2006/relationships"><Relationship Id="rId8" Type="http://schemas.openxmlformats.org/officeDocument/2006/relationships/image" Target="../media/image32.png"/><Relationship Id="rId13" Type="http://schemas.openxmlformats.org/officeDocument/2006/relationships/image" Target="../media/image35.svg"/><Relationship Id="rId3" Type="http://schemas.openxmlformats.org/officeDocument/2006/relationships/chart" Target="../charts/chart12.xml"/><Relationship Id="rId7" Type="http://schemas.openxmlformats.org/officeDocument/2006/relationships/image" Target="../media/image31.svg"/><Relationship Id="rId12" Type="http://schemas.openxmlformats.org/officeDocument/2006/relationships/image" Target="../media/image34.png"/><Relationship Id="rId2" Type="http://schemas.openxmlformats.org/officeDocument/2006/relationships/notesSlide" Target="../notesSlides/notesSlide10.xml"/><Relationship Id="rId1" Type="http://schemas.openxmlformats.org/officeDocument/2006/relationships/slideLayout" Target="../slideLayouts/slideLayout62.xml"/><Relationship Id="rId6" Type="http://schemas.openxmlformats.org/officeDocument/2006/relationships/image" Target="../media/image30.png"/><Relationship Id="rId11" Type="http://schemas.openxmlformats.org/officeDocument/2006/relationships/image" Target="../media/image18.svg"/><Relationship Id="rId5" Type="http://schemas.openxmlformats.org/officeDocument/2006/relationships/image" Target="../media/image29.svg"/><Relationship Id="rId15" Type="http://schemas.openxmlformats.org/officeDocument/2006/relationships/image" Target="../media/image37.svg"/><Relationship Id="rId10" Type="http://schemas.openxmlformats.org/officeDocument/2006/relationships/image" Target="../media/image17.png"/><Relationship Id="rId4" Type="http://schemas.openxmlformats.org/officeDocument/2006/relationships/image" Target="../media/image28.png"/><Relationship Id="rId9" Type="http://schemas.openxmlformats.org/officeDocument/2006/relationships/image" Target="../media/image33.svg"/><Relationship Id="rId14" Type="http://schemas.openxmlformats.org/officeDocument/2006/relationships/image" Target="../media/image36.png"/></Relationships>
</file>

<file path=ppt/slides/_rels/slide20.xml.rels><?xml version="1.0" encoding="UTF-8" standalone="yes"?>
<Relationships xmlns="http://schemas.openxmlformats.org/package/2006/relationships"><Relationship Id="rId3" Type="http://schemas.openxmlformats.org/officeDocument/2006/relationships/chart" Target="../charts/chart13.xml"/><Relationship Id="rId2" Type="http://schemas.openxmlformats.org/officeDocument/2006/relationships/notesSlide" Target="../notesSlides/notesSlide11.xml"/><Relationship Id="rId1" Type="http://schemas.openxmlformats.org/officeDocument/2006/relationships/slideLayout" Target="../slideLayouts/slideLayout63.xml"/><Relationship Id="rId5" Type="http://schemas.openxmlformats.org/officeDocument/2006/relationships/image" Target="../media/image29.svg"/><Relationship Id="rId4" Type="http://schemas.openxmlformats.org/officeDocument/2006/relationships/image" Target="../media/image28.png"/></Relationships>
</file>

<file path=ppt/slides/_rels/slide21.xml.rels><?xml version="1.0" encoding="UTF-8" standalone="yes"?>
<Relationships xmlns="http://schemas.openxmlformats.org/package/2006/relationships"><Relationship Id="rId3" Type="http://schemas.openxmlformats.org/officeDocument/2006/relationships/chart" Target="../charts/chart14.xml"/><Relationship Id="rId2" Type="http://schemas.openxmlformats.org/officeDocument/2006/relationships/notesSlide" Target="../notesSlides/notesSlide12.xml"/><Relationship Id="rId1" Type="http://schemas.openxmlformats.org/officeDocument/2006/relationships/slideLayout" Target="../slideLayouts/slideLayout63.xml"/><Relationship Id="rId5" Type="http://schemas.openxmlformats.org/officeDocument/2006/relationships/image" Target="../media/image31.svg"/><Relationship Id="rId4" Type="http://schemas.openxmlformats.org/officeDocument/2006/relationships/image" Target="../media/image30.png"/></Relationships>
</file>

<file path=ppt/slides/_rels/slide22.xml.rels><?xml version="1.0" encoding="UTF-8" standalone="yes"?>
<Relationships xmlns="http://schemas.openxmlformats.org/package/2006/relationships"><Relationship Id="rId3" Type="http://schemas.openxmlformats.org/officeDocument/2006/relationships/chart" Target="../charts/chart15.xml"/><Relationship Id="rId2" Type="http://schemas.openxmlformats.org/officeDocument/2006/relationships/notesSlide" Target="../notesSlides/notesSlide13.xml"/><Relationship Id="rId1" Type="http://schemas.openxmlformats.org/officeDocument/2006/relationships/slideLayout" Target="../slideLayouts/slideLayout63.xml"/><Relationship Id="rId5" Type="http://schemas.openxmlformats.org/officeDocument/2006/relationships/image" Target="../media/image33.svg"/><Relationship Id="rId4" Type="http://schemas.openxmlformats.org/officeDocument/2006/relationships/image" Target="../media/image32.png"/></Relationships>
</file>

<file path=ppt/slides/_rels/slide23.xml.rels><?xml version="1.0" encoding="UTF-8" standalone="yes"?>
<Relationships xmlns="http://schemas.openxmlformats.org/package/2006/relationships"><Relationship Id="rId3" Type="http://schemas.openxmlformats.org/officeDocument/2006/relationships/chart" Target="../charts/chart16.xml"/><Relationship Id="rId2" Type="http://schemas.openxmlformats.org/officeDocument/2006/relationships/notesSlide" Target="../notesSlides/notesSlide14.xml"/><Relationship Id="rId1" Type="http://schemas.openxmlformats.org/officeDocument/2006/relationships/slideLayout" Target="../slideLayouts/slideLayout63.xml"/><Relationship Id="rId5" Type="http://schemas.openxmlformats.org/officeDocument/2006/relationships/image" Target="../media/image18.svg"/><Relationship Id="rId4" Type="http://schemas.openxmlformats.org/officeDocument/2006/relationships/image" Target="../media/image17.png"/></Relationships>
</file>

<file path=ppt/slides/_rels/slide24.xml.rels><?xml version="1.0" encoding="UTF-8" standalone="yes"?>
<Relationships xmlns="http://schemas.openxmlformats.org/package/2006/relationships"><Relationship Id="rId3" Type="http://schemas.openxmlformats.org/officeDocument/2006/relationships/chart" Target="../charts/chart17.xml"/><Relationship Id="rId2" Type="http://schemas.openxmlformats.org/officeDocument/2006/relationships/notesSlide" Target="../notesSlides/notesSlide15.xml"/><Relationship Id="rId1" Type="http://schemas.openxmlformats.org/officeDocument/2006/relationships/slideLayout" Target="../slideLayouts/slideLayout63.xml"/><Relationship Id="rId5" Type="http://schemas.openxmlformats.org/officeDocument/2006/relationships/image" Target="../media/image35.svg"/><Relationship Id="rId4" Type="http://schemas.openxmlformats.org/officeDocument/2006/relationships/image" Target="../media/image34.png"/></Relationships>
</file>

<file path=ppt/slides/_rels/slide25.xml.rels><?xml version="1.0" encoding="UTF-8" standalone="yes"?>
<Relationships xmlns="http://schemas.openxmlformats.org/package/2006/relationships"><Relationship Id="rId3" Type="http://schemas.openxmlformats.org/officeDocument/2006/relationships/chart" Target="../charts/chart18.xml"/><Relationship Id="rId2" Type="http://schemas.openxmlformats.org/officeDocument/2006/relationships/notesSlide" Target="../notesSlides/notesSlide16.xml"/><Relationship Id="rId1" Type="http://schemas.openxmlformats.org/officeDocument/2006/relationships/slideLayout" Target="../slideLayouts/slideLayout63.xml"/><Relationship Id="rId5" Type="http://schemas.openxmlformats.org/officeDocument/2006/relationships/image" Target="../media/image37.svg"/><Relationship Id="rId4" Type="http://schemas.openxmlformats.org/officeDocument/2006/relationships/image" Target="../media/image36.png"/></Relationships>
</file>

<file path=ppt/slides/_rels/slide26.xml.rels><?xml version="1.0" encoding="UTF-8" standalone="yes"?>
<Relationships xmlns="http://schemas.openxmlformats.org/package/2006/relationships"><Relationship Id="rId3" Type="http://schemas.openxmlformats.org/officeDocument/2006/relationships/chart" Target="../charts/chart19.xml"/><Relationship Id="rId7" Type="http://schemas.openxmlformats.org/officeDocument/2006/relationships/image" Target="../media/image37.svg"/><Relationship Id="rId2" Type="http://schemas.openxmlformats.org/officeDocument/2006/relationships/notesSlide" Target="../notesSlides/notesSlide17.xml"/><Relationship Id="rId1" Type="http://schemas.openxmlformats.org/officeDocument/2006/relationships/slideLayout" Target="../slideLayouts/slideLayout60.xml"/><Relationship Id="rId6" Type="http://schemas.openxmlformats.org/officeDocument/2006/relationships/image" Target="../media/image36.png"/><Relationship Id="rId5" Type="http://schemas.openxmlformats.org/officeDocument/2006/relationships/image" Target="../media/image35.svg"/><Relationship Id="rId4" Type="http://schemas.openxmlformats.org/officeDocument/2006/relationships/image" Target="../media/image34.png"/></Relationships>
</file>

<file path=ppt/slides/_rels/slide27.xml.rels><?xml version="1.0" encoding="UTF-8" standalone="yes"?>
<Relationships xmlns="http://schemas.openxmlformats.org/package/2006/relationships"><Relationship Id="rId3" Type="http://schemas.openxmlformats.org/officeDocument/2006/relationships/chart" Target="../charts/chart20.xml"/><Relationship Id="rId2" Type="http://schemas.openxmlformats.org/officeDocument/2006/relationships/notesSlide" Target="../notesSlides/notesSlide18.xml"/><Relationship Id="rId1" Type="http://schemas.openxmlformats.org/officeDocument/2006/relationships/slideLayout" Target="../slideLayouts/slideLayout62.xml"/><Relationship Id="rId5" Type="http://schemas.openxmlformats.org/officeDocument/2006/relationships/image" Target="../media/image37.svg"/><Relationship Id="rId4" Type="http://schemas.openxmlformats.org/officeDocument/2006/relationships/image" Target="../media/image36.png"/></Relationships>
</file>

<file path=ppt/slides/_rels/slide28.xml.rels><?xml version="1.0" encoding="UTF-8" standalone="yes"?>
<Relationships xmlns="http://schemas.openxmlformats.org/package/2006/relationships"><Relationship Id="rId3" Type="http://schemas.openxmlformats.org/officeDocument/2006/relationships/chart" Target="../charts/chart21.xml"/><Relationship Id="rId2" Type="http://schemas.openxmlformats.org/officeDocument/2006/relationships/notesSlide" Target="../notesSlides/notesSlide19.xml"/><Relationship Id="rId1" Type="http://schemas.openxmlformats.org/officeDocument/2006/relationships/slideLayout" Target="../slideLayouts/slideLayout60.xml"/><Relationship Id="rId5" Type="http://schemas.openxmlformats.org/officeDocument/2006/relationships/image" Target="../media/image35.svg"/><Relationship Id="rId4" Type="http://schemas.openxmlformats.org/officeDocument/2006/relationships/image" Target="../media/image34.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30.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57.xml"/><Relationship Id="rId1" Type="http://schemas.openxmlformats.org/officeDocument/2006/relationships/tags" Target="../tags/tag7.xml"/><Relationship Id="rId5" Type="http://schemas.openxmlformats.org/officeDocument/2006/relationships/image" Target="../media/image16.png"/><Relationship Id="rId4" Type="http://schemas.openxmlformats.org/officeDocument/2006/relationships/chart" Target="../charts/chart22.xml"/></Relationships>
</file>

<file path=ppt/slides/_rels/slide31.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57.xml"/><Relationship Id="rId1" Type="http://schemas.openxmlformats.org/officeDocument/2006/relationships/tags" Target="../tags/tag8.xml"/><Relationship Id="rId5" Type="http://schemas.openxmlformats.org/officeDocument/2006/relationships/image" Target="../media/image16.png"/><Relationship Id="rId4" Type="http://schemas.openxmlformats.org/officeDocument/2006/relationships/chart" Target="../charts/chart23.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3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2.xml"/><Relationship Id="rId1" Type="http://schemas.openxmlformats.org/officeDocument/2006/relationships/slideLayout" Target="../slideLayouts/slideLayout62.xml"/><Relationship Id="rId5" Type="http://schemas.openxmlformats.org/officeDocument/2006/relationships/chart" Target="../charts/chart24.xml"/><Relationship Id="rId4" Type="http://schemas.openxmlformats.org/officeDocument/2006/relationships/image" Target="../media/image25.svg"/></Relationships>
</file>

<file path=ppt/slides/_rels/slide34.xml.rels><?xml version="1.0" encoding="UTF-8" standalone="yes"?>
<Relationships xmlns="http://schemas.openxmlformats.org/package/2006/relationships"><Relationship Id="rId2" Type="http://schemas.openxmlformats.org/officeDocument/2006/relationships/chart" Target="../charts/chart25.xml"/><Relationship Id="rId1" Type="http://schemas.openxmlformats.org/officeDocument/2006/relationships/slideLayout" Target="../slideLayouts/slideLayout79.xml"/></Relationships>
</file>

<file path=ppt/slides/_rels/slide35.xml.rels><?xml version="1.0" encoding="UTF-8" standalone="yes"?>
<Relationships xmlns="http://schemas.openxmlformats.org/package/2006/relationships"><Relationship Id="rId8" Type="http://schemas.openxmlformats.org/officeDocument/2006/relationships/image" Target="../media/image42.png"/><Relationship Id="rId13" Type="http://schemas.openxmlformats.org/officeDocument/2006/relationships/image" Target="../media/image47.svg"/><Relationship Id="rId18" Type="http://schemas.openxmlformats.org/officeDocument/2006/relationships/image" Target="../media/image52.png"/><Relationship Id="rId3" Type="http://schemas.openxmlformats.org/officeDocument/2006/relationships/image" Target="../media/image38.png"/><Relationship Id="rId7" Type="http://schemas.openxmlformats.org/officeDocument/2006/relationships/image" Target="../media/image41.svg"/><Relationship Id="rId12" Type="http://schemas.openxmlformats.org/officeDocument/2006/relationships/image" Target="../media/image46.png"/><Relationship Id="rId17" Type="http://schemas.openxmlformats.org/officeDocument/2006/relationships/image" Target="../media/image51.svg"/><Relationship Id="rId2" Type="http://schemas.openxmlformats.org/officeDocument/2006/relationships/notesSlide" Target="../notesSlides/notesSlide23.xml"/><Relationship Id="rId16" Type="http://schemas.openxmlformats.org/officeDocument/2006/relationships/image" Target="../media/image50.png"/><Relationship Id="rId1" Type="http://schemas.openxmlformats.org/officeDocument/2006/relationships/slideLayout" Target="../slideLayouts/slideLayout63.xml"/><Relationship Id="rId6" Type="http://schemas.openxmlformats.org/officeDocument/2006/relationships/image" Target="../media/image40.png"/><Relationship Id="rId11" Type="http://schemas.openxmlformats.org/officeDocument/2006/relationships/image" Target="../media/image45.svg"/><Relationship Id="rId5" Type="http://schemas.openxmlformats.org/officeDocument/2006/relationships/chart" Target="../charts/chart26.xml"/><Relationship Id="rId15" Type="http://schemas.openxmlformats.org/officeDocument/2006/relationships/image" Target="../media/image49.svg"/><Relationship Id="rId10" Type="http://schemas.openxmlformats.org/officeDocument/2006/relationships/image" Target="../media/image44.png"/><Relationship Id="rId19" Type="http://schemas.openxmlformats.org/officeDocument/2006/relationships/image" Target="../media/image53.svg"/><Relationship Id="rId4" Type="http://schemas.openxmlformats.org/officeDocument/2006/relationships/image" Target="../media/image39.svg"/><Relationship Id="rId9" Type="http://schemas.openxmlformats.org/officeDocument/2006/relationships/image" Target="../media/image43.svg"/><Relationship Id="rId14" Type="http://schemas.openxmlformats.org/officeDocument/2006/relationships/image" Target="../media/image48.png"/></Relationships>
</file>

<file path=ppt/slides/_rels/slide36.xml.rels><?xml version="1.0" encoding="UTF-8" standalone="yes"?>
<Relationships xmlns="http://schemas.openxmlformats.org/package/2006/relationships"><Relationship Id="rId8" Type="http://schemas.openxmlformats.org/officeDocument/2006/relationships/image" Target="../media/image58.png"/><Relationship Id="rId13" Type="http://schemas.openxmlformats.org/officeDocument/2006/relationships/image" Target="../media/image63.svg"/><Relationship Id="rId3" Type="http://schemas.openxmlformats.org/officeDocument/2006/relationships/chart" Target="../charts/chart27.xml"/><Relationship Id="rId7" Type="http://schemas.openxmlformats.org/officeDocument/2006/relationships/image" Target="../media/image57.svg"/><Relationship Id="rId12" Type="http://schemas.openxmlformats.org/officeDocument/2006/relationships/image" Target="../media/image62.png"/><Relationship Id="rId2" Type="http://schemas.openxmlformats.org/officeDocument/2006/relationships/notesSlide" Target="../notesSlides/notesSlide24.xml"/><Relationship Id="rId1" Type="http://schemas.openxmlformats.org/officeDocument/2006/relationships/slideLayout" Target="../slideLayouts/slideLayout63.xml"/><Relationship Id="rId6" Type="http://schemas.openxmlformats.org/officeDocument/2006/relationships/image" Target="../media/image56.png"/><Relationship Id="rId11" Type="http://schemas.openxmlformats.org/officeDocument/2006/relationships/image" Target="../media/image61.svg"/><Relationship Id="rId5" Type="http://schemas.openxmlformats.org/officeDocument/2006/relationships/image" Target="../media/image55.svg"/><Relationship Id="rId15" Type="http://schemas.openxmlformats.org/officeDocument/2006/relationships/image" Target="../media/image65.svg"/><Relationship Id="rId10" Type="http://schemas.openxmlformats.org/officeDocument/2006/relationships/image" Target="../media/image60.png"/><Relationship Id="rId4" Type="http://schemas.openxmlformats.org/officeDocument/2006/relationships/image" Target="../media/image54.png"/><Relationship Id="rId9" Type="http://schemas.openxmlformats.org/officeDocument/2006/relationships/image" Target="../media/image59.svg"/><Relationship Id="rId14" Type="http://schemas.openxmlformats.org/officeDocument/2006/relationships/image" Target="../media/image64.pn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38.xml.rels><?xml version="1.0" encoding="UTF-8" standalone="yes"?>
<Relationships xmlns="http://schemas.openxmlformats.org/package/2006/relationships"><Relationship Id="rId8" Type="http://schemas.openxmlformats.org/officeDocument/2006/relationships/chart" Target="../charts/chart28.xml"/><Relationship Id="rId3" Type="http://schemas.openxmlformats.org/officeDocument/2006/relationships/notesSlide" Target="../notesSlides/notesSlide25.xml"/><Relationship Id="rId7" Type="http://schemas.openxmlformats.org/officeDocument/2006/relationships/image" Target="../media/image53.svg"/><Relationship Id="rId2" Type="http://schemas.openxmlformats.org/officeDocument/2006/relationships/slideLayout" Target="../slideLayouts/slideLayout57.xml"/><Relationship Id="rId1" Type="http://schemas.openxmlformats.org/officeDocument/2006/relationships/tags" Target="../tags/tag9.xml"/><Relationship Id="rId6" Type="http://schemas.openxmlformats.org/officeDocument/2006/relationships/image" Target="../media/image52.png"/><Relationship Id="rId5" Type="http://schemas.openxmlformats.org/officeDocument/2006/relationships/image" Target="../media/image51.svg"/><Relationship Id="rId4" Type="http://schemas.openxmlformats.org/officeDocument/2006/relationships/image" Target="../media/image50.png"/></Relationships>
</file>

<file path=ppt/slides/_rels/slide39.xml.rels><?xml version="1.0" encoding="UTF-8" standalone="yes"?>
<Relationships xmlns="http://schemas.openxmlformats.org/package/2006/relationships"><Relationship Id="rId3" Type="http://schemas.openxmlformats.org/officeDocument/2006/relationships/notesSlide" Target="../notesSlides/notesSlide26.xml"/><Relationship Id="rId2" Type="http://schemas.openxmlformats.org/officeDocument/2006/relationships/slideLayout" Target="../slideLayouts/slideLayout57.xml"/><Relationship Id="rId1" Type="http://schemas.openxmlformats.org/officeDocument/2006/relationships/tags" Target="../tags/tag10.xml"/><Relationship Id="rId6" Type="http://schemas.openxmlformats.org/officeDocument/2006/relationships/image" Target="../media/image67.svg"/><Relationship Id="rId5" Type="http://schemas.openxmlformats.org/officeDocument/2006/relationships/image" Target="../media/image66.png"/><Relationship Id="rId4" Type="http://schemas.openxmlformats.org/officeDocument/2006/relationships/chart" Target="../charts/chart29.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85.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42.xml.rels><?xml version="1.0" encoding="UTF-8" standalone="yes"?>
<Relationships xmlns="http://schemas.openxmlformats.org/package/2006/relationships"><Relationship Id="rId3" Type="http://schemas.openxmlformats.org/officeDocument/2006/relationships/chart" Target="../charts/chart30.xml"/><Relationship Id="rId2" Type="http://schemas.openxmlformats.org/officeDocument/2006/relationships/notesSlide" Target="../notesSlides/notesSlide27.xml"/><Relationship Id="rId1" Type="http://schemas.openxmlformats.org/officeDocument/2006/relationships/slideLayout" Target="../slideLayouts/slideLayout62.xml"/><Relationship Id="rId5" Type="http://schemas.openxmlformats.org/officeDocument/2006/relationships/image" Target="../media/image25.svg"/><Relationship Id="rId4" Type="http://schemas.openxmlformats.org/officeDocument/2006/relationships/image" Target="../media/image24.png"/></Relationships>
</file>

<file path=ppt/slides/_rels/slide43.xml.rels><?xml version="1.0" encoding="UTF-8" standalone="yes"?>
<Relationships xmlns="http://schemas.openxmlformats.org/package/2006/relationships"><Relationship Id="rId3" Type="http://schemas.openxmlformats.org/officeDocument/2006/relationships/chart" Target="../charts/chart31.xml"/><Relationship Id="rId2" Type="http://schemas.openxmlformats.org/officeDocument/2006/relationships/notesSlide" Target="../notesSlides/notesSlide28.xml"/><Relationship Id="rId1" Type="http://schemas.openxmlformats.org/officeDocument/2006/relationships/slideLayout" Target="../slideLayouts/slideLayout62.xml"/><Relationship Id="rId5" Type="http://schemas.openxmlformats.org/officeDocument/2006/relationships/image" Target="../media/image25.svg"/><Relationship Id="rId4" Type="http://schemas.openxmlformats.org/officeDocument/2006/relationships/image" Target="../media/image24.png"/></Relationships>
</file>

<file path=ppt/slides/_rels/slide44.xml.rels><?xml version="1.0" encoding="UTF-8" standalone="yes"?>
<Relationships xmlns="http://schemas.openxmlformats.org/package/2006/relationships"><Relationship Id="rId3" Type="http://schemas.openxmlformats.org/officeDocument/2006/relationships/chart" Target="../charts/chart32.xml"/><Relationship Id="rId2" Type="http://schemas.openxmlformats.org/officeDocument/2006/relationships/notesSlide" Target="../notesSlides/notesSlide29.xml"/><Relationship Id="rId1" Type="http://schemas.openxmlformats.org/officeDocument/2006/relationships/slideLayout" Target="../slideLayouts/slideLayout62.xml"/><Relationship Id="rId5" Type="http://schemas.openxmlformats.org/officeDocument/2006/relationships/image" Target="../media/image37.svg"/><Relationship Id="rId4" Type="http://schemas.openxmlformats.org/officeDocument/2006/relationships/image" Target="../media/image36.png"/></Relationships>
</file>

<file path=ppt/slides/_rels/slide45.xml.rels><?xml version="1.0" encoding="UTF-8" standalone="yes"?>
<Relationships xmlns="http://schemas.openxmlformats.org/package/2006/relationships"><Relationship Id="rId3" Type="http://schemas.openxmlformats.org/officeDocument/2006/relationships/chart" Target="../charts/chart33.xml"/><Relationship Id="rId2" Type="http://schemas.openxmlformats.org/officeDocument/2006/relationships/notesSlide" Target="../notesSlides/notesSlide30.xml"/><Relationship Id="rId1" Type="http://schemas.openxmlformats.org/officeDocument/2006/relationships/slideLayout" Target="../slideLayouts/slideLayout62.xml"/><Relationship Id="rId5" Type="http://schemas.openxmlformats.org/officeDocument/2006/relationships/image" Target="../media/image37.svg"/><Relationship Id="rId4" Type="http://schemas.openxmlformats.org/officeDocument/2006/relationships/image" Target="../media/image36.png"/></Relationships>
</file>

<file path=ppt/slides/_rels/slide46.xml.rels><?xml version="1.0" encoding="UTF-8" standalone="yes"?>
<Relationships xmlns="http://schemas.openxmlformats.org/package/2006/relationships"><Relationship Id="rId3" Type="http://schemas.openxmlformats.org/officeDocument/2006/relationships/chart" Target="../charts/chart34.xml"/><Relationship Id="rId2" Type="http://schemas.openxmlformats.org/officeDocument/2006/relationships/notesSlide" Target="../notesSlides/notesSlide31.xml"/><Relationship Id="rId1" Type="http://schemas.openxmlformats.org/officeDocument/2006/relationships/slideLayout" Target="../slideLayouts/slideLayout62.xml"/><Relationship Id="rId5" Type="http://schemas.openxmlformats.org/officeDocument/2006/relationships/image" Target="../media/image35.svg"/><Relationship Id="rId4" Type="http://schemas.openxmlformats.org/officeDocument/2006/relationships/image" Target="../media/image34.png"/></Relationships>
</file>

<file path=ppt/slides/_rels/slide47.xml.rels><?xml version="1.0" encoding="UTF-8" standalone="yes"?>
<Relationships xmlns="http://schemas.openxmlformats.org/package/2006/relationships"><Relationship Id="rId3" Type="http://schemas.openxmlformats.org/officeDocument/2006/relationships/chart" Target="../charts/chart35.xml"/><Relationship Id="rId2" Type="http://schemas.openxmlformats.org/officeDocument/2006/relationships/notesSlide" Target="../notesSlides/notesSlide32.xml"/><Relationship Id="rId1" Type="http://schemas.openxmlformats.org/officeDocument/2006/relationships/slideLayout" Target="../slideLayouts/slideLayout62.xml"/><Relationship Id="rId5" Type="http://schemas.openxmlformats.org/officeDocument/2006/relationships/image" Target="../media/image35.svg"/><Relationship Id="rId4" Type="http://schemas.openxmlformats.org/officeDocument/2006/relationships/image" Target="../media/image34.png"/></Relationships>
</file>

<file path=ppt/slides/_rels/slide48.xml.rels><?xml version="1.0" encoding="UTF-8" standalone="yes"?>
<Relationships xmlns="http://schemas.openxmlformats.org/package/2006/relationships"><Relationship Id="rId3" Type="http://schemas.openxmlformats.org/officeDocument/2006/relationships/chart" Target="../charts/chart36.xml"/><Relationship Id="rId2" Type="http://schemas.openxmlformats.org/officeDocument/2006/relationships/notesSlide" Target="../notesSlides/notesSlide33.xml"/><Relationship Id="rId1" Type="http://schemas.openxmlformats.org/officeDocument/2006/relationships/slideLayout" Target="../slideLayouts/slideLayout62.xml"/><Relationship Id="rId5" Type="http://schemas.openxmlformats.org/officeDocument/2006/relationships/image" Target="../media/image69.svg"/><Relationship Id="rId4" Type="http://schemas.openxmlformats.org/officeDocument/2006/relationships/image" Target="../media/image68.png"/></Relationships>
</file>

<file path=ppt/slides/_rels/slide49.xml.rels><?xml version="1.0" encoding="UTF-8" standalone="yes"?>
<Relationships xmlns="http://schemas.openxmlformats.org/package/2006/relationships"><Relationship Id="rId3" Type="http://schemas.openxmlformats.org/officeDocument/2006/relationships/chart" Target="../charts/chart37.xml"/><Relationship Id="rId2" Type="http://schemas.openxmlformats.org/officeDocument/2006/relationships/notesSlide" Target="../notesSlides/notesSlide34.xml"/><Relationship Id="rId1" Type="http://schemas.openxmlformats.org/officeDocument/2006/relationships/slideLayout" Target="../slideLayouts/slideLayout62.xml"/><Relationship Id="rId4" Type="http://schemas.openxmlformats.org/officeDocument/2006/relationships/image" Target="../media/image16.png"/></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87.xml"/></Relationships>
</file>

<file path=ppt/slides/_rels/slide51.xml.rels><?xml version="1.0" encoding="UTF-8" standalone="yes"?>
<Relationships xmlns="http://schemas.openxmlformats.org/package/2006/relationships"><Relationship Id="rId3" Type="http://schemas.openxmlformats.org/officeDocument/2006/relationships/image" Target="../media/image50.png"/><Relationship Id="rId7" Type="http://schemas.openxmlformats.org/officeDocument/2006/relationships/chart" Target="../charts/chart38.xml"/><Relationship Id="rId2" Type="http://schemas.openxmlformats.org/officeDocument/2006/relationships/notesSlide" Target="../notesSlides/notesSlide35.xml"/><Relationship Id="rId1" Type="http://schemas.openxmlformats.org/officeDocument/2006/relationships/slideLayout" Target="../slideLayouts/slideLayout63.xml"/><Relationship Id="rId6" Type="http://schemas.openxmlformats.org/officeDocument/2006/relationships/image" Target="../media/image53.svg"/><Relationship Id="rId5" Type="http://schemas.openxmlformats.org/officeDocument/2006/relationships/image" Target="../media/image52.png"/><Relationship Id="rId4" Type="http://schemas.openxmlformats.org/officeDocument/2006/relationships/image" Target="../media/image51.svg"/></Relationships>
</file>

<file path=ppt/slides/_rels/slide52.xml.rels><?xml version="1.0" encoding="UTF-8" standalone="yes"?>
<Relationships xmlns="http://schemas.openxmlformats.org/package/2006/relationships"><Relationship Id="rId3" Type="http://schemas.openxmlformats.org/officeDocument/2006/relationships/chart" Target="../charts/chart39.xml"/><Relationship Id="rId7" Type="http://schemas.openxmlformats.org/officeDocument/2006/relationships/image" Target="../media/image49.svg"/><Relationship Id="rId2" Type="http://schemas.openxmlformats.org/officeDocument/2006/relationships/notesSlide" Target="../notesSlides/notesSlide36.xml"/><Relationship Id="rId1" Type="http://schemas.openxmlformats.org/officeDocument/2006/relationships/slideLayout" Target="../slideLayouts/slideLayout63.xml"/><Relationship Id="rId6" Type="http://schemas.openxmlformats.org/officeDocument/2006/relationships/image" Target="../media/image48.png"/><Relationship Id="rId5" Type="http://schemas.openxmlformats.org/officeDocument/2006/relationships/image" Target="../media/image47.svg"/><Relationship Id="rId4" Type="http://schemas.openxmlformats.org/officeDocument/2006/relationships/image" Target="../media/image46.png"/></Relationships>
</file>

<file path=ppt/slides/_rels/slide53.xml.rels><?xml version="1.0" encoding="UTF-8" standalone="yes"?>
<Relationships xmlns="http://schemas.openxmlformats.org/package/2006/relationships"><Relationship Id="rId3" Type="http://schemas.openxmlformats.org/officeDocument/2006/relationships/chart" Target="../charts/chart40.xml"/><Relationship Id="rId2" Type="http://schemas.openxmlformats.org/officeDocument/2006/relationships/notesSlide" Target="../notesSlides/notesSlide37.xml"/><Relationship Id="rId1" Type="http://schemas.openxmlformats.org/officeDocument/2006/relationships/slideLayout" Target="../slideLayouts/slideLayout63.xml"/><Relationship Id="rId5" Type="http://schemas.openxmlformats.org/officeDocument/2006/relationships/image" Target="../media/image39.svg"/><Relationship Id="rId4" Type="http://schemas.openxmlformats.org/officeDocument/2006/relationships/image" Target="../media/image38.png"/></Relationships>
</file>

<file path=ppt/slides/_rels/slide54.xml.rels><?xml version="1.0" encoding="UTF-8" standalone="yes"?>
<Relationships xmlns="http://schemas.openxmlformats.org/package/2006/relationships"><Relationship Id="rId3" Type="http://schemas.openxmlformats.org/officeDocument/2006/relationships/chart" Target="../charts/chart41.xml"/><Relationship Id="rId2" Type="http://schemas.openxmlformats.org/officeDocument/2006/relationships/notesSlide" Target="../notesSlides/notesSlide38.xml"/><Relationship Id="rId1" Type="http://schemas.openxmlformats.org/officeDocument/2006/relationships/slideLayout" Target="../slideLayouts/slideLayout63.xml"/><Relationship Id="rId5" Type="http://schemas.openxmlformats.org/officeDocument/2006/relationships/image" Target="../media/image45.svg"/><Relationship Id="rId4" Type="http://schemas.openxmlformats.org/officeDocument/2006/relationships/image" Target="../media/image44.png"/></Relationships>
</file>

<file path=ppt/slides/_rels/slide55.xml.rels><?xml version="1.0" encoding="UTF-8" standalone="yes"?>
<Relationships xmlns="http://schemas.openxmlformats.org/package/2006/relationships"><Relationship Id="rId3" Type="http://schemas.openxmlformats.org/officeDocument/2006/relationships/chart" Target="../charts/chart42.xml"/><Relationship Id="rId2" Type="http://schemas.openxmlformats.org/officeDocument/2006/relationships/notesSlide" Target="../notesSlides/notesSlide39.xml"/><Relationship Id="rId1" Type="http://schemas.openxmlformats.org/officeDocument/2006/relationships/slideLayout" Target="../slideLayouts/slideLayout63.xml"/><Relationship Id="rId5" Type="http://schemas.openxmlformats.org/officeDocument/2006/relationships/image" Target="../media/image43.svg"/><Relationship Id="rId4" Type="http://schemas.openxmlformats.org/officeDocument/2006/relationships/image" Target="../media/image42.png"/></Relationships>
</file>

<file path=ppt/slides/_rels/slide56.xml.rels><?xml version="1.0" encoding="UTF-8" standalone="yes"?>
<Relationships xmlns="http://schemas.openxmlformats.org/package/2006/relationships"><Relationship Id="rId3" Type="http://schemas.openxmlformats.org/officeDocument/2006/relationships/chart" Target="../charts/chart43.xml"/><Relationship Id="rId2" Type="http://schemas.openxmlformats.org/officeDocument/2006/relationships/notesSlide" Target="../notesSlides/notesSlide40.xml"/><Relationship Id="rId1" Type="http://schemas.openxmlformats.org/officeDocument/2006/relationships/slideLayout" Target="../slideLayouts/slideLayout63.xml"/></Relationships>
</file>

<file path=ppt/slides/_rels/slide57.xml.rels><?xml version="1.0" encoding="UTF-8" standalone="yes"?>
<Relationships xmlns="http://schemas.openxmlformats.org/package/2006/relationships"><Relationship Id="rId3" Type="http://schemas.openxmlformats.org/officeDocument/2006/relationships/chart" Target="../charts/chart44.xml"/><Relationship Id="rId2" Type="http://schemas.openxmlformats.org/officeDocument/2006/relationships/notesSlide" Target="../notesSlides/notesSlide41.xml"/><Relationship Id="rId1" Type="http://schemas.openxmlformats.org/officeDocument/2006/relationships/slideLayout" Target="../slideLayouts/slideLayout63.xml"/><Relationship Id="rId5" Type="http://schemas.openxmlformats.org/officeDocument/2006/relationships/image" Target="../media/image41.svg"/><Relationship Id="rId4" Type="http://schemas.openxmlformats.org/officeDocument/2006/relationships/image" Target="../media/image40.png"/></Relationships>
</file>

<file path=ppt/slides/_rels/slide58.xml.rels><?xml version="1.0" encoding="UTF-8" standalone="yes"?>
<Relationships xmlns="http://schemas.openxmlformats.org/package/2006/relationships"><Relationship Id="rId3" Type="http://schemas.openxmlformats.org/officeDocument/2006/relationships/chart" Target="../charts/chart45.xml"/><Relationship Id="rId2" Type="http://schemas.openxmlformats.org/officeDocument/2006/relationships/notesSlide" Target="../notesSlides/notesSlide42.xml"/><Relationship Id="rId1" Type="http://schemas.openxmlformats.org/officeDocument/2006/relationships/slideLayout" Target="../slideLayouts/slideLayout63.xml"/><Relationship Id="rId5" Type="http://schemas.openxmlformats.org/officeDocument/2006/relationships/image" Target="../media/image65.svg"/><Relationship Id="rId4" Type="http://schemas.openxmlformats.org/officeDocument/2006/relationships/image" Target="../media/image64.png"/></Relationships>
</file>

<file path=ppt/slides/_rels/slide59.xml.rels><?xml version="1.0" encoding="UTF-8" standalone="yes"?>
<Relationships xmlns="http://schemas.openxmlformats.org/package/2006/relationships"><Relationship Id="rId3" Type="http://schemas.openxmlformats.org/officeDocument/2006/relationships/chart" Target="../charts/chart46.xml"/><Relationship Id="rId2" Type="http://schemas.openxmlformats.org/officeDocument/2006/relationships/notesSlide" Target="../notesSlides/notesSlide43.xml"/><Relationship Id="rId1" Type="http://schemas.openxmlformats.org/officeDocument/2006/relationships/slideLayout" Target="../slideLayouts/slideLayout63.xml"/><Relationship Id="rId5" Type="http://schemas.openxmlformats.org/officeDocument/2006/relationships/image" Target="../media/image63.svg"/><Relationship Id="rId4" Type="http://schemas.openxmlformats.org/officeDocument/2006/relationships/image" Target="../media/image62.png"/></Relationships>
</file>

<file path=ppt/slides/_rels/slide60.xml.rels><?xml version="1.0" encoding="UTF-8" standalone="yes"?>
<Relationships xmlns="http://schemas.openxmlformats.org/package/2006/relationships"><Relationship Id="rId3" Type="http://schemas.openxmlformats.org/officeDocument/2006/relationships/chart" Target="../charts/chart47.xml"/><Relationship Id="rId2" Type="http://schemas.openxmlformats.org/officeDocument/2006/relationships/notesSlide" Target="../notesSlides/notesSlide44.xml"/><Relationship Id="rId1" Type="http://schemas.openxmlformats.org/officeDocument/2006/relationships/slideLayout" Target="../slideLayouts/slideLayout63.xml"/><Relationship Id="rId5" Type="http://schemas.openxmlformats.org/officeDocument/2006/relationships/image" Target="../media/image61.svg"/><Relationship Id="rId4" Type="http://schemas.openxmlformats.org/officeDocument/2006/relationships/image" Target="../media/image60.png"/></Relationships>
</file>

<file path=ppt/slides/_rels/slide61.xml.rels><?xml version="1.0" encoding="UTF-8" standalone="yes"?>
<Relationships xmlns="http://schemas.openxmlformats.org/package/2006/relationships"><Relationship Id="rId3" Type="http://schemas.openxmlformats.org/officeDocument/2006/relationships/chart" Target="../charts/chart48.xml"/><Relationship Id="rId2" Type="http://schemas.openxmlformats.org/officeDocument/2006/relationships/notesSlide" Target="../notesSlides/notesSlide45.xml"/><Relationship Id="rId1" Type="http://schemas.openxmlformats.org/officeDocument/2006/relationships/slideLayout" Target="../slideLayouts/slideLayout63.xml"/><Relationship Id="rId5" Type="http://schemas.openxmlformats.org/officeDocument/2006/relationships/image" Target="../media/image59.svg"/><Relationship Id="rId4" Type="http://schemas.openxmlformats.org/officeDocument/2006/relationships/image" Target="../media/image58.png"/></Relationships>
</file>

<file path=ppt/slides/_rels/slide62.xml.rels><?xml version="1.0" encoding="UTF-8" standalone="yes"?>
<Relationships xmlns="http://schemas.openxmlformats.org/package/2006/relationships"><Relationship Id="rId3" Type="http://schemas.openxmlformats.org/officeDocument/2006/relationships/chart" Target="../charts/chart49.xml"/><Relationship Id="rId2" Type="http://schemas.openxmlformats.org/officeDocument/2006/relationships/notesSlide" Target="../notesSlides/notesSlide46.xml"/><Relationship Id="rId1" Type="http://schemas.openxmlformats.org/officeDocument/2006/relationships/slideLayout" Target="../slideLayouts/slideLayout63.xml"/><Relationship Id="rId5" Type="http://schemas.openxmlformats.org/officeDocument/2006/relationships/image" Target="../media/image57.svg"/><Relationship Id="rId4" Type="http://schemas.openxmlformats.org/officeDocument/2006/relationships/image" Target="../media/image56.png"/></Relationships>
</file>

<file path=ppt/slides/_rels/slide63.xml.rels><?xml version="1.0" encoding="UTF-8" standalone="yes"?>
<Relationships xmlns="http://schemas.openxmlformats.org/package/2006/relationships"><Relationship Id="rId3" Type="http://schemas.openxmlformats.org/officeDocument/2006/relationships/chart" Target="../charts/chart50.xml"/><Relationship Id="rId2" Type="http://schemas.openxmlformats.org/officeDocument/2006/relationships/notesSlide" Target="../notesSlides/notesSlide47.xml"/><Relationship Id="rId1" Type="http://schemas.openxmlformats.org/officeDocument/2006/relationships/slideLayout" Target="../slideLayouts/slideLayout63.xml"/><Relationship Id="rId5" Type="http://schemas.openxmlformats.org/officeDocument/2006/relationships/image" Target="../media/image55.svg"/><Relationship Id="rId4" Type="http://schemas.openxmlformats.org/officeDocument/2006/relationships/image" Target="../media/image54.png"/></Relationships>
</file>

<file path=ppt/slides/_rels/slide64.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8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9DE5FF-A8DA-4356-91B6-1D4C3A5346BE}"/>
              </a:ext>
            </a:extLst>
          </p:cNvPr>
          <p:cNvSpPr>
            <a:spLocks noGrp="1"/>
          </p:cNvSpPr>
          <p:nvPr>
            <p:ph type="title"/>
          </p:nvPr>
        </p:nvSpPr>
        <p:spPr>
          <a:xfrm>
            <a:off x="530224" y="3898900"/>
            <a:ext cx="7140575" cy="1590675"/>
          </a:xfrm>
        </p:spPr>
        <p:txBody>
          <a:bodyPr/>
          <a:lstStyle/>
          <a:p>
            <a:r>
              <a:rPr lang="en-IE" sz="4000" dirty="0"/>
              <a:t>Environmental</a:t>
            </a:r>
            <a:br>
              <a:rPr lang="en-IE" sz="4000" dirty="0"/>
            </a:br>
            <a:r>
              <a:rPr lang="en-IE" sz="4000" dirty="0"/>
              <a:t>Protection Agency</a:t>
            </a:r>
            <a:br>
              <a:rPr lang="en-IE" sz="4000" dirty="0"/>
            </a:br>
            <a:r>
              <a:rPr lang="en-IE" sz="4000" dirty="0"/>
              <a:t>Public Attitudes To Air Quality</a:t>
            </a:r>
            <a:endParaRPr lang="en-GB" sz="4000" dirty="0"/>
          </a:p>
        </p:txBody>
      </p:sp>
      <p:sp>
        <p:nvSpPr>
          <p:cNvPr id="3" name="Text Placeholder 2">
            <a:extLst>
              <a:ext uri="{FF2B5EF4-FFF2-40B4-BE49-F238E27FC236}">
                <a16:creationId xmlns:a16="http://schemas.microsoft.com/office/drawing/2014/main" id="{8E2E421C-0795-4E77-9E15-D5016A24C61B}"/>
              </a:ext>
            </a:extLst>
          </p:cNvPr>
          <p:cNvSpPr>
            <a:spLocks noGrp="1"/>
          </p:cNvSpPr>
          <p:nvPr>
            <p:ph type="body" sz="quarter" idx="10"/>
          </p:nvPr>
        </p:nvSpPr>
        <p:spPr>
          <a:xfrm>
            <a:off x="630424" y="5753100"/>
            <a:ext cx="2323279" cy="311147"/>
          </a:xfrm>
        </p:spPr>
        <p:txBody>
          <a:bodyPr/>
          <a:lstStyle/>
          <a:p>
            <a:r>
              <a:rPr lang="en-IE" dirty="0"/>
              <a:t>May 2024</a:t>
            </a:r>
          </a:p>
        </p:txBody>
      </p:sp>
      <p:sp>
        <p:nvSpPr>
          <p:cNvPr id="4" name="Text Placeholder 3">
            <a:extLst>
              <a:ext uri="{FF2B5EF4-FFF2-40B4-BE49-F238E27FC236}">
                <a16:creationId xmlns:a16="http://schemas.microsoft.com/office/drawing/2014/main" id="{9768E804-23AE-4F6B-8C9C-DB358A34A877}"/>
              </a:ext>
            </a:extLst>
          </p:cNvPr>
          <p:cNvSpPr>
            <a:spLocks noGrp="1"/>
          </p:cNvSpPr>
          <p:nvPr>
            <p:ph type="body" sz="quarter" idx="11"/>
          </p:nvPr>
        </p:nvSpPr>
        <p:spPr>
          <a:xfrm>
            <a:off x="631031" y="6042821"/>
            <a:ext cx="2322672" cy="236535"/>
          </a:xfrm>
        </p:spPr>
        <p:txBody>
          <a:bodyPr/>
          <a:lstStyle/>
          <a:p>
            <a:r>
              <a:rPr lang="en-IE" dirty="0"/>
              <a:t>Job Reference: 723324/CM</a:t>
            </a:r>
          </a:p>
        </p:txBody>
      </p:sp>
      <p:pic>
        <p:nvPicPr>
          <p:cNvPr id="12" name="Picture Placeholder 11" descr="A green landscape with a body of water in the background&#10;&#10;Description automatically generated">
            <a:extLst>
              <a:ext uri="{FF2B5EF4-FFF2-40B4-BE49-F238E27FC236}">
                <a16:creationId xmlns:a16="http://schemas.microsoft.com/office/drawing/2014/main" id="{7CBCE066-4AF8-5CC0-FB84-9F1E5E7474F2}"/>
              </a:ext>
            </a:extLst>
          </p:cNvPr>
          <p:cNvPicPr>
            <a:picLocks noGrp="1" noChangeAspect="1"/>
          </p:cNvPicPr>
          <p:nvPr>
            <p:ph type="pic" sz="quarter" idx="12"/>
          </p:nvPr>
        </p:nvPicPr>
        <p:blipFill>
          <a:blip r:embed="rId2">
            <a:extLst>
              <a:ext uri="{28A0092B-C50C-407E-A947-70E740481C1C}">
                <a14:useLocalDpi xmlns:a14="http://schemas.microsoft.com/office/drawing/2010/main" val="0"/>
              </a:ext>
            </a:extLst>
          </a:blip>
          <a:srcRect l="28864" r="28864"/>
          <a:stretch>
            <a:fillRect/>
          </a:stretch>
        </p:blipFill>
        <p:spPr/>
      </p:pic>
      <p:pic>
        <p:nvPicPr>
          <p:cNvPr id="7" name="Picture Placeholder 6"/>
          <p:cNvPicPr>
            <a:picLocks noGrp="1" noChangeAspect="1"/>
          </p:cNvPicPr>
          <p:nvPr>
            <p:ph type="pic" sz="quarter" idx="13"/>
          </p:nvPr>
        </p:nvPicPr>
        <p:blipFill>
          <a:blip r:embed="rId3" cstate="print">
            <a:extLst>
              <a:ext uri="{28A0092B-C50C-407E-A947-70E740481C1C}">
                <a14:useLocalDpi xmlns:a14="http://schemas.microsoft.com/office/drawing/2010/main" val="0"/>
              </a:ext>
            </a:extLst>
          </a:blip>
          <a:srcRect t="4284" b="4284"/>
          <a:stretch/>
        </p:blipFill>
        <p:spPr>
          <a:xfrm>
            <a:off x="690563" y="1751390"/>
            <a:ext cx="1755775" cy="1040191"/>
          </a:xfrm>
        </p:spPr>
      </p:pic>
    </p:spTree>
    <p:extLst>
      <p:ext uri="{BB962C8B-B14F-4D97-AF65-F5344CB8AC3E}">
        <p14:creationId xmlns:p14="http://schemas.microsoft.com/office/powerpoint/2010/main" val="149034614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 name="Title 33">
            <a:extLst>
              <a:ext uri="{FF2B5EF4-FFF2-40B4-BE49-F238E27FC236}">
                <a16:creationId xmlns:a16="http://schemas.microsoft.com/office/drawing/2014/main" id="{E7E6C23A-DDA8-426F-9F49-DCBA20B9D946}"/>
              </a:ext>
            </a:extLst>
          </p:cNvPr>
          <p:cNvSpPr>
            <a:spLocks noGrp="1"/>
          </p:cNvSpPr>
          <p:nvPr>
            <p:ph type="title"/>
          </p:nvPr>
        </p:nvSpPr>
        <p:spPr>
          <a:xfrm>
            <a:off x="606425" y="776288"/>
            <a:ext cx="5222875" cy="1398587"/>
          </a:xfrm>
        </p:spPr>
        <p:txBody>
          <a:bodyPr/>
          <a:lstStyle/>
          <a:p>
            <a:pPr>
              <a:lnSpc>
                <a:spcPct val="80000"/>
              </a:lnSpc>
              <a:spcAft>
                <a:spcPts val="0"/>
              </a:spcAft>
            </a:pPr>
            <a:r>
              <a:rPr lang="en-IE" sz="6600" dirty="0"/>
              <a:t>Report Contents</a:t>
            </a:r>
          </a:p>
        </p:txBody>
      </p:sp>
      <p:sp>
        <p:nvSpPr>
          <p:cNvPr id="35" name="Text Placeholder 34">
            <a:extLst>
              <a:ext uri="{FF2B5EF4-FFF2-40B4-BE49-F238E27FC236}">
                <a16:creationId xmlns:a16="http://schemas.microsoft.com/office/drawing/2014/main" id="{861484E3-C97E-47FB-A653-B8EDFA460566}"/>
              </a:ext>
            </a:extLst>
          </p:cNvPr>
          <p:cNvSpPr>
            <a:spLocks noGrp="1"/>
          </p:cNvSpPr>
          <p:nvPr>
            <p:ph type="body" sz="quarter" idx="14"/>
          </p:nvPr>
        </p:nvSpPr>
        <p:spPr>
          <a:xfrm>
            <a:off x="1241425" y="2832100"/>
            <a:ext cx="3123185" cy="438150"/>
          </a:xfrm>
        </p:spPr>
        <p:txBody>
          <a:bodyPr/>
          <a:lstStyle/>
          <a:p>
            <a:r>
              <a:rPr lang="en-GB" dirty="0"/>
              <a:t>Objectives and Methodology</a:t>
            </a:r>
          </a:p>
        </p:txBody>
      </p:sp>
      <p:sp>
        <p:nvSpPr>
          <p:cNvPr id="36" name="Text Placeholder 35">
            <a:extLst>
              <a:ext uri="{FF2B5EF4-FFF2-40B4-BE49-F238E27FC236}">
                <a16:creationId xmlns:a16="http://schemas.microsoft.com/office/drawing/2014/main" id="{2D9BBBF5-5FA1-4A74-8FC7-4CE0BB9E13BE}"/>
              </a:ext>
            </a:extLst>
          </p:cNvPr>
          <p:cNvSpPr>
            <a:spLocks noGrp="1"/>
          </p:cNvSpPr>
          <p:nvPr>
            <p:ph type="body" sz="quarter" idx="15"/>
          </p:nvPr>
        </p:nvSpPr>
        <p:spPr>
          <a:xfrm>
            <a:off x="1241425" y="3365020"/>
            <a:ext cx="3123185" cy="438150"/>
          </a:xfrm>
        </p:spPr>
        <p:txBody>
          <a:bodyPr/>
          <a:lstStyle/>
          <a:p>
            <a:r>
              <a:rPr lang="en-GB" dirty="0"/>
              <a:t>Key Findings</a:t>
            </a:r>
          </a:p>
        </p:txBody>
      </p:sp>
      <p:sp>
        <p:nvSpPr>
          <p:cNvPr id="20" name="Text Placeholder 19">
            <a:extLst>
              <a:ext uri="{FF2B5EF4-FFF2-40B4-BE49-F238E27FC236}">
                <a16:creationId xmlns:a16="http://schemas.microsoft.com/office/drawing/2014/main" id="{DE8B8CDA-943B-5926-122A-97A36E8BA10D}"/>
              </a:ext>
            </a:extLst>
          </p:cNvPr>
          <p:cNvSpPr>
            <a:spLocks noGrp="1"/>
          </p:cNvSpPr>
          <p:nvPr>
            <p:ph type="body" sz="quarter" idx="16"/>
          </p:nvPr>
        </p:nvSpPr>
        <p:spPr>
          <a:xfrm>
            <a:off x="1241425" y="3897940"/>
            <a:ext cx="3123185" cy="438150"/>
          </a:xfrm>
        </p:spPr>
        <p:txBody>
          <a:bodyPr/>
          <a:lstStyle/>
          <a:p>
            <a:r>
              <a:rPr lang="en-GB" dirty="0"/>
              <a:t>Ranking of Pressing Environmental Issues</a:t>
            </a:r>
            <a:endParaRPr lang="en-IE" dirty="0"/>
          </a:p>
        </p:txBody>
      </p:sp>
      <p:sp>
        <p:nvSpPr>
          <p:cNvPr id="21" name="Text Placeholder 20">
            <a:extLst>
              <a:ext uri="{FF2B5EF4-FFF2-40B4-BE49-F238E27FC236}">
                <a16:creationId xmlns:a16="http://schemas.microsoft.com/office/drawing/2014/main" id="{2EE382A0-F1BE-AD97-A1DF-DA14D8E6D0F9}"/>
              </a:ext>
            </a:extLst>
          </p:cNvPr>
          <p:cNvSpPr>
            <a:spLocks noGrp="1"/>
          </p:cNvSpPr>
          <p:nvPr>
            <p:ph type="body" sz="quarter" idx="17"/>
          </p:nvPr>
        </p:nvSpPr>
        <p:spPr>
          <a:xfrm>
            <a:off x="1241425" y="4430860"/>
            <a:ext cx="3123185" cy="438150"/>
          </a:xfrm>
        </p:spPr>
        <p:txBody>
          <a:bodyPr/>
          <a:lstStyle/>
          <a:p>
            <a:r>
              <a:rPr lang="en-GB" dirty="0"/>
              <a:t>Familiarity With Pollution Risks and Knowledge of Sources</a:t>
            </a:r>
            <a:endParaRPr lang="en-IE" dirty="0"/>
          </a:p>
        </p:txBody>
      </p:sp>
      <p:sp>
        <p:nvSpPr>
          <p:cNvPr id="22" name="Text Placeholder 21">
            <a:extLst>
              <a:ext uri="{FF2B5EF4-FFF2-40B4-BE49-F238E27FC236}">
                <a16:creationId xmlns:a16="http://schemas.microsoft.com/office/drawing/2014/main" id="{FD55D3B0-04DB-9D27-28FF-77A43C3E660E}"/>
              </a:ext>
            </a:extLst>
          </p:cNvPr>
          <p:cNvSpPr>
            <a:spLocks noGrp="1"/>
          </p:cNvSpPr>
          <p:nvPr>
            <p:ph type="body" sz="quarter" idx="18"/>
          </p:nvPr>
        </p:nvSpPr>
        <p:spPr>
          <a:xfrm>
            <a:off x="1241425" y="4963779"/>
            <a:ext cx="3123185" cy="438150"/>
          </a:xfrm>
        </p:spPr>
        <p:txBody>
          <a:bodyPr/>
          <a:lstStyle/>
          <a:p>
            <a:r>
              <a:rPr lang="en-GB" dirty="0"/>
              <a:t>Awareness of Organisations for Air Quality Information</a:t>
            </a:r>
            <a:endParaRPr lang="en-IE" dirty="0"/>
          </a:p>
        </p:txBody>
      </p:sp>
      <p:sp>
        <p:nvSpPr>
          <p:cNvPr id="23" name="Text Placeholder 22">
            <a:extLst>
              <a:ext uri="{FF2B5EF4-FFF2-40B4-BE49-F238E27FC236}">
                <a16:creationId xmlns:a16="http://schemas.microsoft.com/office/drawing/2014/main" id="{2A31F465-B7D5-038D-BFC8-543DA9E0FDFF}"/>
              </a:ext>
            </a:extLst>
          </p:cNvPr>
          <p:cNvSpPr>
            <a:spLocks noGrp="1"/>
          </p:cNvSpPr>
          <p:nvPr>
            <p:ph type="body" sz="quarter" idx="19"/>
          </p:nvPr>
        </p:nvSpPr>
        <p:spPr>
          <a:xfrm>
            <a:off x="5536984" y="2832100"/>
            <a:ext cx="3889820" cy="438150"/>
          </a:xfrm>
        </p:spPr>
        <p:txBody>
          <a:bodyPr/>
          <a:lstStyle/>
          <a:p>
            <a:r>
              <a:rPr lang="en-GB" dirty="0"/>
              <a:t>Attitudes to Air Quality and Potential Policy Options</a:t>
            </a:r>
            <a:endParaRPr lang="en-IE" dirty="0"/>
          </a:p>
        </p:txBody>
      </p:sp>
      <p:sp>
        <p:nvSpPr>
          <p:cNvPr id="24" name="Text Placeholder 23">
            <a:extLst>
              <a:ext uri="{FF2B5EF4-FFF2-40B4-BE49-F238E27FC236}">
                <a16:creationId xmlns:a16="http://schemas.microsoft.com/office/drawing/2014/main" id="{74E450E4-DFB0-7B9C-935B-A37C3CB9862C}"/>
              </a:ext>
            </a:extLst>
          </p:cNvPr>
          <p:cNvSpPr>
            <a:spLocks noGrp="1"/>
          </p:cNvSpPr>
          <p:nvPr>
            <p:ph type="body" sz="quarter" idx="20"/>
          </p:nvPr>
        </p:nvSpPr>
        <p:spPr>
          <a:xfrm>
            <a:off x="5536984" y="3365020"/>
            <a:ext cx="3889820" cy="438150"/>
          </a:xfrm>
        </p:spPr>
        <p:txBody>
          <a:bodyPr/>
          <a:lstStyle/>
          <a:p>
            <a:r>
              <a:rPr lang="en-GB" dirty="0"/>
              <a:t>Changes in Behaviour Made Vs Changes Will Make to Impact Air Quality</a:t>
            </a:r>
            <a:endParaRPr lang="en-IE" dirty="0"/>
          </a:p>
        </p:txBody>
      </p:sp>
      <p:sp>
        <p:nvSpPr>
          <p:cNvPr id="25" name="Text Placeholder 24">
            <a:extLst>
              <a:ext uri="{FF2B5EF4-FFF2-40B4-BE49-F238E27FC236}">
                <a16:creationId xmlns:a16="http://schemas.microsoft.com/office/drawing/2014/main" id="{E5CA7B40-D363-DDE5-4D4E-693F7D87F0AD}"/>
              </a:ext>
            </a:extLst>
          </p:cNvPr>
          <p:cNvSpPr>
            <a:spLocks noGrp="1"/>
          </p:cNvSpPr>
          <p:nvPr>
            <p:ph type="body" sz="quarter" idx="21"/>
          </p:nvPr>
        </p:nvSpPr>
        <p:spPr>
          <a:xfrm>
            <a:off x="5536984" y="3897940"/>
            <a:ext cx="3889820" cy="438150"/>
          </a:xfrm>
        </p:spPr>
        <p:txBody>
          <a:bodyPr/>
          <a:lstStyle/>
          <a:p>
            <a:r>
              <a:rPr lang="en-IE" dirty="0"/>
              <a:t>Appendices – Detailed Attitudinal Slides</a:t>
            </a:r>
          </a:p>
        </p:txBody>
      </p:sp>
      <p:sp>
        <p:nvSpPr>
          <p:cNvPr id="45" name="Text Placeholder 44">
            <a:extLst>
              <a:ext uri="{FF2B5EF4-FFF2-40B4-BE49-F238E27FC236}">
                <a16:creationId xmlns:a16="http://schemas.microsoft.com/office/drawing/2014/main" id="{DEE621A9-CA8E-4BEC-8613-CC68CDA179CE}"/>
              </a:ext>
            </a:extLst>
          </p:cNvPr>
          <p:cNvSpPr>
            <a:spLocks noGrp="1"/>
          </p:cNvSpPr>
          <p:nvPr>
            <p:ph type="body" sz="quarter" idx="24"/>
          </p:nvPr>
        </p:nvSpPr>
        <p:spPr>
          <a:xfrm>
            <a:off x="490538" y="2832100"/>
            <a:ext cx="574357" cy="438150"/>
          </a:xfrm>
        </p:spPr>
        <p:txBody>
          <a:bodyPr/>
          <a:lstStyle/>
          <a:p>
            <a:r>
              <a:rPr lang="en-GB"/>
              <a:t>I</a:t>
            </a:r>
            <a:endParaRPr lang="en-IE" dirty="0"/>
          </a:p>
        </p:txBody>
      </p:sp>
      <p:sp>
        <p:nvSpPr>
          <p:cNvPr id="46" name="Text Placeholder 45">
            <a:extLst>
              <a:ext uri="{FF2B5EF4-FFF2-40B4-BE49-F238E27FC236}">
                <a16:creationId xmlns:a16="http://schemas.microsoft.com/office/drawing/2014/main" id="{AF291784-7BC2-49BB-9DCC-00F7BE60C3FF}"/>
              </a:ext>
            </a:extLst>
          </p:cNvPr>
          <p:cNvSpPr>
            <a:spLocks noGrp="1"/>
          </p:cNvSpPr>
          <p:nvPr>
            <p:ph type="body" sz="quarter" idx="25"/>
          </p:nvPr>
        </p:nvSpPr>
        <p:spPr>
          <a:xfrm>
            <a:off x="490538" y="3365020"/>
            <a:ext cx="574357" cy="438150"/>
          </a:xfrm>
        </p:spPr>
        <p:txBody>
          <a:bodyPr/>
          <a:lstStyle/>
          <a:p>
            <a:r>
              <a:rPr lang="en-GB"/>
              <a:t>II</a:t>
            </a:r>
            <a:endParaRPr lang="en-IE" dirty="0"/>
          </a:p>
        </p:txBody>
      </p:sp>
      <p:sp>
        <p:nvSpPr>
          <p:cNvPr id="47" name="Text Placeholder 46">
            <a:extLst>
              <a:ext uri="{FF2B5EF4-FFF2-40B4-BE49-F238E27FC236}">
                <a16:creationId xmlns:a16="http://schemas.microsoft.com/office/drawing/2014/main" id="{67867574-27A7-46D1-9BA2-52E72BCEDDE6}"/>
              </a:ext>
            </a:extLst>
          </p:cNvPr>
          <p:cNvSpPr>
            <a:spLocks noGrp="1"/>
          </p:cNvSpPr>
          <p:nvPr>
            <p:ph type="body" sz="quarter" idx="26"/>
          </p:nvPr>
        </p:nvSpPr>
        <p:spPr>
          <a:xfrm>
            <a:off x="490538" y="3897940"/>
            <a:ext cx="574357" cy="438150"/>
          </a:xfrm>
        </p:spPr>
        <p:txBody>
          <a:bodyPr/>
          <a:lstStyle/>
          <a:p>
            <a:r>
              <a:rPr lang="en-GB"/>
              <a:t>III</a:t>
            </a:r>
            <a:endParaRPr lang="en-IE" dirty="0"/>
          </a:p>
        </p:txBody>
      </p:sp>
      <p:sp>
        <p:nvSpPr>
          <p:cNvPr id="48" name="Text Placeholder 47">
            <a:extLst>
              <a:ext uri="{FF2B5EF4-FFF2-40B4-BE49-F238E27FC236}">
                <a16:creationId xmlns:a16="http://schemas.microsoft.com/office/drawing/2014/main" id="{8806A505-19C2-46AA-ADD8-7D2809BBA258}"/>
              </a:ext>
            </a:extLst>
          </p:cNvPr>
          <p:cNvSpPr>
            <a:spLocks noGrp="1"/>
          </p:cNvSpPr>
          <p:nvPr>
            <p:ph type="body" sz="quarter" idx="27"/>
          </p:nvPr>
        </p:nvSpPr>
        <p:spPr>
          <a:xfrm>
            <a:off x="490538" y="4430860"/>
            <a:ext cx="574357" cy="438150"/>
          </a:xfrm>
        </p:spPr>
        <p:txBody>
          <a:bodyPr/>
          <a:lstStyle/>
          <a:p>
            <a:r>
              <a:rPr lang="en-GB"/>
              <a:t>IV</a:t>
            </a:r>
            <a:endParaRPr lang="en-IE" dirty="0"/>
          </a:p>
        </p:txBody>
      </p:sp>
      <p:sp>
        <p:nvSpPr>
          <p:cNvPr id="49" name="Text Placeholder 48">
            <a:extLst>
              <a:ext uri="{FF2B5EF4-FFF2-40B4-BE49-F238E27FC236}">
                <a16:creationId xmlns:a16="http://schemas.microsoft.com/office/drawing/2014/main" id="{5CC05422-40C3-4FA7-AC7D-BC79469FBCCA}"/>
              </a:ext>
            </a:extLst>
          </p:cNvPr>
          <p:cNvSpPr>
            <a:spLocks noGrp="1"/>
          </p:cNvSpPr>
          <p:nvPr>
            <p:ph type="body" sz="quarter" idx="28"/>
          </p:nvPr>
        </p:nvSpPr>
        <p:spPr>
          <a:xfrm>
            <a:off x="490538" y="4963779"/>
            <a:ext cx="574357" cy="438150"/>
          </a:xfrm>
        </p:spPr>
        <p:txBody>
          <a:bodyPr/>
          <a:lstStyle/>
          <a:p>
            <a:r>
              <a:rPr lang="en-GB"/>
              <a:t>V</a:t>
            </a:r>
            <a:endParaRPr lang="en-IE" dirty="0"/>
          </a:p>
        </p:txBody>
      </p:sp>
      <p:sp>
        <p:nvSpPr>
          <p:cNvPr id="50" name="Text Placeholder 49">
            <a:extLst>
              <a:ext uri="{FF2B5EF4-FFF2-40B4-BE49-F238E27FC236}">
                <a16:creationId xmlns:a16="http://schemas.microsoft.com/office/drawing/2014/main" id="{AFE36998-6271-4609-89E3-5AEF5D05527E}"/>
              </a:ext>
            </a:extLst>
          </p:cNvPr>
          <p:cNvSpPr>
            <a:spLocks noGrp="1"/>
          </p:cNvSpPr>
          <p:nvPr>
            <p:ph type="body" sz="quarter" idx="29"/>
          </p:nvPr>
        </p:nvSpPr>
        <p:spPr>
          <a:xfrm>
            <a:off x="4782287" y="2832100"/>
            <a:ext cx="574357" cy="438150"/>
          </a:xfrm>
        </p:spPr>
        <p:txBody>
          <a:bodyPr/>
          <a:lstStyle/>
          <a:p>
            <a:r>
              <a:rPr lang="en-GB"/>
              <a:t>VI</a:t>
            </a:r>
            <a:endParaRPr lang="en-IE" dirty="0"/>
          </a:p>
        </p:txBody>
      </p:sp>
      <p:sp>
        <p:nvSpPr>
          <p:cNvPr id="28" name="Text Placeholder 27">
            <a:extLst>
              <a:ext uri="{FF2B5EF4-FFF2-40B4-BE49-F238E27FC236}">
                <a16:creationId xmlns:a16="http://schemas.microsoft.com/office/drawing/2014/main" id="{32F57044-5963-F50F-7133-619D007027D6}"/>
              </a:ext>
            </a:extLst>
          </p:cNvPr>
          <p:cNvSpPr>
            <a:spLocks noGrp="1"/>
          </p:cNvSpPr>
          <p:nvPr>
            <p:ph type="body" sz="quarter" idx="30"/>
          </p:nvPr>
        </p:nvSpPr>
        <p:spPr>
          <a:xfrm>
            <a:off x="4782287" y="3365020"/>
            <a:ext cx="574357" cy="438150"/>
          </a:xfrm>
        </p:spPr>
        <p:txBody>
          <a:bodyPr/>
          <a:lstStyle/>
          <a:p>
            <a:r>
              <a:rPr lang="en-IE" dirty="0"/>
              <a:t>VII</a:t>
            </a:r>
          </a:p>
        </p:txBody>
      </p:sp>
      <p:sp>
        <p:nvSpPr>
          <p:cNvPr id="29" name="Text Placeholder 28">
            <a:extLst>
              <a:ext uri="{FF2B5EF4-FFF2-40B4-BE49-F238E27FC236}">
                <a16:creationId xmlns:a16="http://schemas.microsoft.com/office/drawing/2014/main" id="{479BF81C-6580-3C23-3D08-C3DC60C7C823}"/>
              </a:ext>
            </a:extLst>
          </p:cNvPr>
          <p:cNvSpPr>
            <a:spLocks noGrp="1"/>
          </p:cNvSpPr>
          <p:nvPr>
            <p:ph type="body" sz="quarter" idx="31"/>
          </p:nvPr>
        </p:nvSpPr>
        <p:spPr>
          <a:xfrm>
            <a:off x="4703975" y="3897940"/>
            <a:ext cx="652669" cy="438150"/>
          </a:xfrm>
        </p:spPr>
        <p:txBody>
          <a:bodyPr/>
          <a:lstStyle/>
          <a:p>
            <a:r>
              <a:rPr lang="en-IE" dirty="0"/>
              <a:t>VIII</a:t>
            </a:r>
          </a:p>
        </p:txBody>
      </p:sp>
      <p:sp>
        <p:nvSpPr>
          <p:cNvPr id="32" name="Text Placeholder 31">
            <a:extLst>
              <a:ext uri="{FF2B5EF4-FFF2-40B4-BE49-F238E27FC236}">
                <a16:creationId xmlns:a16="http://schemas.microsoft.com/office/drawing/2014/main" id="{46596569-49C1-D5F8-B3CB-01A5AE0BDFF2}"/>
              </a:ext>
            </a:extLst>
          </p:cNvPr>
          <p:cNvSpPr>
            <a:spLocks noGrp="1"/>
          </p:cNvSpPr>
          <p:nvPr>
            <p:ph type="body" sz="quarter" idx="34"/>
          </p:nvPr>
        </p:nvSpPr>
        <p:spPr/>
        <p:txBody>
          <a:bodyPr/>
          <a:lstStyle/>
          <a:p>
            <a:endParaRPr lang="en-IE"/>
          </a:p>
        </p:txBody>
      </p:sp>
      <p:sp>
        <p:nvSpPr>
          <p:cNvPr id="33" name="Text Placeholder 32">
            <a:extLst>
              <a:ext uri="{FF2B5EF4-FFF2-40B4-BE49-F238E27FC236}">
                <a16:creationId xmlns:a16="http://schemas.microsoft.com/office/drawing/2014/main" id="{DA10B2BE-3A66-4641-5F04-77A1E36A5FDF}"/>
              </a:ext>
            </a:extLst>
          </p:cNvPr>
          <p:cNvSpPr>
            <a:spLocks noGrp="1"/>
          </p:cNvSpPr>
          <p:nvPr>
            <p:ph type="body" sz="quarter" idx="35"/>
          </p:nvPr>
        </p:nvSpPr>
        <p:spPr/>
        <p:txBody>
          <a:bodyPr/>
          <a:lstStyle/>
          <a:p>
            <a:endParaRPr lang="en-IE"/>
          </a:p>
        </p:txBody>
      </p:sp>
      <p:sp>
        <p:nvSpPr>
          <p:cNvPr id="41" name="Text Placeholder 40">
            <a:extLst>
              <a:ext uri="{FF2B5EF4-FFF2-40B4-BE49-F238E27FC236}">
                <a16:creationId xmlns:a16="http://schemas.microsoft.com/office/drawing/2014/main" id="{89C28412-3133-F2C5-27E5-6EAD7937184F}"/>
              </a:ext>
            </a:extLst>
          </p:cNvPr>
          <p:cNvSpPr>
            <a:spLocks noGrp="1"/>
          </p:cNvSpPr>
          <p:nvPr>
            <p:ph type="body" sz="quarter" idx="36"/>
          </p:nvPr>
        </p:nvSpPr>
        <p:spPr/>
        <p:txBody>
          <a:bodyPr/>
          <a:lstStyle/>
          <a:p>
            <a:endParaRPr lang="en-IE"/>
          </a:p>
        </p:txBody>
      </p:sp>
      <p:sp>
        <p:nvSpPr>
          <p:cNvPr id="42" name="Text Placeholder 41">
            <a:extLst>
              <a:ext uri="{FF2B5EF4-FFF2-40B4-BE49-F238E27FC236}">
                <a16:creationId xmlns:a16="http://schemas.microsoft.com/office/drawing/2014/main" id="{F7E3C149-80E4-73EB-EFD0-1465C62E0C93}"/>
              </a:ext>
            </a:extLst>
          </p:cNvPr>
          <p:cNvSpPr>
            <a:spLocks noGrp="1"/>
          </p:cNvSpPr>
          <p:nvPr>
            <p:ph type="body" sz="quarter" idx="37"/>
          </p:nvPr>
        </p:nvSpPr>
        <p:spPr/>
        <p:txBody>
          <a:bodyPr/>
          <a:lstStyle/>
          <a:p>
            <a:endParaRPr lang="en-IE"/>
          </a:p>
        </p:txBody>
      </p:sp>
      <p:sp>
        <p:nvSpPr>
          <p:cNvPr id="43" name="Text Placeholder 42">
            <a:extLst>
              <a:ext uri="{FF2B5EF4-FFF2-40B4-BE49-F238E27FC236}">
                <a16:creationId xmlns:a16="http://schemas.microsoft.com/office/drawing/2014/main" id="{9EC30FD8-A565-A713-8071-6D1CE308906A}"/>
              </a:ext>
            </a:extLst>
          </p:cNvPr>
          <p:cNvSpPr>
            <a:spLocks noGrp="1"/>
          </p:cNvSpPr>
          <p:nvPr>
            <p:ph type="body" sz="quarter" idx="38"/>
          </p:nvPr>
        </p:nvSpPr>
        <p:spPr/>
        <p:txBody>
          <a:bodyPr/>
          <a:lstStyle/>
          <a:p>
            <a:endParaRPr lang="en-IE"/>
          </a:p>
        </p:txBody>
      </p:sp>
      <p:sp>
        <p:nvSpPr>
          <p:cNvPr id="44" name="Text Placeholder 43">
            <a:extLst>
              <a:ext uri="{FF2B5EF4-FFF2-40B4-BE49-F238E27FC236}">
                <a16:creationId xmlns:a16="http://schemas.microsoft.com/office/drawing/2014/main" id="{18248C46-369F-9AC4-277E-3DD0FE233B1E}"/>
              </a:ext>
            </a:extLst>
          </p:cNvPr>
          <p:cNvSpPr>
            <a:spLocks noGrp="1"/>
          </p:cNvSpPr>
          <p:nvPr>
            <p:ph type="body" sz="quarter" idx="39"/>
          </p:nvPr>
        </p:nvSpPr>
        <p:spPr>
          <a:xfrm>
            <a:off x="5401887" y="2853175"/>
            <a:ext cx="7200" cy="396000"/>
          </a:xfrm>
        </p:spPr>
        <p:txBody>
          <a:bodyPr/>
          <a:lstStyle/>
          <a:p>
            <a:endParaRPr lang="en-IE"/>
          </a:p>
        </p:txBody>
      </p:sp>
      <p:sp>
        <p:nvSpPr>
          <p:cNvPr id="51" name="Text Placeholder 50">
            <a:extLst>
              <a:ext uri="{FF2B5EF4-FFF2-40B4-BE49-F238E27FC236}">
                <a16:creationId xmlns:a16="http://schemas.microsoft.com/office/drawing/2014/main" id="{E896C712-73F5-0863-1B9E-715DD9FB13C4}"/>
              </a:ext>
            </a:extLst>
          </p:cNvPr>
          <p:cNvSpPr>
            <a:spLocks noGrp="1"/>
          </p:cNvSpPr>
          <p:nvPr>
            <p:ph type="body" sz="quarter" idx="40"/>
          </p:nvPr>
        </p:nvSpPr>
        <p:spPr>
          <a:xfrm>
            <a:off x="5401887" y="3386095"/>
            <a:ext cx="7200" cy="396000"/>
          </a:xfrm>
        </p:spPr>
        <p:txBody>
          <a:bodyPr/>
          <a:lstStyle/>
          <a:p>
            <a:endParaRPr lang="en-IE"/>
          </a:p>
        </p:txBody>
      </p:sp>
      <p:sp>
        <p:nvSpPr>
          <p:cNvPr id="52" name="Text Placeholder 51">
            <a:extLst>
              <a:ext uri="{FF2B5EF4-FFF2-40B4-BE49-F238E27FC236}">
                <a16:creationId xmlns:a16="http://schemas.microsoft.com/office/drawing/2014/main" id="{25BF641A-58B4-259A-3EF5-ED3F7459825F}"/>
              </a:ext>
            </a:extLst>
          </p:cNvPr>
          <p:cNvSpPr>
            <a:spLocks noGrp="1"/>
          </p:cNvSpPr>
          <p:nvPr>
            <p:ph type="body" sz="quarter" idx="41"/>
          </p:nvPr>
        </p:nvSpPr>
        <p:spPr>
          <a:xfrm>
            <a:off x="5401887" y="3919015"/>
            <a:ext cx="7200" cy="396000"/>
          </a:xfrm>
        </p:spPr>
        <p:txBody>
          <a:bodyPr/>
          <a:lstStyle/>
          <a:p>
            <a:endParaRPr lang="en-IE"/>
          </a:p>
        </p:txBody>
      </p:sp>
      <p:pic>
        <p:nvPicPr>
          <p:cNvPr id="15" name="Picture Placeholder 14">
            <a:extLst>
              <a:ext uri="{FF2B5EF4-FFF2-40B4-BE49-F238E27FC236}">
                <a16:creationId xmlns:a16="http://schemas.microsoft.com/office/drawing/2014/main" id="{736693AE-82B7-46CB-BDE2-63C25DFBF4FF}"/>
              </a:ext>
            </a:extLst>
          </p:cNvPr>
          <p:cNvPicPr>
            <a:picLocks noGrp="1" noChangeAspect="1"/>
          </p:cNvPicPr>
          <p:nvPr>
            <p:ph type="pic" sz="quarter" idx="44"/>
          </p:nvPr>
        </p:nvPicPr>
        <p:blipFill rotWithShape="1">
          <a:blip r:embed="rId2" cstate="screen">
            <a:extLst>
              <a:ext uri="{28A0092B-C50C-407E-A947-70E740481C1C}">
                <a14:useLocalDpi xmlns:a14="http://schemas.microsoft.com/office/drawing/2010/main"/>
              </a:ext>
            </a:extLst>
          </a:blip>
          <a:srcRect l="11" r="11"/>
          <a:stretch/>
        </p:blipFill>
        <p:spPr>
          <a:xfrm>
            <a:off x="7176583" y="0"/>
            <a:ext cx="5015417" cy="4042677"/>
          </a:xfrm>
        </p:spPr>
      </p:pic>
      <p:sp>
        <p:nvSpPr>
          <p:cNvPr id="3" name="Slide Number Placeholder 2">
            <a:extLst>
              <a:ext uri="{FF2B5EF4-FFF2-40B4-BE49-F238E27FC236}">
                <a16:creationId xmlns:a16="http://schemas.microsoft.com/office/drawing/2014/main" id="{95D422C0-F535-246D-969F-D14FAACA017E}"/>
              </a:ext>
            </a:extLst>
          </p:cNvPr>
          <p:cNvSpPr txBox="1">
            <a:spLocks/>
          </p:cNvSpPr>
          <p:nvPr/>
        </p:nvSpPr>
        <p:spPr>
          <a:xfrm>
            <a:off x="11460480" y="6370636"/>
            <a:ext cx="579120" cy="365125"/>
          </a:xfrm>
          <a:prstGeom prst="rect">
            <a:avLst/>
          </a:prstGeom>
        </p:spPr>
        <p:txBody>
          <a:bodyPr vert="horz" lIns="91440" tIns="45720" rIns="91440" bIns="45720" rtlCol="0" anchor="ctr">
            <a:noAutofit/>
          </a:bodyPr>
          <a:lstStyle>
            <a:defPPr>
              <a:defRPr lang="en-US"/>
            </a:defPPr>
            <a:lvl1pPr marL="0" algn="r" defTabSz="914400" rtl="0" eaLnBrk="1" latinLnBrk="0" hangingPunct="1">
              <a:lnSpc>
                <a:spcPct val="90000"/>
              </a:lnSpc>
              <a:spcAft>
                <a:spcPts val="600"/>
              </a:spcAft>
              <a:defRPr sz="1200" kern="1200">
                <a:solidFill>
                  <a:schemeClr val="bg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lvl="0" indent="0" algn="r" defTabSz="914400" rtl="0" eaLnBrk="1" fontAlgn="auto" latinLnBrk="0" hangingPunct="1">
              <a:lnSpc>
                <a:spcPct val="90000"/>
              </a:lnSpc>
              <a:spcBef>
                <a:spcPts val="0"/>
              </a:spcBef>
              <a:spcAft>
                <a:spcPts val="600"/>
              </a:spcAft>
              <a:buClrTx/>
              <a:buSzTx/>
              <a:buFontTx/>
              <a:buNone/>
              <a:tabLst/>
              <a:defRPr/>
            </a:pPr>
            <a:fld id="{21F79131-C817-4EAF-B3BC-6511779B5E04}" type="slidenum">
              <a:rPr kumimoji="0" lang="en-GB" sz="1200" b="0" i="0" u="none" strike="noStrike" kern="1200" cap="none" spc="0" normalizeH="0" baseline="0" noProof="0" smtClean="0">
                <a:ln>
                  <a:noFill/>
                </a:ln>
                <a:solidFill>
                  <a:srgbClr val="FFFFFF"/>
                </a:solidFill>
                <a:effectLst/>
                <a:uLnTx/>
                <a:uFillTx/>
                <a:latin typeface="Calibri Light"/>
                <a:ea typeface="+mn-ea"/>
                <a:cs typeface="+mn-cs"/>
              </a:rPr>
              <a:pPr marL="0" marR="0" lvl="0" indent="0" algn="r" defTabSz="914400" rtl="0" eaLnBrk="1" fontAlgn="auto" latinLnBrk="0" hangingPunct="1">
                <a:lnSpc>
                  <a:spcPct val="90000"/>
                </a:lnSpc>
                <a:spcBef>
                  <a:spcPts val="0"/>
                </a:spcBef>
                <a:spcAft>
                  <a:spcPts val="600"/>
                </a:spcAft>
                <a:buClrTx/>
                <a:buSzTx/>
                <a:buFontTx/>
                <a:buNone/>
                <a:tabLst/>
                <a:defRPr/>
              </a:pPr>
              <a:t>2</a:t>
            </a:fld>
            <a:endParaRPr kumimoji="0" lang="en-GB" sz="1200" b="0" i="0" u="none" strike="noStrike" kern="1200" cap="none" spc="0" normalizeH="0" baseline="0" noProof="0" dirty="0">
              <a:ln>
                <a:noFill/>
              </a:ln>
              <a:solidFill>
                <a:srgbClr val="FFFFFF"/>
              </a:solidFill>
              <a:effectLst/>
              <a:uLnTx/>
              <a:uFillTx/>
              <a:latin typeface="Calibri Light"/>
              <a:ea typeface="+mn-ea"/>
              <a:cs typeface="+mn-cs"/>
            </a:endParaRPr>
          </a:p>
        </p:txBody>
      </p:sp>
    </p:spTree>
    <p:extLst>
      <p:ext uri="{BB962C8B-B14F-4D97-AF65-F5344CB8AC3E}">
        <p14:creationId xmlns:p14="http://schemas.microsoft.com/office/powerpoint/2010/main" val="69450459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Objectives and Methodology</a:t>
            </a:r>
          </a:p>
        </p:txBody>
      </p:sp>
      <p:sp>
        <p:nvSpPr>
          <p:cNvPr id="3" name="Text Placeholder 2"/>
          <p:cNvSpPr>
            <a:spLocks noGrp="1"/>
          </p:cNvSpPr>
          <p:nvPr>
            <p:ph type="body" sz="quarter" idx="12"/>
          </p:nvPr>
        </p:nvSpPr>
        <p:spPr/>
        <p:txBody>
          <a:bodyPr/>
          <a:lstStyle/>
          <a:p>
            <a:r>
              <a:rPr lang="en-IE" dirty="0"/>
              <a:t>1</a:t>
            </a:r>
          </a:p>
        </p:txBody>
      </p:sp>
      <p:sp>
        <p:nvSpPr>
          <p:cNvPr id="4" name="Slide Number Placeholder 3">
            <a:extLst>
              <a:ext uri="{FF2B5EF4-FFF2-40B4-BE49-F238E27FC236}">
                <a16:creationId xmlns:a16="http://schemas.microsoft.com/office/drawing/2014/main" id="{1135D877-6D33-4FBB-B238-A583CBA1C577}"/>
              </a:ext>
            </a:extLst>
          </p:cNvPr>
          <p:cNvSpPr>
            <a:spLocks noGrp="1"/>
          </p:cNvSpPr>
          <p:nvPr>
            <p:ph type="sldNum" sz="quarter" idx="4294967295"/>
          </p:nvPr>
        </p:nvSpPr>
        <p:spPr>
          <a:xfrm>
            <a:off x="11612563" y="6370638"/>
            <a:ext cx="579437" cy="365125"/>
          </a:xfrm>
        </p:spPr>
        <p:txBody>
          <a:bodyPr/>
          <a:lstStyle/>
          <a:p>
            <a:fld id="{21F79131-C817-4EAF-B3BC-6511779B5E04}" type="slidenum">
              <a:rPr lang="en-GB" smtClean="0"/>
              <a:pPr/>
              <a:t>3</a:t>
            </a:fld>
            <a:endParaRPr lang="en-GB"/>
          </a:p>
        </p:txBody>
      </p:sp>
    </p:spTree>
    <p:extLst>
      <p:ext uri="{BB962C8B-B14F-4D97-AF65-F5344CB8AC3E}">
        <p14:creationId xmlns:p14="http://schemas.microsoft.com/office/powerpoint/2010/main" val="174763791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9CC462C6-BFC4-46E0-86A8-5E8350540138}"/>
              </a:ext>
            </a:extLst>
          </p:cNvPr>
          <p:cNvSpPr>
            <a:spLocks noGrp="1"/>
          </p:cNvSpPr>
          <p:nvPr>
            <p:ph type="sldNum" sz="quarter" idx="12"/>
          </p:nvPr>
        </p:nvSpPr>
        <p:spPr/>
        <p:txBody>
          <a:bodyPr/>
          <a:lstStyle/>
          <a:p>
            <a:fld id="{21F79131-C817-4EAF-B3BC-6511779B5E04}" type="slidenum">
              <a:rPr lang="en-GB" smtClean="0"/>
              <a:pPr/>
              <a:t>4</a:t>
            </a:fld>
            <a:endParaRPr lang="en-GB" dirty="0"/>
          </a:p>
        </p:txBody>
      </p:sp>
      <p:sp>
        <p:nvSpPr>
          <p:cNvPr id="5" name="Title 4">
            <a:extLst>
              <a:ext uri="{FF2B5EF4-FFF2-40B4-BE49-F238E27FC236}">
                <a16:creationId xmlns:a16="http://schemas.microsoft.com/office/drawing/2014/main" id="{EDCB4BDC-31D6-4053-8460-B1E4BF2B5D8C}"/>
              </a:ext>
            </a:extLst>
          </p:cNvPr>
          <p:cNvSpPr>
            <a:spLocks noGrp="1"/>
          </p:cNvSpPr>
          <p:nvPr>
            <p:ph type="title"/>
          </p:nvPr>
        </p:nvSpPr>
        <p:spPr>
          <a:xfrm>
            <a:off x="186692" y="124621"/>
            <a:ext cx="4687312" cy="1027904"/>
          </a:xfrm>
        </p:spPr>
        <p:txBody>
          <a:bodyPr/>
          <a:lstStyle/>
          <a:p>
            <a:r>
              <a:rPr lang="en-IE"/>
              <a:t>RED Line Methodology</a:t>
            </a:r>
            <a:br>
              <a:rPr lang="en-IE"/>
            </a:br>
            <a:endParaRPr lang="en-IE" dirty="0"/>
          </a:p>
        </p:txBody>
      </p:sp>
      <p:sp>
        <p:nvSpPr>
          <p:cNvPr id="6" name="Text Placeholder 5">
            <a:extLst>
              <a:ext uri="{FF2B5EF4-FFF2-40B4-BE49-F238E27FC236}">
                <a16:creationId xmlns:a16="http://schemas.microsoft.com/office/drawing/2014/main" id="{86B2F71E-7D0C-414E-BA7D-6F0F23667234}"/>
              </a:ext>
            </a:extLst>
          </p:cNvPr>
          <p:cNvSpPr>
            <a:spLocks noGrp="1"/>
          </p:cNvSpPr>
          <p:nvPr>
            <p:ph type="body" sz="quarter" idx="14"/>
          </p:nvPr>
        </p:nvSpPr>
        <p:spPr>
          <a:xfrm>
            <a:off x="192087" y="1274098"/>
            <a:ext cx="6334548" cy="785816"/>
          </a:xfrm>
        </p:spPr>
        <p:txBody>
          <a:bodyPr/>
          <a:lstStyle/>
          <a:p>
            <a:pPr>
              <a:spcBef>
                <a:spcPts val="300"/>
              </a:spcBef>
              <a:buClr>
                <a:srgbClr val="D0103A"/>
              </a:buClr>
              <a:buFont typeface="Arial" panose="020B0604020202020204" pitchFamily="34" charset="0"/>
              <a:buChar char="/"/>
              <a:defRPr/>
            </a:pPr>
            <a:r>
              <a:rPr lang="en-IE" sz="1600" dirty="0"/>
              <a:t>Research was conducted using our RED Line online omnibus on behalf of the EPA to explore awareness of and attitudes towards air quality in particular and environmental issues generally.</a:t>
            </a:r>
          </a:p>
          <a:p>
            <a:pPr>
              <a:spcBef>
                <a:spcPts val="300"/>
              </a:spcBef>
              <a:buClr>
                <a:srgbClr val="D0103A"/>
              </a:buClr>
              <a:buFont typeface="Arial" panose="020B0604020202020204" pitchFamily="34" charset="0"/>
              <a:buChar char="/"/>
              <a:defRPr/>
            </a:pPr>
            <a:r>
              <a:rPr lang="en-GB" sz="1600" dirty="0"/>
              <a:t>Through our online panel of over 40,000 members, the RED Line service allows you to reach a representative sample of the adult population 18+ across Ireland in a cost effective and timely manner. </a:t>
            </a:r>
          </a:p>
          <a:p>
            <a:pPr>
              <a:spcBef>
                <a:spcPts val="300"/>
              </a:spcBef>
              <a:buClr>
                <a:srgbClr val="D0103A"/>
              </a:buClr>
              <a:buFont typeface="Arial" panose="020B0604020202020204" pitchFamily="34" charset="0"/>
              <a:buChar char="/"/>
              <a:defRPr/>
            </a:pPr>
            <a:r>
              <a:rPr lang="en-GB" sz="1600" dirty="0"/>
              <a:t>Quota controls are used to ensure a nationally representative sample of ROI adults aged 18+, with interlocking quotas to provide extra confidence in sample profile</a:t>
            </a:r>
          </a:p>
          <a:p>
            <a:pPr>
              <a:spcBef>
                <a:spcPts val="300"/>
              </a:spcBef>
              <a:buClr>
                <a:srgbClr val="D0103A"/>
              </a:buClr>
              <a:buFont typeface="Arial" panose="020B0604020202020204" pitchFamily="34" charset="0"/>
              <a:buChar char="/"/>
              <a:defRPr/>
            </a:pPr>
            <a:r>
              <a:rPr lang="en-IE" sz="1600" dirty="0"/>
              <a:t>Data was weighted across Gender, age, region and social class so as to ensure a nationally representative sample based on latest CSO projections.</a:t>
            </a:r>
          </a:p>
          <a:p>
            <a:pPr>
              <a:spcBef>
                <a:spcPts val="300"/>
              </a:spcBef>
              <a:buClr>
                <a:srgbClr val="D0103A"/>
              </a:buClr>
              <a:buFont typeface="Arial" panose="020B0604020202020204" pitchFamily="34" charset="0"/>
              <a:buChar char="/"/>
              <a:defRPr/>
            </a:pPr>
            <a:r>
              <a:rPr lang="en-IE" sz="1600" dirty="0"/>
              <a:t>1,027 respondents took part in this survey between the 19</a:t>
            </a:r>
            <a:r>
              <a:rPr lang="en-IE" sz="1600" baseline="30000" dirty="0"/>
              <a:t>th</a:t>
            </a:r>
            <a:r>
              <a:rPr lang="en-IE" sz="1600" dirty="0"/>
              <a:t> and 25</a:t>
            </a:r>
            <a:r>
              <a:rPr lang="en-IE" sz="1600" baseline="30000" dirty="0"/>
              <a:t>th</a:t>
            </a:r>
            <a:r>
              <a:rPr lang="en-IE" sz="1600" dirty="0"/>
              <a:t> April 2024.</a:t>
            </a:r>
            <a:endParaRPr lang="en-US" sz="1600" dirty="0"/>
          </a:p>
        </p:txBody>
      </p:sp>
      <p:pic>
        <p:nvPicPr>
          <p:cNvPr id="7" name="Picture 6">
            <a:extLst>
              <a:ext uri="{FF2B5EF4-FFF2-40B4-BE49-F238E27FC236}">
                <a16:creationId xmlns:a16="http://schemas.microsoft.com/office/drawing/2014/main" id="{F497E164-078D-407B-9403-8D64A6E3AB0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721841" y="5146173"/>
            <a:ext cx="1159859" cy="1159859"/>
          </a:xfrm>
          <a:prstGeom prst="rect">
            <a:avLst/>
          </a:prstGeom>
        </p:spPr>
      </p:pic>
      <p:pic>
        <p:nvPicPr>
          <p:cNvPr id="8" name="Picture 7">
            <a:extLst>
              <a:ext uri="{FF2B5EF4-FFF2-40B4-BE49-F238E27FC236}">
                <a16:creationId xmlns:a16="http://schemas.microsoft.com/office/drawing/2014/main" id="{86016E6F-70FF-4186-A411-3650A6DA47DB}"/>
              </a:ext>
            </a:extLst>
          </p:cNvPr>
          <p:cNvPicPr>
            <a:picLocks noChangeAspect="1"/>
          </p:cNvPicPr>
          <p:nvPr/>
        </p:nvPicPr>
        <p:blipFill rotWithShape="1">
          <a:blip r:embed="rId3"/>
          <a:srcRect/>
          <a:stretch/>
        </p:blipFill>
        <p:spPr>
          <a:xfrm>
            <a:off x="3268414" y="5198923"/>
            <a:ext cx="606922" cy="1107109"/>
          </a:xfrm>
          <a:prstGeom prst="roundRect">
            <a:avLst/>
          </a:prstGeom>
        </p:spPr>
      </p:pic>
      <p:sp>
        <p:nvSpPr>
          <p:cNvPr id="10" name="Rechteck 31">
            <a:extLst>
              <a:ext uri="{FF2B5EF4-FFF2-40B4-BE49-F238E27FC236}">
                <a16:creationId xmlns:a16="http://schemas.microsoft.com/office/drawing/2014/main" id="{BE14E177-E8EE-4F0D-BA87-4458877193B0}"/>
              </a:ext>
            </a:extLst>
          </p:cNvPr>
          <p:cNvSpPr/>
          <p:nvPr/>
        </p:nvSpPr>
        <p:spPr>
          <a:xfrm>
            <a:off x="8014622" y="807195"/>
            <a:ext cx="354264" cy="246221"/>
          </a:xfrm>
          <a:prstGeom prst="rect">
            <a:avLst/>
          </a:prstGeom>
        </p:spPr>
        <p:txBody>
          <a:bodyPr wrap="none" lIns="0" tIns="0" rIns="0" bIns="0" anchor="ctr" anchorCtr="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0" cap="none" spc="0" normalizeH="0" baseline="0" noProof="0" dirty="0">
                <a:ln>
                  <a:noFill/>
                </a:ln>
                <a:solidFill>
                  <a:schemeClr val="accent1"/>
                </a:solidFill>
                <a:effectLst/>
                <a:uLnTx/>
                <a:uFillTx/>
                <a:ea typeface="+mn-ea"/>
                <a:cs typeface="+mn-cs"/>
              </a:rPr>
              <a:t>49%</a:t>
            </a:r>
          </a:p>
        </p:txBody>
      </p:sp>
      <p:sp>
        <p:nvSpPr>
          <p:cNvPr id="11" name="Rechteck 31">
            <a:extLst>
              <a:ext uri="{FF2B5EF4-FFF2-40B4-BE49-F238E27FC236}">
                <a16:creationId xmlns:a16="http://schemas.microsoft.com/office/drawing/2014/main" id="{2BEEDF11-0AB1-4A75-8052-0CA86C6D33E2}"/>
              </a:ext>
            </a:extLst>
          </p:cNvPr>
          <p:cNvSpPr/>
          <p:nvPr/>
        </p:nvSpPr>
        <p:spPr>
          <a:xfrm>
            <a:off x="7421907" y="1847928"/>
            <a:ext cx="354264" cy="246221"/>
          </a:xfrm>
          <a:prstGeom prst="rect">
            <a:avLst/>
          </a:prstGeom>
        </p:spPr>
        <p:txBody>
          <a:bodyPr wrap="none" lIns="0" tIns="0" rIns="0" bIns="0" anchor="ctr" anchorCtr="0">
            <a:spAutoFit/>
          </a:bodyPr>
          <a:lstStyle/>
          <a:p>
            <a:pPr algn="ctr"/>
            <a:r>
              <a:rPr lang="en-US" sz="1600" kern="0" dirty="0">
                <a:solidFill>
                  <a:srgbClr val="22505F"/>
                </a:solidFill>
              </a:rPr>
              <a:t>51%</a:t>
            </a:r>
          </a:p>
        </p:txBody>
      </p:sp>
      <p:sp>
        <p:nvSpPr>
          <p:cNvPr id="22" name="TextBox 21">
            <a:extLst>
              <a:ext uri="{FF2B5EF4-FFF2-40B4-BE49-F238E27FC236}">
                <a16:creationId xmlns:a16="http://schemas.microsoft.com/office/drawing/2014/main" id="{5E8A074E-1F11-458A-A455-D1B0FD6D81FC}"/>
              </a:ext>
            </a:extLst>
          </p:cNvPr>
          <p:cNvSpPr txBox="1"/>
          <p:nvPr/>
        </p:nvSpPr>
        <p:spPr>
          <a:xfrm>
            <a:off x="7531488" y="363564"/>
            <a:ext cx="790281" cy="307777"/>
          </a:xfrm>
          <a:prstGeom prst="rect">
            <a:avLst/>
          </a:prstGeom>
          <a:noFill/>
        </p:spPr>
        <p:txBody>
          <a:bodyPr wrap="none" lIns="0" tIns="0" rIns="0" bIns="0" rtlCol="0" anchor="b" anchorCtr="1">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a:ln>
                  <a:noFill/>
                </a:ln>
                <a:solidFill>
                  <a:srgbClr val="D0103A"/>
                </a:solidFill>
                <a:effectLst/>
                <a:uLnTx/>
                <a:uFillTx/>
                <a:latin typeface="+mj-lt"/>
                <a:ea typeface="+mn-ea"/>
                <a:cs typeface="Calibri" pitchFamily="34" charset="0"/>
              </a:rPr>
              <a:t>Gender</a:t>
            </a:r>
            <a:endParaRPr kumimoji="0" lang="en-US" sz="2000" b="1" i="0" u="none" strike="noStrike" kern="1200" cap="none" spc="0" normalizeH="0" baseline="0" noProof="0" dirty="0">
              <a:ln>
                <a:noFill/>
              </a:ln>
              <a:solidFill>
                <a:srgbClr val="D0103A"/>
              </a:solidFill>
              <a:effectLst/>
              <a:uLnTx/>
              <a:uFillTx/>
              <a:latin typeface="+mj-lt"/>
              <a:ea typeface="+mn-ea"/>
              <a:cs typeface="Calibri" pitchFamily="34" charset="0"/>
            </a:endParaRPr>
          </a:p>
        </p:txBody>
      </p:sp>
      <p:grpSp>
        <p:nvGrpSpPr>
          <p:cNvPr id="26" name="Group 25">
            <a:extLst>
              <a:ext uri="{FF2B5EF4-FFF2-40B4-BE49-F238E27FC236}">
                <a16:creationId xmlns:a16="http://schemas.microsoft.com/office/drawing/2014/main" id="{AF2D272B-9C05-4433-AF0A-358DF02EF0B1}"/>
              </a:ext>
            </a:extLst>
          </p:cNvPr>
          <p:cNvGrpSpPr/>
          <p:nvPr/>
        </p:nvGrpSpPr>
        <p:grpSpPr>
          <a:xfrm>
            <a:off x="8057775" y="1107046"/>
            <a:ext cx="283070" cy="714743"/>
            <a:chOff x="1481584" y="2357418"/>
            <a:chExt cx="283070" cy="714743"/>
          </a:xfrm>
        </p:grpSpPr>
        <p:sp>
          <p:nvSpPr>
            <p:cNvPr id="24" name="Freeform: Shape 23">
              <a:extLst>
                <a:ext uri="{FF2B5EF4-FFF2-40B4-BE49-F238E27FC236}">
                  <a16:creationId xmlns:a16="http://schemas.microsoft.com/office/drawing/2014/main" id="{580BD896-F886-4C5F-BE1E-B89A44B8CF55}"/>
                </a:ext>
              </a:extLst>
            </p:cNvPr>
            <p:cNvSpPr/>
            <p:nvPr/>
          </p:nvSpPr>
          <p:spPr>
            <a:xfrm>
              <a:off x="1481584" y="2479855"/>
              <a:ext cx="283070" cy="592306"/>
            </a:xfrm>
            <a:custGeom>
              <a:avLst/>
              <a:gdLst>
                <a:gd name="connsiteX0" fmla="*/ 72576 w 283070"/>
                <a:gd name="connsiteY0" fmla="*/ 0 h 592306"/>
                <a:gd name="connsiteX1" fmla="*/ 214111 w 283070"/>
                <a:gd name="connsiteY1" fmla="*/ 0 h 592306"/>
                <a:gd name="connsiteX2" fmla="*/ 283070 w 283070"/>
                <a:gd name="connsiteY2" fmla="*/ 54185 h 592306"/>
                <a:gd name="connsiteX3" fmla="*/ 283070 w 283070"/>
                <a:gd name="connsiteY3" fmla="*/ 267251 h 592306"/>
                <a:gd name="connsiteX4" fmla="*/ 257672 w 283070"/>
                <a:gd name="connsiteY4" fmla="*/ 288941 h 592306"/>
                <a:gd name="connsiteX5" fmla="*/ 232262 w 283070"/>
                <a:gd name="connsiteY5" fmla="*/ 267251 h 592306"/>
                <a:gd name="connsiteX6" fmla="*/ 232262 w 283070"/>
                <a:gd name="connsiteY6" fmla="*/ 93892 h 592306"/>
                <a:gd name="connsiteX7" fmla="*/ 214111 w 283070"/>
                <a:gd name="connsiteY7" fmla="*/ 93892 h 592306"/>
                <a:gd name="connsiteX8" fmla="*/ 214111 w 283070"/>
                <a:gd name="connsiteY8" fmla="*/ 556192 h 592306"/>
                <a:gd name="connsiteX9" fmla="*/ 181453 w 283070"/>
                <a:gd name="connsiteY9" fmla="*/ 592306 h 592306"/>
                <a:gd name="connsiteX10" fmla="*/ 148795 w 283070"/>
                <a:gd name="connsiteY10" fmla="*/ 556192 h 592306"/>
                <a:gd name="connsiteX11" fmla="*/ 148795 w 283070"/>
                <a:gd name="connsiteY11" fmla="*/ 299773 h 592306"/>
                <a:gd name="connsiteX12" fmla="*/ 134275 w 283070"/>
                <a:gd name="connsiteY12" fmla="*/ 299773 h 592306"/>
                <a:gd name="connsiteX13" fmla="*/ 134275 w 283070"/>
                <a:gd name="connsiteY13" fmla="*/ 556192 h 592306"/>
                <a:gd name="connsiteX14" fmla="*/ 101617 w 283070"/>
                <a:gd name="connsiteY14" fmla="*/ 592306 h 592306"/>
                <a:gd name="connsiteX15" fmla="*/ 68959 w 283070"/>
                <a:gd name="connsiteY15" fmla="*/ 556192 h 592306"/>
                <a:gd name="connsiteX16" fmla="*/ 68959 w 283070"/>
                <a:gd name="connsiteY16" fmla="*/ 267251 h 592306"/>
                <a:gd name="connsiteX17" fmla="*/ 68959 w 283070"/>
                <a:gd name="connsiteY17" fmla="*/ 260039 h 592306"/>
                <a:gd name="connsiteX18" fmla="*/ 68959 w 283070"/>
                <a:gd name="connsiteY18" fmla="*/ 93892 h 592306"/>
                <a:gd name="connsiteX19" fmla="*/ 47178 w 283070"/>
                <a:gd name="connsiteY19" fmla="*/ 93892 h 592306"/>
                <a:gd name="connsiteX20" fmla="*/ 47178 w 283070"/>
                <a:gd name="connsiteY20" fmla="*/ 267251 h 592306"/>
                <a:gd name="connsiteX21" fmla="*/ 25398 w 283070"/>
                <a:gd name="connsiteY21" fmla="*/ 288941 h 592306"/>
                <a:gd name="connsiteX22" fmla="*/ 0 w 283070"/>
                <a:gd name="connsiteY22" fmla="*/ 267251 h 592306"/>
                <a:gd name="connsiteX23" fmla="*/ 0 w 283070"/>
                <a:gd name="connsiteY23" fmla="*/ 57778 h 592306"/>
                <a:gd name="connsiteX24" fmla="*/ 72576 w 283070"/>
                <a:gd name="connsiteY24" fmla="*/ 0 h 59230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Lst>
              <a:rect l="l" t="t" r="r" b="b"/>
              <a:pathLst>
                <a:path w="283070" h="592306">
                  <a:moveTo>
                    <a:pt x="72576" y="0"/>
                  </a:moveTo>
                  <a:cubicBezTo>
                    <a:pt x="72576" y="0"/>
                    <a:pt x="72576" y="0"/>
                    <a:pt x="214111" y="0"/>
                  </a:cubicBezTo>
                  <a:cubicBezTo>
                    <a:pt x="261289" y="0"/>
                    <a:pt x="283070" y="36114"/>
                    <a:pt x="283070" y="54185"/>
                  </a:cubicBezTo>
                  <a:cubicBezTo>
                    <a:pt x="283070" y="54185"/>
                    <a:pt x="283070" y="54185"/>
                    <a:pt x="283070" y="267251"/>
                  </a:cubicBezTo>
                  <a:cubicBezTo>
                    <a:pt x="283070" y="278082"/>
                    <a:pt x="272180" y="288941"/>
                    <a:pt x="257672" y="288941"/>
                  </a:cubicBezTo>
                  <a:cubicBezTo>
                    <a:pt x="243152" y="288941"/>
                    <a:pt x="232262" y="278082"/>
                    <a:pt x="232262" y="267251"/>
                  </a:cubicBezTo>
                  <a:cubicBezTo>
                    <a:pt x="232262" y="267251"/>
                    <a:pt x="232262" y="267251"/>
                    <a:pt x="232262" y="93892"/>
                  </a:cubicBezTo>
                  <a:cubicBezTo>
                    <a:pt x="232262" y="93892"/>
                    <a:pt x="232262" y="93892"/>
                    <a:pt x="214111" y="93892"/>
                  </a:cubicBezTo>
                  <a:cubicBezTo>
                    <a:pt x="214111" y="93892"/>
                    <a:pt x="214111" y="93892"/>
                    <a:pt x="214111" y="556192"/>
                  </a:cubicBezTo>
                  <a:cubicBezTo>
                    <a:pt x="214111" y="577855"/>
                    <a:pt x="199604" y="592306"/>
                    <a:pt x="181453" y="592306"/>
                  </a:cubicBezTo>
                  <a:cubicBezTo>
                    <a:pt x="163316" y="592306"/>
                    <a:pt x="148795" y="577855"/>
                    <a:pt x="148795" y="556192"/>
                  </a:cubicBezTo>
                  <a:cubicBezTo>
                    <a:pt x="148795" y="556192"/>
                    <a:pt x="148795" y="556192"/>
                    <a:pt x="148795" y="299773"/>
                  </a:cubicBezTo>
                  <a:cubicBezTo>
                    <a:pt x="148795" y="299773"/>
                    <a:pt x="148795" y="299773"/>
                    <a:pt x="134275" y="299773"/>
                  </a:cubicBezTo>
                  <a:cubicBezTo>
                    <a:pt x="134275" y="299773"/>
                    <a:pt x="134275" y="299773"/>
                    <a:pt x="134275" y="556192"/>
                  </a:cubicBezTo>
                  <a:cubicBezTo>
                    <a:pt x="134275" y="577855"/>
                    <a:pt x="119754" y="592306"/>
                    <a:pt x="101617" y="592306"/>
                  </a:cubicBezTo>
                  <a:cubicBezTo>
                    <a:pt x="83466" y="592306"/>
                    <a:pt x="68959" y="577855"/>
                    <a:pt x="68959" y="556192"/>
                  </a:cubicBezTo>
                  <a:cubicBezTo>
                    <a:pt x="68959" y="556192"/>
                    <a:pt x="68959" y="556192"/>
                    <a:pt x="68959" y="267251"/>
                  </a:cubicBezTo>
                  <a:cubicBezTo>
                    <a:pt x="68959" y="263659"/>
                    <a:pt x="68959" y="260039"/>
                    <a:pt x="68959" y="260039"/>
                  </a:cubicBezTo>
                  <a:cubicBezTo>
                    <a:pt x="68959" y="260039"/>
                    <a:pt x="68959" y="260039"/>
                    <a:pt x="68959" y="93892"/>
                  </a:cubicBezTo>
                  <a:cubicBezTo>
                    <a:pt x="68959" y="93892"/>
                    <a:pt x="68959" y="93892"/>
                    <a:pt x="47178" y="93892"/>
                  </a:cubicBezTo>
                  <a:cubicBezTo>
                    <a:pt x="47178" y="93892"/>
                    <a:pt x="47178" y="93892"/>
                    <a:pt x="47178" y="267251"/>
                  </a:cubicBezTo>
                  <a:cubicBezTo>
                    <a:pt x="47178" y="278082"/>
                    <a:pt x="39918" y="288941"/>
                    <a:pt x="25398" y="288941"/>
                  </a:cubicBezTo>
                  <a:cubicBezTo>
                    <a:pt x="10890" y="288941"/>
                    <a:pt x="0" y="278082"/>
                    <a:pt x="0" y="267251"/>
                  </a:cubicBezTo>
                  <a:cubicBezTo>
                    <a:pt x="0" y="267251"/>
                    <a:pt x="0" y="267251"/>
                    <a:pt x="0" y="57778"/>
                  </a:cubicBezTo>
                  <a:cubicBezTo>
                    <a:pt x="0" y="43326"/>
                    <a:pt x="21781" y="0"/>
                    <a:pt x="72576" y="0"/>
                  </a:cubicBezTo>
                  <a:close/>
                </a:path>
              </a:pathLst>
            </a:cu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p>
          </p:txBody>
        </p:sp>
        <p:sp>
          <p:nvSpPr>
            <p:cNvPr id="25" name="Freeform: Shape 24">
              <a:extLst>
                <a:ext uri="{FF2B5EF4-FFF2-40B4-BE49-F238E27FC236}">
                  <a16:creationId xmlns:a16="http://schemas.microsoft.com/office/drawing/2014/main" id="{6C752DA7-BAC0-4FBF-A7F8-0A5BFC046FEC}"/>
                </a:ext>
              </a:extLst>
            </p:cNvPr>
            <p:cNvSpPr/>
            <p:nvPr/>
          </p:nvSpPr>
          <p:spPr>
            <a:xfrm>
              <a:off x="1566505" y="2357418"/>
              <a:ext cx="113227" cy="111725"/>
            </a:xfrm>
            <a:custGeom>
              <a:avLst/>
              <a:gdLst>
                <a:gd name="connsiteX0" fmla="*/ 56613 w 113227"/>
                <a:gd name="connsiteY0" fmla="*/ 0 h 111725"/>
                <a:gd name="connsiteX1" fmla="*/ 96643 w 113227"/>
                <a:gd name="connsiteY1" fmla="*/ 16364 h 111725"/>
                <a:gd name="connsiteX2" fmla="*/ 96643 w 113227"/>
                <a:gd name="connsiteY2" fmla="*/ 95361 h 111725"/>
                <a:gd name="connsiteX3" fmla="*/ 16584 w 113227"/>
                <a:gd name="connsiteY3" fmla="*/ 95361 h 111725"/>
                <a:gd name="connsiteX4" fmla="*/ 16584 w 113227"/>
                <a:gd name="connsiteY4" fmla="*/ 16364 h 111725"/>
                <a:gd name="connsiteX5" fmla="*/ 56613 w 113227"/>
                <a:gd name="connsiteY5" fmla="*/ 0 h 1117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13227" h="111725">
                  <a:moveTo>
                    <a:pt x="56613" y="0"/>
                  </a:moveTo>
                  <a:cubicBezTo>
                    <a:pt x="71101" y="0"/>
                    <a:pt x="85590" y="5455"/>
                    <a:pt x="96643" y="16364"/>
                  </a:cubicBezTo>
                  <a:cubicBezTo>
                    <a:pt x="118755" y="38177"/>
                    <a:pt x="118755" y="73548"/>
                    <a:pt x="96643" y="95361"/>
                  </a:cubicBezTo>
                  <a:cubicBezTo>
                    <a:pt x="74536" y="117180"/>
                    <a:pt x="38690" y="117180"/>
                    <a:pt x="16584" y="95361"/>
                  </a:cubicBezTo>
                  <a:cubicBezTo>
                    <a:pt x="-5528" y="73548"/>
                    <a:pt x="-5528" y="38177"/>
                    <a:pt x="16584" y="16364"/>
                  </a:cubicBezTo>
                  <a:cubicBezTo>
                    <a:pt x="27637" y="5455"/>
                    <a:pt x="42125" y="0"/>
                    <a:pt x="56613" y="0"/>
                  </a:cubicBezTo>
                  <a:close/>
                </a:path>
              </a:pathLst>
            </a:cu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grpSp>
        <p:nvGrpSpPr>
          <p:cNvPr id="29" name="Group 28">
            <a:extLst>
              <a:ext uri="{FF2B5EF4-FFF2-40B4-BE49-F238E27FC236}">
                <a16:creationId xmlns:a16="http://schemas.microsoft.com/office/drawing/2014/main" id="{ED1E86AF-2A52-453C-8786-178B4915C481}"/>
              </a:ext>
            </a:extLst>
          </p:cNvPr>
          <p:cNvGrpSpPr/>
          <p:nvPr/>
        </p:nvGrpSpPr>
        <p:grpSpPr>
          <a:xfrm>
            <a:off x="7421907" y="1031966"/>
            <a:ext cx="328561" cy="715440"/>
            <a:chOff x="1458839" y="3432122"/>
            <a:chExt cx="328561" cy="715440"/>
          </a:xfrm>
        </p:grpSpPr>
        <p:sp>
          <p:nvSpPr>
            <p:cNvPr id="27" name="Freeform: Shape 26">
              <a:extLst>
                <a:ext uri="{FF2B5EF4-FFF2-40B4-BE49-F238E27FC236}">
                  <a16:creationId xmlns:a16="http://schemas.microsoft.com/office/drawing/2014/main" id="{D49C9A8F-E1B1-4818-B5AE-BFC2A20FB7FC}"/>
                </a:ext>
              </a:extLst>
            </p:cNvPr>
            <p:cNvSpPr/>
            <p:nvPr/>
          </p:nvSpPr>
          <p:spPr>
            <a:xfrm>
              <a:off x="1570332" y="3432122"/>
              <a:ext cx="105574" cy="105602"/>
            </a:xfrm>
            <a:custGeom>
              <a:avLst/>
              <a:gdLst>
                <a:gd name="connsiteX0" fmla="*/ 52788 w 105574"/>
                <a:gd name="connsiteY0" fmla="*/ 0 h 105602"/>
                <a:gd name="connsiteX1" fmla="*/ 90112 w 105574"/>
                <a:gd name="connsiteY1" fmla="*/ 15467 h 105602"/>
                <a:gd name="connsiteX2" fmla="*/ 90112 w 105574"/>
                <a:gd name="connsiteY2" fmla="*/ 90135 h 105602"/>
                <a:gd name="connsiteX3" fmla="*/ 15464 w 105574"/>
                <a:gd name="connsiteY3" fmla="*/ 90135 h 105602"/>
                <a:gd name="connsiteX4" fmla="*/ 15464 w 105574"/>
                <a:gd name="connsiteY4" fmla="*/ 15467 h 105602"/>
                <a:gd name="connsiteX5" fmla="*/ 52788 w 105574"/>
                <a:gd name="connsiteY5" fmla="*/ 0 h 1056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05574" h="105602">
                  <a:moveTo>
                    <a:pt x="52788" y="0"/>
                  </a:moveTo>
                  <a:cubicBezTo>
                    <a:pt x="66297" y="0"/>
                    <a:pt x="79806" y="5156"/>
                    <a:pt x="90112" y="15467"/>
                  </a:cubicBezTo>
                  <a:cubicBezTo>
                    <a:pt x="110729" y="36085"/>
                    <a:pt x="110729" y="69517"/>
                    <a:pt x="90112" y="90135"/>
                  </a:cubicBezTo>
                  <a:cubicBezTo>
                    <a:pt x="69500" y="110758"/>
                    <a:pt x="36076" y="110758"/>
                    <a:pt x="15464" y="90135"/>
                  </a:cubicBezTo>
                  <a:cubicBezTo>
                    <a:pt x="-5154" y="69517"/>
                    <a:pt x="-5154" y="36085"/>
                    <a:pt x="15464" y="15467"/>
                  </a:cubicBezTo>
                  <a:cubicBezTo>
                    <a:pt x="25770" y="5156"/>
                    <a:pt x="39279" y="0"/>
                    <a:pt x="52788" y="0"/>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8" name="Freeform: Shape 27">
              <a:extLst>
                <a:ext uri="{FF2B5EF4-FFF2-40B4-BE49-F238E27FC236}">
                  <a16:creationId xmlns:a16="http://schemas.microsoft.com/office/drawing/2014/main" id="{A7874D6B-3B20-4F10-9684-6EC93CBF61A4}"/>
                </a:ext>
              </a:extLst>
            </p:cNvPr>
            <p:cNvSpPr/>
            <p:nvPr/>
          </p:nvSpPr>
          <p:spPr>
            <a:xfrm>
              <a:off x="1458839" y="3561379"/>
              <a:ext cx="328561" cy="586183"/>
            </a:xfrm>
            <a:custGeom>
              <a:avLst/>
              <a:gdLst>
                <a:gd name="connsiteX0" fmla="*/ 98837 w 328561"/>
                <a:gd name="connsiteY0" fmla="*/ 0 h 586183"/>
                <a:gd name="connsiteX1" fmla="*/ 229360 w 328561"/>
                <a:gd name="connsiteY1" fmla="*/ 0 h 586183"/>
                <a:gd name="connsiteX2" fmla="*/ 269249 w 328561"/>
                <a:gd name="connsiteY2" fmla="*/ 36175 h 586183"/>
                <a:gd name="connsiteX3" fmla="*/ 327252 w 328561"/>
                <a:gd name="connsiteY3" fmla="*/ 217105 h 586183"/>
                <a:gd name="connsiteX4" fmla="*/ 312752 w 328561"/>
                <a:gd name="connsiteY4" fmla="*/ 246061 h 586183"/>
                <a:gd name="connsiteX5" fmla="*/ 283750 w 328561"/>
                <a:gd name="connsiteY5" fmla="*/ 231570 h 586183"/>
                <a:gd name="connsiteX6" fmla="*/ 232989 w 328561"/>
                <a:gd name="connsiteY6" fmla="*/ 83233 h 586183"/>
                <a:gd name="connsiteX7" fmla="*/ 229360 w 328561"/>
                <a:gd name="connsiteY7" fmla="*/ 83233 h 586183"/>
                <a:gd name="connsiteX8" fmla="*/ 225731 w 328561"/>
                <a:gd name="connsiteY8" fmla="*/ 83233 h 586183"/>
                <a:gd name="connsiteX9" fmla="*/ 298251 w 328561"/>
                <a:gd name="connsiteY9" fmla="*/ 347368 h 586183"/>
                <a:gd name="connsiteX10" fmla="*/ 229360 w 328561"/>
                <a:gd name="connsiteY10" fmla="*/ 347368 h 586183"/>
                <a:gd name="connsiteX11" fmla="*/ 229360 w 328561"/>
                <a:gd name="connsiteY11" fmla="*/ 560863 h 586183"/>
                <a:gd name="connsiteX12" fmla="*/ 200359 w 328561"/>
                <a:gd name="connsiteY12" fmla="*/ 586183 h 586183"/>
                <a:gd name="connsiteX13" fmla="*/ 174971 w 328561"/>
                <a:gd name="connsiteY13" fmla="*/ 560863 h 586183"/>
                <a:gd name="connsiteX14" fmla="*/ 174971 w 328561"/>
                <a:gd name="connsiteY14" fmla="*/ 347368 h 586183"/>
                <a:gd name="connsiteX15" fmla="*/ 156841 w 328561"/>
                <a:gd name="connsiteY15" fmla="*/ 347368 h 586183"/>
                <a:gd name="connsiteX16" fmla="*/ 156841 w 328561"/>
                <a:gd name="connsiteY16" fmla="*/ 560863 h 586183"/>
                <a:gd name="connsiteX17" fmla="*/ 131468 w 328561"/>
                <a:gd name="connsiteY17" fmla="*/ 586183 h 586183"/>
                <a:gd name="connsiteX18" fmla="*/ 102466 w 328561"/>
                <a:gd name="connsiteY18" fmla="*/ 560863 h 586183"/>
                <a:gd name="connsiteX19" fmla="*/ 102466 w 328561"/>
                <a:gd name="connsiteY19" fmla="*/ 347368 h 586183"/>
                <a:gd name="connsiteX20" fmla="*/ 29947 w 328561"/>
                <a:gd name="connsiteY20" fmla="*/ 347368 h 586183"/>
                <a:gd name="connsiteX21" fmla="*/ 102466 w 328561"/>
                <a:gd name="connsiteY21" fmla="*/ 83233 h 586183"/>
                <a:gd name="connsiteX22" fmla="*/ 98837 w 328561"/>
                <a:gd name="connsiteY22" fmla="*/ 83233 h 586183"/>
                <a:gd name="connsiteX23" fmla="*/ 91579 w 328561"/>
                <a:gd name="connsiteY23" fmla="*/ 83233 h 586183"/>
                <a:gd name="connsiteX24" fmla="*/ 48077 w 328561"/>
                <a:gd name="connsiteY24" fmla="*/ 231570 h 586183"/>
                <a:gd name="connsiteX25" fmla="*/ 15446 w 328561"/>
                <a:gd name="connsiteY25" fmla="*/ 246061 h 586183"/>
                <a:gd name="connsiteX26" fmla="*/ 945 w 328561"/>
                <a:gd name="connsiteY26" fmla="*/ 217105 h 586183"/>
                <a:gd name="connsiteX27" fmla="*/ 58948 w 328561"/>
                <a:gd name="connsiteY27" fmla="*/ 28957 h 586183"/>
                <a:gd name="connsiteX28" fmla="*/ 62577 w 328561"/>
                <a:gd name="connsiteY28" fmla="*/ 25320 h 586183"/>
                <a:gd name="connsiteX29" fmla="*/ 66207 w 328561"/>
                <a:gd name="connsiteY29" fmla="*/ 18101 h 586183"/>
                <a:gd name="connsiteX30" fmla="*/ 98837 w 328561"/>
                <a:gd name="connsiteY30" fmla="*/ 0 h 58618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Lst>
              <a:rect l="l" t="t" r="r" b="b"/>
              <a:pathLst>
                <a:path w="328561" h="586183">
                  <a:moveTo>
                    <a:pt x="98837" y="0"/>
                  </a:moveTo>
                  <a:cubicBezTo>
                    <a:pt x="98837" y="0"/>
                    <a:pt x="98837" y="0"/>
                    <a:pt x="229360" y="0"/>
                  </a:cubicBezTo>
                  <a:cubicBezTo>
                    <a:pt x="251119" y="0"/>
                    <a:pt x="265620" y="14465"/>
                    <a:pt x="269249" y="36175"/>
                  </a:cubicBezTo>
                  <a:cubicBezTo>
                    <a:pt x="269249" y="36175"/>
                    <a:pt x="269249" y="36175"/>
                    <a:pt x="327252" y="217105"/>
                  </a:cubicBezTo>
                  <a:cubicBezTo>
                    <a:pt x="330882" y="227960"/>
                    <a:pt x="327252" y="242425"/>
                    <a:pt x="312752" y="246061"/>
                  </a:cubicBezTo>
                  <a:cubicBezTo>
                    <a:pt x="301880" y="249671"/>
                    <a:pt x="287379" y="242425"/>
                    <a:pt x="283750" y="231570"/>
                  </a:cubicBezTo>
                  <a:cubicBezTo>
                    <a:pt x="283750" y="231570"/>
                    <a:pt x="283750" y="231570"/>
                    <a:pt x="232989" y="83233"/>
                  </a:cubicBezTo>
                  <a:cubicBezTo>
                    <a:pt x="232989" y="83233"/>
                    <a:pt x="232989" y="83233"/>
                    <a:pt x="229360" y="83233"/>
                  </a:cubicBezTo>
                  <a:cubicBezTo>
                    <a:pt x="229360" y="83233"/>
                    <a:pt x="229360" y="83233"/>
                    <a:pt x="225731" y="83233"/>
                  </a:cubicBezTo>
                  <a:cubicBezTo>
                    <a:pt x="225731" y="83233"/>
                    <a:pt x="225731" y="83233"/>
                    <a:pt x="298251" y="347368"/>
                  </a:cubicBezTo>
                  <a:cubicBezTo>
                    <a:pt x="298251" y="347368"/>
                    <a:pt x="298251" y="347368"/>
                    <a:pt x="229360" y="347368"/>
                  </a:cubicBezTo>
                  <a:cubicBezTo>
                    <a:pt x="229360" y="347368"/>
                    <a:pt x="229360" y="347368"/>
                    <a:pt x="229360" y="560863"/>
                  </a:cubicBezTo>
                  <a:cubicBezTo>
                    <a:pt x="229360" y="575328"/>
                    <a:pt x="214859" y="586183"/>
                    <a:pt x="200359" y="586183"/>
                  </a:cubicBezTo>
                  <a:cubicBezTo>
                    <a:pt x="185858" y="586183"/>
                    <a:pt x="174971" y="575328"/>
                    <a:pt x="174971" y="560863"/>
                  </a:cubicBezTo>
                  <a:cubicBezTo>
                    <a:pt x="174971" y="560863"/>
                    <a:pt x="174971" y="560863"/>
                    <a:pt x="174971" y="347368"/>
                  </a:cubicBezTo>
                  <a:cubicBezTo>
                    <a:pt x="174971" y="347368"/>
                    <a:pt x="174971" y="347368"/>
                    <a:pt x="156841" y="347368"/>
                  </a:cubicBezTo>
                  <a:cubicBezTo>
                    <a:pt x="156841" y="347368"/>
                    <a:pt x="156841" y="347368"/>
                    <a:pt x="156841" y="560863"/>
                  </a:cubicBezTo>
                  <a:cubicBezTo>
                    <a:pt x="156841" y="575328"/>
                    <a:pt x="145969" y="586183"/>
                    <a:pt x="131468" y="586183"/>
                  </a:cubicBezTo>
                  <a:cubicBezTo>
                    <a:pt x="116967" y="586183"/>
                    <a:pt x="102466" y="575328"/>
                    <a:pt x="102466" y="560863"/>
                  </a:cubicBezTo>
                  <a:cubicBezTo>
                    <a:pt x="102466" y="560863"/>
                    <a:pt x="102466" y="560863"/>
                    <a:pt x="102466" y="347368"/>
                  </a:cubicBezTo>
                  <a:cubicBezTo>
                    <a:pt x="102466" y="347368"/>
                    <a:pt x="102466" y="347368"/>
                    <a:pt x="29947" y="347368"/>
                  </a:cubicBezTo>
                  <a:cubicBezTo>
                    <a:pt x="29947" y="347368"/>
                    <a:pt x="29947" y="347368"/>
                    <a:pt x="102466" y="83233"/>
                  </a:cubicBezTo>
                  <a:cubicBezTo>
                    <a:pt x="102466" y="83233"/>
                    <a:pt x="102466" y="83233"/>
                    <a:pt x="98837" y="83233"/>
                  </a:cubicBezTo>
                  <a:cubicBezTo>
                    <a:pt x="95208" y="83233"/>
                    <a:pt x="95208" y="83233"/>
                    <a:pt x="91579" y="83233"/>
                  </a:cubicBezTo>
                  <a:cubicBezTo>
                    <a:pt x="91579" y="83233"/>
                    <a:pt x="91579" y="83233"/>
                    <a:pt x="48077" y="231570"/>
                  </a:cubicBezTo>
                  <a:cubicBezTo>
                    <a:pt x="44448" y="242425"/>
                    <a:pt x="29947" y="249671"/>
                    <a:pt x="15446" y="246061"/>
                  </a:cubicBezTo>
                  <a:cubicBezTo>
                    <a:pt x="4574" y="242425"/>
                    <a:pt x="-2684" y="227960"/>
                    <a:pt x="945" y="217105"/>
                  </a:cubicBezTo>
                  <a:cubicBezTo>
                    <a:pt x="945" y="217105"/>
                    <a:pt x="945" y="217105"/>
                    <a:pt x="58948" y="28957"/>
                  </a:cubicBezTo>
                  <a:lnTo>
                    <a:pt x="62577" y="25320"/>
                  </a:lnTo>
                  <a:cubicBezTo>
                    <a:pt x="62577" y="21711"/>
                    <a:pt x="62577" y="21711"/>
                    <a:pt x="66207" y="18101"/>
                  </a:cubicBezTo>
                  <a:cubicBezTo>
                    <a:pt x="73449" y="7246"/>
                    <a:pt x="84336" y="0"/>
                    <a:pt x="98837" y="0"/>
                  </a:cubicBez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graphicFrame>
        <p:nvGraphicFramePr>
          <p:cNvPr id="33" name="Chart 32">
            <a:extLst>
              <a:ext uri="{FF2B5EF4-FFF2-40B4-BE49-F238E27FC236}">
                <a16:creationId xmlns:a16="http://schemas.microsoft.com/office/drawing/2014/main" id="{37D2A2D4-105B-4512-8A8B-5303F0B4D446}"/>
              </a:ext>
            </a:extLst>
          </p:cNvPr>
          <p:cNvGraphicFramePr/>
          <p:nvPr/>
        </p:nvGraphicFramePr>
        <p:xfrm>
          <a:off x="8961600" y="671341"/>
          <a:ext cx="3090148" cy="2467098"/>
        </p:xfrm>
        <a:graphic>
          <a:graphicData uri="http://schemas.openxmlformats.org/drawingml/2006/chart">
            <c:chart xmlns:c="http://schemas.openxmlformats.org/drawingml/2006/chart" xmlns:r="http://schemas.openxmlformats.org/officeDocument/2006/relationships" r:id="rId4"/>
          </a:graphicData>
        </a:graphic>
      </p:graphicFrame>
      <p:grpSp>
        <p:nvGrpSpPr>
          <p:cNvPr id="61" name="Group 60">
            <a:extLst>
              <a:ext uri="{FF2B5EF4-FFF2-40B4-BE49-F238E27FC236}">
                <a16:creationId xmlns:a16="http://schemas.microsoft.com/office/drawing/2014/main" id="{2762CBAD-B9C2-48E5-ABC7-B652FC3AF80B}"/>
              </a:ext>
            </a:extLst>
          </p:cNvPr>
          <p:cNvGrpSpPr/>
          <p:nvPr/>
        </p:nvGrpSpPr>
        <p:grpSpPr>
          <a:xfrm>
            <a:off x="7012842" y="3719562"/>
            <a:ext cx="2089866" cy="2425696"/>
            <a:chOff x="6996701" y="3832415"/>
            <a:chExt cx="2089866" cy="2425696"/>
          </a:xfrm>
        </p:grpSpPr>
        <p:pic>
          <p:nvPicPr>
            <p:cNvPr id="54" name="Picture 53">
              <a:extLst>
                <a:ext uri="{FF2B5EF4-FFF2-40B4-BE49-F238E27FC236}">
                  <a16:creationId xmlns:a16="http://schemas.microsoft.com/office/drawing/2014/main" id="{AA9792F8-8871-43F3-892F-5270CAFFED04}"/>
                </a:ext>
              </a:extLst>
            </p:cNvPr>
            <p:cNvPicPr>
              <a:picLocks noChangeAspect="1"/>
            </p:cNvPicPr>
            <p:nvPr/>
          </p:nvPicPr>
          <p:blipFill>
            <a:blip r:embed="rId5"/>
            <a:stretch>
              <a:fillRect/>
            </a:stretch>
          </p:blipFill>
          <p:spPr>
            <a:xfrm>
              <a:off x="6996701" y="3832415"/>
              <a:ext cx="1695819" cy="2425696"/>
            </a:xfrm>
            <a:prstGeom prst="rect">
              <a:avLst/>
            </a:prstGeom>
          </p:spPr>
        </p:pic>
        <p:sp>
          <p:nvSpPr>
            <p:cNvPr id="57" name="Rounded Rectangle 190">
              <a:extLst>
                <a:ext uri="{FF2B5EF4-FFF2-40B4-BE49-F238E27FC236}">
                  <a16:creationId xmlns:a16="http://schemas.microsoft.com/office/drawing/2014/main" id="{56B407F5-AF4D-464C-B660-F1E5E8E93E32}"/>
                </a:ext>
              </a:extLst>
            </p:cNvPr>
            <p:cNvSpPr/>
            <p:nvPr/>
          </p:nvSpPr>
          <p:spPr>
            <a:xfrm>
              <a:off x="7070101" y="4146125"/>
              <a:ext cx="1072595" cy="418093"/>
            </a:xfrm>
            <a:prstGeom prst="roundRect">
              <a:avLst/>
            </a:prstGeom>
            <a:noFill/>
            <a:ln w="25400" cap="flat" cmpd="sng" algn="ctr">
              <a:noFill/>
              <a:prstDash val="solid"/>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1200" b="1" i="0" u="none" strike="noStrike" kern="0" cap="none" spc="0" normalizeH="0" baseline="0" noProof="0" dirty="0">
                  <a:ln>
                    <a:noFill/>
                  </a:ln>
                  <a:solidFill>
                    <a:srgbClr val="22505F"/>
                  </a:solidFill>
                  <a:effectLst/>
                  <a:uLnTx/>
                  <a:uFillTx/>
                  <a:ea typeface="+mn-ea"/>
                  <a:cs typeface="Calibri" pitchFamily="34" charset="0"/>
                </a:rPr>
                <a:t>Conn/ Ulster</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2000" b="1" i="0" u="none" strike="noStrike" kern="0" cap="none" spc="0" normalizeH="0" baseline="0" noProof="0" dirty="0">
                  <a:ln>
                    <a:noFill/>
                  </a:ln>
                  <a:solidFill>
                    <a:srgbClr val="22505F"/>
                  </a:solidFill>
                  <a:effectLst/>
                  <a:uLnTx/>
                  <a:uFillTx/>
                  <a:ea typeface="+mn-ea"/>
                  <a:cs typeface="Calibri" pitchFamily="34" charset="0"/>
                </a:rPr>
                <a:t>17%</a:t>
              </a:r>
            </a:p>
          </p:txBody>
        </p:sp>
        <p:sp>
          <p:nvSpPr>
            <p:cNvPr id="58" name="Rounded Rectangle 191">
              <a:extLst>
                <a:ext uri="{FF2B5EF4-FFF2-40B4-BE49-F238E27FC236}">
                  <a16:creationId xmlns:a16="http://schemas.microsoft.com/office/drawing/2014/main" id="{97CE4099-361C-4A1D-8561-4F2D060693DE}"/>
                </a:ext>
              </a:extLst>
            </p:cNvPr>
            <p:cNvSpPr/>
            <p:nvPr/>
          </p:nvSpPr>
          <p:spPr>
            <a:xfrm>
              <a:off x="7845743" y="5316401"/>
              <a:ext cx="1240824" cy="418093"/>
            </a:xfrm>
            <a:prstGeom prst="roundRect">
              <a:avLst/>
            </a:prstGeom>
            <a:noFill/>
            <a:ln w="25400" cap="flat" cmpd="sng" algn="ctr">
              <a:noFill/>
              <a:prstDash val="solid"/>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1200" b="1" i="0" u="none" strike="noStrike" kern="0" cap="none" spc="0" normalizeH="0" baseline="0" noProof="0" dirty="0">
                  <a:ln>
                    <a:noFill/>
                  </a:ln>
                  <a:solidFill>
                    <a:srgbClr val="22505F"/>
                  </a:solidFill>
                  <a:effectLst/>
                  <a:uLnTx/>
                  <a:uFillTx/>
                  <a:ea typeface="+mn-ea"/>
                  <a:cs typeface="Calibri" pitchFamily="34" charset="0"/>
                </a:rPr>
                <a:t>Rest of Leinster </a:t>
              </a:r>
              <a:r>
                <a:rPr kumimoji="0" lang="en-IE" sz="2000" b="1" i="0" u="none" strike="noStrike" kern="0" cap="none" spc="0" normalizeH="0" baseline="0" noProof="0" dirty="0">
                  <a:ln>
                    <a:noFill/>
                  </a:ln>
                  <a:solidFill>
                    <a:srgbClr val="22505F"/>
                  </a:solidFill>
                  <a:effectLst/>
                  <a:uLnTx/>
                  <a:uFillTx/>
                  <a:ea typeface="+mn-ea"/>
                  <a:cs typeface="Calibri" pitchFamily="34" charset="0"/>
                </a:rPr>
                <a:t>27%</a:t>
              </a:r>
            </a:p>
          </p:txBody>
        </p:sp>
        <p:sp>
          <p:nvSpPr>
            <p:cNvPr id="59" name="Rounded Rectangle 192">
              <a:extLst>
                <a:ext uri="{FF2B5EF4-FFF2-40B4-BE49-F238E27FC236}">
                  <a16:creationId xmlns:a16="http://schemas.microsoft.com/office/drawing/2014/main" id="{BDB82E35-7CB3-4522-8DC3-7811E638C022}"/>
                </a:ext>
              </a:extLst>
            </p:cNvPr>
            <p:cNvSpPr/>
            <p:nvPr/>
          </p:nvSpPr>
          <p:spPr>
            <a:xfrm>
              <a:off x="7106897" y="5734494"/>
              <a:ext cx="883440" cy="418093"/>
            </a:xfrm>
            <a:prstGeom prst="roundRect">
              <a:avLst/>
            </a:prstGeom>
            <a:noFill/>
            <a:ln w="25400" cap="flat" cmpd="sng" algn="ctr">
              <a:noFill/>
              <a:prstDash val="solid"/>
            </a:ln>
            <a:effectLst/>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1200" b="1" i="0" u="none" strike="noStrike" kern="0" cap="none" spc="0" normalizeH="0" baseline="0" noProof="0" dirty="0">
                  <a:ln>
                    <a:noFill/>
                  </a:ln>
                  <a:solidFill>
                    <a:srgbClr val="22505F"/>
                  </a:solidFill>
                  <a:effectLst/>
                  <a:uLnTx/>
                  <a:uFillTx/>
                  <a:ea typeface="+mn-ea"/>
                  <a:cs typeface="Calibri" pitchFamily="34" charset="0"/>
                </a:rPr>
                <a:t>Munster</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2000" b="1" i="0" u="none" strike="noStrike" kern="0" cap="none" spc="0" normalizeH="0" baseline="0" noProof="0" dirty="0">
                  <a:ln>
                    <a:noFill/>
                  </a:ln>
                  <a:solidFill>
                    <a:srgbClr val="22505F"/>
                  </a:solidFill>
                  <a:effectLst/>
                  <a:uLnTx/>
                  <a:uFillTx/>
                  <a:ea typeface="+mn-ea"/>
                  <a:cs typeface="Calibri" pitchFamily="34" charset="0"/>
                </a:rPr>
                <a:t>27%</a:t>
              </a:r>
            </a:p>
          </p:txBody>
        </p:sp>
        <p:sp>
          <p:nvSpPr>
            <p:cNvPr id="60" name="Rectangle 59">
              <a:extLst>
                <a:ext uri="{FF2B5EF4-FFF2-40B4-BE49-F238E27FC236}">
                  <a16:creationId xmlns:a16="http://schemas.microsoft.com/office/drawing/2014/main" id="{207DE404-1A66-4A05-86DD-1277B8445F9C}"/>
                </a:ext>
              </a:extLst>
            </p:cNvPr>
            <p:cNvSpPr/>
            <p:nvPr/>
          </p:nvSpPr>
          <p:spPr>
            <a:xfrm>
              <a:off x="8166535" y="4561295"/>
              <a:ext cx="920032" cy="584775"/>
            </a:xfrm>
            <a:prstGeom prst="rect">
              <a:avLst/>
            </a:prstGeom>
          </p:spPr>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1200" b="1" i="0" u="none" strike="noStrike" kern="1200" cap="none" spc="0" normalizeH="0" baseline="0" noProof="0" dirty="0">
                  <a:ln>
                    <a:noFill/>
                  </a:ln>
                  <a:solidFill>
                    <a:srgbClr val="22505F"/>
                  </a:solidFill>
                  <a:effectLst/>
                  <a:uLnTx/>
                  <a:uFillTx/>
                  <a:ea typeface="+mn-ea"/>
                  <a:cs typeface="Calibri" pitchFamily="34" charset="0"/>
                </a:rPr>
                <a:t>Dublin</a:t>
              </a:r>
              <a:endParaRPr kumimoji="0" lang="en-IE" sz="1400" b="1" i="0" u="none" strike="noStrike" kern="1200" cap="none" spc="0" normalizeH="0" baseline="0" noProof="0" dirty="0">
                <a:ln>
                  <a:noFill/>
                </a:ln>
                <a:solidFill>
                  <a:srgbClr val="22505F"/>
                </a:solidFill>
                <a:effectLst/>
                <a:uLnTx/>
                <a:uFillTx/>
                <a:ea typeface="+mn-ea"/>
                <a:cs typeface="Calibri" pitchFamily="34" charset="0"/>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IE" sz="2000" b="1" i="0" u="none" strike="noStrike" kern="1200" cap="none" spc="0" normalizeH="0" baseline="0" noProof="0" dirty="0">
                  <a:ln>
                    <a:noFill/>
                  </a:ln>
                  <a:solidFill>
                    <a:srgbClr val="22505F"/>
                  </a:solidFill>
                  <a:effectLst/>
                  <a:uLnTx/>
                  <a:uFillTx/>
                  <a:ea typeface="+mn-ea"/>
                  <a:cs typeface="Calibri" pitchFamily="34" charset="0"/>
                </a:rPr>
                <a:t>29%</a:t>
              </a:r>
              <a:endParaRPr kumimoji="0" lang="en-IE" sz="2800" b="1" i="0" u="none" strike="noStrike" kern="1200" cap="none" spc="0" normalizeH="0" baseline="0" noProof="0" dirty="0">
                <a:ln>
                  <a:noFill/>
                </a:ln>
                <a:solidFill>
                  <a:srgbClr val="22505F"/>
                </a:solidFill>
                <a:effectLst/>
                <a:uLnTx/>
                <a:uFillTx/>
                <a:ea typeface="+mn-ea"/>
                <a:cs typeface="Calibri" pitchFamily="34" charset="0"/>
              </a:endParaRPr>
            </a:p>
          </p:txBody>
        </p:sp>
      </p:grpSp>
      <p:sp>
        <p:nvSpPr>
          <p:cNvPr id="62" name="TextBox 61">
            <a:extLst>
              <a:ext uri="{FF2B5EF4-FFF2-40B4-BE49-F238E27FC236}">
                <a16:creationId xmlns:a16="http://schemas.microsoft.com/office/drawing/2014/main" id="{6CBFDDD0-43A1-4900-8608-EE3B6CC1AE52}"/>
              </a:ext>
            </a:extLst>
          </p:cNvPr>
          <p:cNvSpPr txBox="1"/>
          <p:nvPr/>
        </p:nvSpPr>
        <p:spPr>
          <a:xfrm>
            <a:off x="7721960" y="3275931"/>
            <a:ext cx="730393" cy="307777"/>
          </a:xfrm>
          <a:prstGeom prst="rect">
            <a:avLst/>
          </a:prstGeom>
          <a:noFill/>
        </p:spPr>
        <p:txBody>
          <a:bodyPr wrap="none" lIns="0" tIns="0" rIns="0" bIns="0" rtlCol="0" anchor="b" anchorCtr="1">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a:ln>
                  <a:noFill/>
                </a:ln>
                <a:solidFill>
                  <a:srgbClr val="D0103A"/>
                </a:solidFill>
                <a:effectLst/>
                <a:uLnTx/>
                <a:uFillTx/>
                <a:latin typeface="+mj-lt"/>
                <a:ea typeface="+mn-ea"/>
                <a:cs typeface="Calibri" pitchFamily="34" charset="0"/>
              </a:rPr>
              <a:t>Region</a:t>
            </a:r>
            <a:endParaRPr kumimoji="0" lang="en-US" sz="2000" b="1" i="0" u="none" strike="noStrike" kern="1200" cap="none" spc="0" normalizeH="0" baseline="0" noProof="0" dirty="0">
              <a:ln>
                <a:noFill/>
              </a:ln>
              <a:solidFill>
                <a:srgbClr val="D0103A"/>
              </a:solidFill>
              <a:effectLst/>
              <a:uLnTx/>
              <a:uFillTx/>
              <a:latin typeface="+mj-lt"/>
              <a:ea typeface="+mn-ea"/>
              <a:cs typeface="Calibri" pitchFamily="34" charset="0"/>
            </a:endParaRPr>
          </a:p>
        </p:txBody>
      </p:sp>
      <p:sp>
        <p:nvSpPr>
          <p:cNvPr id="63" name="TextBox 62">
            <a:extLst>
              <a:ext uri="{FF2B5EF4-FFF2-40B4-BE49-F238E27FC236}">
                <a16:creationId xmlns:a16="http://schemas.microsoft.com/office/drawing/2014/main" id="{AD6CFB92-C283-4725-A6EC-C9E67B98E7EC}"/>
              </a:ext>
            </a:extLst>
          </p:cNvPr>
          <p:cNvSpPr txBox="1"/>
          <p:nvPr/>
        </p:nvSpPr>
        <p:spPr>
          <a:xfrm>
            <a:off x="10304470" y="392440"/>
            <a:ext cx="404406" cy="307777"/>
          </a:xfrm>
          <a:prstGeom prst="rect">
            <a:avLst/>
          </a:prstGeom>
          <a:noFill/>
        </p:spPr>
        <p:txBody>
          <a:bodyPr wrap="none" lIns="0" tIns="0" rIns="0" bIns="0" rtlCol="0" anchor="b" anchorCtr="1">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a:ln>
                  <a:noFill/>
                </a:ln>
                <a:solidFill>
                  <a:srgbClr val="D0103A"/>
                </a:solidFill>
                <a:effectLst/>
                <a:uLnTx/>
                <a:uFillTx/>
                <a:latin typeface="+mj-lt"/>
                <a:ea typeface="+mn-ea"/>
                <a:cs typeface="Calibri" pitchFamily="34" charset="0"/>
              </a:rPr>
              <a:t>Age</a:t>
            </a:r>
            <a:endParaRPr kumimoji="0" lang="en-US" sz="2000" b="1" i="0" u="none" strike="noStrike" kern="1200" cap="none" spc="0" normalizeH="0" baseline="0" noProof="0" dirty="0">
              <a:ln>
                <a:noFill/>
              </a:ln>
              <a:solidFill>
                <a:srgbClr val="D0103A"/>
              </a:solidFill>
              <a:effectLst/>
              <a:uLnTx/>
              <a:uFillTx/>
              <a:latin typeface="+mj-lt"/>
              <a:ea typeface="+mn-ea"/>
              <a:cs typeface="Calibri" pitchFamily="34" charset="0"/>
            </a:endParaRPr>
          </a:p>
        </p:txBody>
      </p:sp>
      <p:sp>
        <p:nvSpPr>
          <p:cNvPr id="64" name="Rounded Rectangle 8">
            <a:extLst>
              <a:ext uri="{FF2B5EF4-FFF2-40B4-BE49-F238E27FC236}">
                <a16:creationId xmlns:a16="http://schemas.microsoft.com/office/drawing/2014/main" id="{4E1305BF-6240-4F5F-953D-60DF32C73717}"/>
              </a:ext>
            </a:extLst>
          </p:cNvPr>
          <p:cNvSpPr/>
          <p:nvPr/>
        </p:nvSpPr>
        <p:spPr>
          <a:xfrm>
            <a:off x="9944789" y="3700409"/>
            <a:ext cx="459773" cy="2277600"/>
          </a:xfrm>
          <a:prstGeom prst="roundRect">
            <a:avLst/>
          </a:prstGeom>
          <a:solidFill>
            <a:srgbClr val="DADADA">
              <a:alpha val="50000"/>
            </a:srgbClr>
          </a:solidFill>
          <a:ln w="79375">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200" b="0" i="0" u="none" strike="noStrike" kern="0" cap="none" spc="0" normalizeH="0" baseline="0" noProof="0" dirty="0">
              <a:ln>
                <a:noFill/>
              </a:ln>
              <a:solidFill>
                <a:schemeClr val="tx1"/>
              </a:solidFill>
              <a:effectLst/>
              <a:uLnTx/>
              <a:uFillTx/>
            </a:endParaRPr>
          </a:p>
        </p:txBody>
      </p:sp>
      <p:sp>
        <p:nvSpPr>
          <p:cNvPr id="65" name="Rounded Rectangle 10">
            <a:extLst>
              <a:ext uri="{FF2B5EF4-FFF2-40B4-BE49-F238E27FC236}">
                <a16:creationId xmlns:a16="http://schemas.microsoft.com/office/drawing/2014/main" id="{43DF69D4-AC0B-46C7-9D99-A1A6A4A1F473}"/>
              </a:ext>
            </a:extLst>
          </p:cNvPr>
          <p:cNvSpPr/>
          <p:nvPr/>
        </p:nvSpPr>
        <p:spPr>
          <a:xfrm>
            <a:off x="10631070" y="3700409"/>
            <a:ext cx="459773" cy="2277600"/>
          </a:xfrm>
          <a:prstGeom prst="roundRect">
            <a:avLst/>
          </a:prstGeom>
          <a:solidFill>
            <a:srgbClr val="DADADA">
              <a:alpha val="50000"/>
            </a:srgbClr>
          </a:solidFill>
          <a:ln w="79375">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200" b="0" i="0" u="none" strike="noStrike" kern="0" cap="none" spc="0" normalizeH="0" baseline="0" noProof="0" dirty="0">
              <a:ln>
                <a:noFill/>
              </a:ln>
              <a:solidFill>
                <a:schemeClr val="tx1"/>
              </a:solidFill>
              <a:effectLst/>
              <a:uLnTx/>
              <a:uFillTx/>
            </a:endParaRPr>
          </a:p>
        </p:txBody>
      </p:sp>
      <p:sp>
        <p:nvSpPr>
          <p:cNvPr id="67" name="Rounded Rectangle 9">
            <a:extLst>
              <a:ext uri="{FF2B5EF4-FFF2-40B4-BE49-F238E27FC236}">
                <a16:creationId xmlns:a16="http://schemas.microsoft.com/office/drawing/2014/main" id="{46A779FB-0FC5-4D63-AAF7-D01376D2E994}"/>
              </a:ext>
            </a:extLst>
          </p:cNvPr>
          <p:cNvSpPr/>
          <p:nvPr/>
        </p:nvSpPr>
        <p:spPr>
          <a:xfrm>
            <a:off x="9944789" y="4880817"/>
            <a:ext cx="459773" cy="1097191"/>
          </a:xfrm>
          <a:prstGeom prst="round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txBody>
          <a:bodyPr wrap="none" tIns="121920" bIns="36000" rtlCol="0" anchor="b" anchorCtr="0"/>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1600" i="0" u="none" strike="noStrike" kern="0" cap="none" spc="0" normalizeH="0" baseline="0" noProof="0" dirty="0">
                <a:ln>
                  <a:noFill/>
                </a:ln>
                <a:solidFill>
                  <a:schemeClr val="bg1"/>
                </a:solidFill>
                <a:effectLst/>
                <a:uLnTx/>
                <a:uFillTx/>
              </a:rPr>
              <a:t>44%</a:t>
            </a:r>
          </a:p>
        </p:txBody>
      </p:sp>
      <p:sp>
        <p:nvSpPr>
          <p:cNvPr id="68" name="Rounded Rectangle 11">
            <a:extLst>
              <a:ext uri="{FF2B5EF4-FFF2-40B4-BE49-F238E27FC236}">
                <a16:creationId xmlns:a16="http://schemas.microsoft.com/office/drawing/2014/main" id="{1DB05A60-C434-4B42-8770-D4FE84CBE3D6}"/>
              </a:ext>
            </a:extLst>
          </p:cNvPr>
          <p:cNvSpPr/>
          <p:nvPr/>
        </p:nvSpPr>
        <p:spPr>
          <a:xfrm>
            <a:off x="10631070" y="4695093"/>
            <a:ext cx="459773" cy="1282916"/>
          </a:xfrm>
          <a:prstGeom prst="round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wrap="none" tIns="121920" bIns="36000" rtlCol="0" anchor="b" anchorCtr="0"/>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1600" i="0" u="none" strike="noStrike" kern="0" cap="none" spc="0" normalizeH="0" baseline="0" noProof="0" dirty="0">
                <a:ln>
                  <a:noFill/>
                </a:ln>
                <a:solidFill>
                  <a:schemeClr val="bg1"/>
                </a:solidFill>
                <a:effectLst/>
                <a:uLnTx/>
                <a:uFillTx/>
              </a:rPr>
              <a:t>50%</a:t>
            </a:r>
          </a:p>
        </p:txBody>
      </p:sp>
      <p:sp>
        <p:nvSpPr>
          <p:cNvPr id="70" name="TextBox 69">
            <a:extLst>
              <a:ext uri="{FF2B5EF4-FFF2-40B4-BE49-F238E27FC236}">
                <a16:creationId xmlns:a16="http://schemas.microsoft.com/office/drawing/2014/main" id="{21E383F7-67FE-4053-B6A6-934C0FE301FC}"/>
              </a:ext>
            </a:extLst>
          </p:cNvPr>
          <p:cNvSpPr txBox="1"/>
          <p:nvPr/>
        </p:nvSpPr>
        <p:spPr>
          <a:xfrm>
            <a:off x="9945103" y="3289939"/>
            <a:ext cx="1207062" cy="307777"/>
          </a:xfrm>
          <a:prstGeom prst="rect">
            <a:avLst/>
          </a:prstGeom>
          <a:noFill/>
        </p:spPr>
        <p:txBody>
          <a:bodyPr wrap="none" lIns="0" tIns="0" rIns="0" bIns="0" rtlCol="0" anchor="b" anchorCtr="1">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a:ln>
                  <a:noFill/>
                </a:ln>
                <a:solidFill>
                  <a:srgbClr val="D0103A"/>
                </a:solidFill>
                <a:effectLst/>
                <a:uLnTx/>
                <a:uFillTx/>
                <a:latin typeface="+mj-lt"/>
                <a:ea typeface="+mn-ea"/>
                <a:cs typeface="Calibri" pitchFamily="34" charset="0"/>
              </a:rPr>
              <a:t>Social Class</a:t>
            </a:r>
            <a:endParaRPr kumimoji="0" lang="en-US" sz="2000" b="1" i="0" u="none" strike="noStrike" kern="1200" cap="none" spc="0" normalizeH="0" baseline="0" noProof="0" dirty="0">
              <a:ln>
                <a:noFill/>
              </a:ln>
              <a:solidFill>
                <a:srgbClr val="D0103A"/>
              </a:solidFill>
              <a:effectLst/>
              <a:uLnTx/>
              <a:uFillTx/>
              <a:latin typeface="+mj-lt"/>
              <a:ea typeface="+mn-ea"/>
              <a:cs typeface="Calibri" pitchFamily="34" charset="0"/>
            </a:endParaRPr>
          </a:p>
        </p:txBody>
      </p:sp>
      <p:sp>
        <p:nvSpPr>
          <p:cNvPr id="71" name="Rechteck 31">
            <a:extLst>
              <a:ext uri="{FF2B5EF4-FFF2-40B4-BE49-F238E27FC236}">
                <a16:creationId xmlns:a16="http://schemas.microsoft.com/office/drawing/2014/main" id="{86565630-2D28-437B-A0D5-B08C9DC33DF2}"/>
              </a:ext>
            </a:extLst>
          </p:cNvPr>
          <p:cNvSpPr/>
          <p:nvPr/>
        </p:nvSpPr>
        <p:spPr>
          <a:xfrm>
            <a:off x="9935213" y="5986634"/>
            <a:ext cx="440826" cy="246221"/>
          </a:xfrm>
          <a:prstGeom prst="rect">
            <a:avLst/>
          </a:prstGeom>
        </p:spPr>
        <p:txBody>
          <a:bodyPr wrap="none" lIns="0" tIns="0" rIns="0" bIns="0" anchor="ctr" anchorCtr="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0" cap="none" spc="0" normalizeH="0" baseline="0" noProof="0" dirty="0">
                <a:ln>
                  <a:noFill/>
                </a:ln>
                <a:solidFill>
                  <a:srgbClr val="22505F"/>
                </a:solidFill>
                <a:effectLst/>
                <a:uLnTx/>
                <a:uFillTx/>
                <a:ea typeface="+mn-ea"/>
                <a:cs typeface="+mn-cs"/>
              </a:rPr>
              <a:t>ABC1</a:t>
            </a:r>
          </a:p>
        </p:txBody>
      </p:sp>
      <p:sp>
        <p:nvSpPr>
          <p:cNvPr id="72" name="Rechteck 31">
            <a:extLst>
              <a:ext uri="{FF2B5EF4-FFF2-40B4-BE49-F238E27FC236}">
                <a16:creationId xmlns:a16="http://schemas.microsoft.com/office/drawing/2014/main" id="{CDEE4C93-4B0F-48A0-BFC1-FB23B35E2C86}"/>
              </a:ext>
            </a:extLst>
          </p:cNvPr>
          <p:cNvSpPr/>
          <p:nvPr/>
        </p:nvSpPr>
        <p:spPr>
          <a:xfrm>
            <a:off x="10621014" y="5986634"/>
            <a:ext cx="440826" cy="246221"/>
          </a:xfrm>
          <a:prstGeom prst="rect">
            <a:avLst/>
          </a:prstGeom>
        </p:spPr>
        <p:txBody>
          <a:bodyPr wrap="none" lIns="0" tIns="0" rIns="0" bIns="0" anchor="ctr" anchorCtr="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600" b="0" i="0" u="none" strike="noStrike" kern="0" cap="none" spc="0" normalizeH="0" baseline="0" noProof="0" dirty="0">
                <a:ln>
                  <a:noFill/>
                </a:ln>
                <a:solidFill>
                  <a:srgbClr val="22505F"/>
                </a:solidFill>
                <a:effectLst/>
                <a:uLnTx/>
                <a:uFillTx/>
                <a:ea typeface="+mn-ea"/>
                <a:cs typeface="+mn-cs"/>
              </a:rPr>
              <a:t>C2DE</a:t>
            </a:r>
          </a:p>
        </p:txBody>
      </p:sp>
    </p:spTree>
    <p:extLst>
      <p:ext uri="{BB962C8B-B14F-4D97-AF65-F5344CB8AC3E}">
        <p14:creationId xmlns:p14="http://schemas.microsoft.com/office/powerpoint/2010/main" val="55123952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Key Findings</a:t>
            </a:r>
          </a:p>
        </p:txBody>
      </p:sp>
      <p:sp>
        <p:nvSpPr>
          <p:cNvPr id="3" name="Text Placeholder 2"/>
          <p:cNvSpPr>
            <a:spLocks noGrp="1"/>
          </p:cNvSpPr>
          <p:nvPr>
            <p:ph type="body" sz="quarter" idx="12"/>
          </p:nvPr>
        </p:nvSpPr>
        <p:spPr/>
        <p:txBody>
          <a:bodyPr/>
          <a:lstStyle/>
          <a:p>
            <a:r>
              <a:rPr lang="en-IE" dirty="0"/>
              <a:t>2</a:t>
            </a:r>
          </a:p>
        </p:txBody>
      </p:sp>
    </p:spTree>
    <p:extLst>
      <p:ext uri="{BB962C8B-B14F-4D97-AF65-F5344CB8AC3E}">
        <p14:creationId xmlns:p14="http://schemas.microsoft.com/office/powerpoint/2010/main" val="26872264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solidFill>
                  <a:prstClr val="white"/>
                </a:solidFill>
              </a:rPr>
              <a:pPr/>
              <a:t>6</a:t>
            </a:fld>
            <a:endParaRPr lang="en-GB" dirty="0">
              <a:solidFill>
                <a:prstClr val="white"/>
              </a:solidFill>
            </a:endParaRPr>
          </a:p>
        </p:txBody>
      </p:sp>
      <p:sp>
        <p:nvSpPr>
          <p:cNvPr id="7" name="Title 6"/>
          <p:cNvSpPr>
            <a:spLocks noGrp="1"/>
          </p:cNvSpPr>
          <p:nvPr>
            <p:ph type="title"/>
          </p:nvPr>
        </p:nvSpPr>
        <p:spPr/>
        <p:txBody>
          <a:bodyPr/>
          <a:lstStyle/>
          <a:p>
            <a:r>
              <a:rPr lang="en-IE" dirty="0"/>
              <a:t>So What is this Report Telling us?</a:t>
            </a:r>
          </a:p>
        </p:txBody>
      </p:sp>
      <p:sp>
        <p:nvSpPr>
          <p:cNvPr id="10" name="Text Placeholder 9"/>
          <p:cNvSpPr>
            <a:spLocks noGrp="1"/>
          </p:cNvSpPr>
          <p:nvPr>
            <p:ph type="body" sz="quarter" idx="15"/>
          </p:nvPr>
        </p:nvSpPr>
        <p:spPr>
          <a:xfrm>
            <a:off x="214810" y="978335"/>
            <a:ext cx="5511077" cy="4989600"/>
          </a:xfrm>
        </p:spPr>
        <p:txBody>
          <a:bodyPr/>
          <a:lstStyle/>
          <a:p>
            <a:pPr marL="358775" indent="-358775">
              <a:lnSpc>
                <a:spcPct val="100000"/>
              </a:lnSpc>
              <a:spcBef>
                <a:spcPts val="600"/>
              </a:spcBef>
              <a:buSzPct val="110000"/>
              <a:buFont typeface="+mj-lt"/>
              <a:buAutoNum type="arabicPeriod"/>
              <a:tabLst>
                <a:tab pos="358775" algn="l"/>
              </a:tabLst>
            </a:pPr>
            <a:r>
              <a:rPr lang="en-IE" sz="1300" b="1" dirty="0"/>
              <a:t>Climate change is considered most pressing issue by almost half, similar to 2021</a:t>
            </a:r>
            <a:r>
              <a:rPr lang="en-IE" sz="1300" dirty="0"/>
              <a:t>. </a:t>
            </a:r>
            <a:r>
              <a:rPr lang="en-GB" sz="1300" dirty="0"/>
              <a:t>ABC1s and Dubliners most likely to rate Climate </a:t>
            </a:r>
            <a:r>
              <a:rPr lang="en-IE" sz="1300" dirty="0"/>
              <a:t>Change 1</a:t>
            </a:r>
            <a:r>
              <a:rPr lang="en-IE" sz="1300" baseline="30000" dirty="0"/>
              <a:t>st</a:t>
            </a:r>
            <a:r>
              <a:rPr lang="en-IE" sz="1300" dirty="0"/>
              <a:t>. </a:t>
            </a:r>
            <a:r>
              <a:rPr lang="en-GB" sz="1300" dirty="0"/>
              <a:t>Waste and water pollution make up a further one third of concern. Air pollution and radiation are lower down the list of top concerns. Very little change evident on the findings from 2021.</a:t>
            </a:r>
          </a:p>
          <a:p>
            <a:pPr marL="358775" indent="-358775">
              <a:lnSpc>
                <a:spcPct val="100000"/>
              </a:lnSpc>
              <a:spcBef>
                <a:spcPts val="600"/>
              </a:spcBef>
              <a:buSzPct val="110000"/>
              <a:buFont typeface="+mj-lt"/>
              <a:buAutoNum type="arabicPeriod"/>
              <a:tabLst>
                <a:tab pos="358775" algn="l"/>
              </a:tabLst>
            </a:pPr>
            <a:r>
              <a:rPr lang="en-GB" sz="1300" b="1" dirty="0">
                <a:latin typeface="+mj-lt"/>
              </a:rPr>
              <a:t>Air pollution less likely seen as an issue at National level than it was back in 2021 </a:t>
            </a:r>
            <a:r>
              <a:rPr lang="en-GB" sz="1300" dirty="0">
                <a:latin typeface="+mj-lt"/>
              </a:rPr>
              <a:t>although 3 in 5</a:t>
            </a:r>
            <a:r>
              <a:rPr lang="en-IE" sz="1300" dirty="0">
                <a:latin typeface="+mj-lt"/>
              </a:rPr>
              <a:t> Irish adults still believe it to be a Very or Fairly Serious problem, a decline of 5% points on 2021 levels. </a:t>
            </a:r>
            <a:r>
              <a:rPr lang="en-IE" sz="1300" b="1" dirty="0">
                <a:latin typeface="+mj-lt"/>
              </a:rPr>
              <a:t>Only 1 in 3 believe it to be a problem in their local area, similar to 2021</a:t>
            </a:r>
            <a:r>
              <a:rPr lang="en-IE" sz="1300" dirty="0">
                <a:latin typeface="+mj-lt"/>
              </a:rPr>
              <a:t>.</a:t>
            </a:r>
            <a:r>
              <a:rPr lang="en-IE" sz="1300" dirty="0">
                <a:effectLst/>
                <a:latin typeface="+mj-lt"/>
                <a:ea typeface="Times New Roman" panose="02020603050405020304" pitchFamily="18" charset="0"/>
                <a:cs typeface="Calibri" panose="020F0502020204030204" pitchFamily="34" charset="0"/>
              </a:rPr>
              <a:t> </a:t>
            </a:r>
            <a:r>
              <a:rPr lang="en-IE" sz="1300" dirty="0">
                <a:latin typeface="+mj-lt"/>
                <a:ea typeface="Times New Roman" panose="02020603050405020304" pitchFamily="18" charset="0"/>
                <a:cs typeface="Calibri" panose="020F0502020204030204" pitchFamily="34" charset="0"/>
              </a:rPr>
              <a:t>F</a:t>
            </a:r>
            <a:r>
              <a:rPr lang="en-IE" sz="1300" dirty="0">
                <a:effectLst/>
                <a:latin typeface="+mj-lt"/>
                <a:ea typeface="Times New Roman" panose="02020603050405020304" pitchFamily="18" charset="0"/>
                <a:cs typeface="Calibri" panose="020F0502020204030204" pitchFamily="34" charset="0"/>
              </a:rPr>
              <a:t>emales and adults between the ages of 18 and 34 are most likely to believe we have a national issue with poor air quality.</a:t>
            </a:r>
            <a:r>
              <a:rPr lang="en-IE" sz="1300" dirty="0">
                <a:latin typeface="+mj-lt"/>
              </a:rPr>
              <a:t> Urban dwellers are twice as likely as rural to claim there is a problem with air quality in their locality. </a:t>
            </a:r>
          </a:p>
          <a:p>
            <a:pPr marL="358775" indent="-358775">
              <a:lnSpc>
                <a:spcPct val="100000"/>
              </a:lnSpc>
              <a:spcBef>
                <a:spcPts val="600"/>
              </a:spcBef>
              <a:buSzPct val="110000"/>
              <a:buFont typeface="+mj-lt"/>
              <a:buAutoNum type="arabicPeriod"/>
              <a:tabLst>
                <a:tab pos="358775" algn="l"/>
              </a:tabLst>
            </a:pPr>
            <a:r>
              <a:rPr lang="en-GB" sz="1300" b="1" dirty="0"/>
              <a:t>Familiarity with all health risks decline on 2021 levels. </a:t>
            </a:r>
            <a:r>
              <a:rPr lang="en-IE" sz="1300" dirty="0"/>
              <a:t>Carbon Monoxide, followed by E. Coli are the most well known risks. </a:t>
            </a:r>
            <a:r>
              <a:rPr lang="en-GB" sz="1300" dirty="0"/>
              <a:t>The biggest decline in familiarity is with E. Coli which declines by 8% points on the level seen in 2021.</a:t>
            </a:r>
          </a:p>
          <a:p>
            <a:pPr marL="358775" indent="-358775">
              <a:lnSpc>
                <a:spcPct val="100000"/>
              </a:lnSpc>
              <a:spcBef>
                <a:spcPts val="600"/>
              </a:spcBef>
              <a:buSzPct val="110000"/>
              <a:buFont typeface="+mj-lt"/>
              <a:buAutoNum type="arabicPeriod"/>
              <a:tabLst>
                <a:tab pos="358775" algn="l"/>
              </a:tabLst>
            </a:pPr>
            <a:r>
              <a:rPr lang="en-IE" sz="1300" b="1" dirty="0"/>
              <a:t>Only 1 in 12 Irish adults can correctly identify home heating (stoves/fires) as the main source of PM</a:t>
            </a:r>
            <a:r>
              <a:rPr lang="en-IE" sz="1300" dirty="0"/>
              <a:t>  in Ireland. Industry </a:t>
            </a:r>
            <a:r>
              <a:rPr lang="en-GB" sz="1300" dirty="0"/>
              <a:t>is increasingly incorrectly mentioned. </a:t>
            </a:r>
            <a:r>
              <a:rPr lang="en-GB" sz="1300" b="1" dirty="0"/>
              <a:t>Only 1 in 5 correctly identify diesel cars/trucks/buses as the main source of NO</a:t>
            </a:r>
            <a:r>
              <a:rPr lang="en-GB" sz="1300" b="1" baseline="-25000" dirty="0"/>
              <a:t>2</a:t>
            </a:r>
            <a:r>
              <a:rPr lang="en-GB" sz="1300" dirty="0"/>
              <a:t>, while 1 in 3 incorrectly believe it to be Industry (an increase from 26% to 33% since 2021) and a further 1 in 3 have no idea.</a:t>
            </a:r>
          </a:p>
          <a:p>
            <a:pPr marL="358775" indent="-358775">
              <a:lnSpc>
                <a:spcPct val="100000"/>
              </a:lnSpc>
              <a:spcBef>
                <a:spcPts val="600"/>
              </a:spcBef>
              <a:buSzPct val="110000"/>
              <a:buFont typeface="+mj-lt"/>
              <a:buAutoNum type="arabicPeriod"/>
              <a:tabLst>
                <a:tab pos="358775" algn="l"/>
              </a:tabLst>
            </a:pPr>
            <a:r>
              <a:rPr lang="en-GB" sz="1300" b="1" dirty="0"/>
              <a:t>EPA is the most mentioned organisation spontaneously, ahead of Google/search engine </a:t>
            </a:r>
            <a:r>
              <a:rPr lang="en-GB" sz="1300" dirty="0"/>
              <a:t>as being the place to go </a:t>
            </a:r>
            <a:r>
              <a:rPr lang="en-IE" sz="1300" dirty="0"/>
              <a:t>if looking for information about the air quality in Ireland. On prompting, Met Eireann moves more to the fore.</a:t>
            </a:r>
            <a:endParaRPr lang="en-GB" sz="1300" dirty="0"/>
          </a:p>
        </p:txBody>
      </p:sp>
      <p:sp>
        <p:nvSpPr>
          <p:cNvPr id="11" name="Text Placeholder 10"/>
          <p:cNvSpPr>
            <a:spLocks noGrp="1"/>
          </p:cNvSpPr>
          <p:nvPr>
            <p:ph type="body" sz="quarter" idx="16"/>
          </p:nvPr>
        </p:nvSpPr>
        <p:spPr>
          <a:xfrm>
            <a:off x="5929605" y="981981"/>
            <a:ext cx="5786184" cy="2025711"/>
          </a:xfrm>
        </p:spPr>
        <p:txBody>
          <a:bodyPr/>
          <a:lstStyle/>
          <a:p>
            <a:pPr marL="342900" indent="-342900">
              <a:buClr>
                <a:srgbClr val="D0103A"/>
              </a:buClr>
              <a:buFont typeface="+mj-lt"/>
              <a:buAutoNum type="arabicPeriod" startAt="6"/>
              <a:defRPr/>
            </a:pPr>
            <a:r>
              <a:rPr lang="en-GB" sz="1300" b="1" dirty="0"/>
              <a:t>EPA is the most mentioned organisation spontaneously, ahead of Google/search engine </a:t>
            </a:r>
            <a:r>
              <a:rPr lang="en-GB" sz="1300" dirty="0"/>
              <a:t>as being the place to go </a:t>
            </a:r>
            <a:r>
              <a:rPr lang="en-IE" sz="1300" dirty="0"/>
              <a:t>if looking for information about the air quality in Ireland. On prompting, Met Eireann moves more to the fore.</a:t>
            </a:r>
            <a:endParaRPr lang="en-GB" sz="1300" dirty="0"/>
          </a:p>
          <a:p>
            <a:pPr marL="342900" indent="-342900">
              <a:buClr>
                <a:srgbClr val="D0103A"/>
              </a:buClr>
              <a:buFont typeface="+mj-lt"/>
              <a:buAutoNum type="arabicPeriod" startAt="6"/>
              <a:defRPr/>
            </a:pPr>
            <a:r>
              <a:rPr lang="en-IE" sz="1300" b="1" dirty="0"/>
              <a:t>While there is very strong agreement that </a:t>
            </a:r>
            <a:r>
              <a:rPr lang="en-GB" sz="1300" b="1" dirty="0"/>
              <a:t>air pollution is a serious health risk </a:t>
            </a:r>
            <a:r>
              <a:rPr lang="en-GB" sz="1300" dirty="0"/>
              <a:t>with 3 in 4 Irish adults agreeing with this statement, this view has declined by 5% points since 2021. Similarly, an increasing (+6% points) significant minority </a:t>
            </a:r>
            <a:r>
              <a:rPr lang="en-GB" sz="1300" b="1" dirty="0"/>
              <a:t>(36%) incorrectly assert that the problem is restricted to our cities</a:t>
            </a:r>
            <a:r>
              <a:rPr lang="en-GB" sz="1300" dirty="0"/>
              <a:t>. Half of Irish adults incorrectly agree that when it comes to car emissions, CO</a:t>
            </a:r>
            <a:r>
              <a:rPr lang="en-GB" sz="1300" baseline="-25000" dirty="0"/>
              <a:t>2</a:t>
            </a:r>
            <a:r>
              <a:rPr lang="en-GB" sz="1300" dirty="0"/>
              <a:t> is just as unhealthy for our lungs as PM and NO</a:t>
            </a:r>
            <a:r>
              <a:rPr lang="en-GB" sz="1300" baseline="-25000" dirty="0"/>
              <a:t>2</a:t>
            </a:r>
            <a:r>
              <a:rPr lang="en-GB" sz="1300" dirty="0"/>
              <a:t> on par with 2021 findings.</a:t>
            </a:r>
          </a:p>
          <a:p>
            <a:pPr marL="342900" indent="-342900">
              <a:buClr>
                <a:srgbClr val="D0103A"/>
              </a:buClr>
              <a:buFont typeface="+mj-lt"/>
              <a:buAutoNum type="arabicPeriod" startAt="6"/>
              <a:defRPr/>
            </a:pPr>
            <a:r>
              <a:rPr lang="en-GB" sz="1300" dirty="0"/>
              <a:t>Half of Irish adults claim they </a:t>
            </a:r>
            <a:r>
              <a:rPr lang="en-GB" sz="1300" b="1" dirty="0"/>
              <a:t>do not know about PM and NO</a:t>
            </a:r>
            <a:r>
              <a:rPr lang="en-GB" sz="1300" b="1" baseline="-25000" dirty="0"/>
              <a:t>2</a:t>
            </a:r>
            <a:r>
              <a:rPr lang="en-GB" sz="1300" dirty="0"/>
              <a:t> being some of the main air pollutants in Ireland.</a:t>
            </a:r>
          </a:p>
          <a:p>
            <a:pPr marL="342900" indent="-342900">
              <a:buClr>
                <a:srgbClr val="D0103A"/>
              </a:buClr>
              <a:buFont typeface="+mj-lt"/>
              <a:buAutoNum type="arabicPeriod" startAt="6"/>
              <a:defRPr/>
            </a:pPr>
            <a:r>
              <a:rPr lang="en-GB" sz="1300" b="1" dirty="0"/>
              <a:t>There is declining support since 2021 for implementation of almost all potential transport policy options put to respondents</a:t>
            </a:r>
            <a:r>
              <a:rPr lang="en-IE" sz="1300" b="1" dirty="0"/>
              <a:t>. </a:t>
            </a:r>
            <a:r>
              <a:rPr lang="en-IE" sz="1300" dirty="0"/>
              <a:t>While 79% in 2021 believed we should  </a:t>
            </a:r>
            <a:r>
              <a:rPr lang="en-GB" sz="1300" dirty="0"/>
              <a:t>Increase subsidies for electric cars and other low emissions products, this has now fallen to 65% support. Similar declines also seen for the b</a:t>
            </a:r>
            <a:r>
              <a:rPr lang="en-GB" sz="1300" u="none" strike="noStrike" kern="1200" dirty="0">
                <a:effectLst/>
                <a:latin typeface="+mn-lt"/>
                <a:ea typeface="+mn-ea"/>
                <a:cs typeface="+mn-cs"/>
              </a:rPr>
              <a:t>an on the sale of new diesel and petrol cars and on the stricter controls on emissions from new vehicles. </a:t>
            </a:r>
            <a:r>
              <a:rPr lang="en-IE" sz="1300" dirty="0"/>
              <a:t>There is declining support also for all the ‘Other’ potential policy options, including prohibiting the burning of smoky fuels. </a:t>
            </a:r>
            <a:endParaRPr lang="en-GB" sz="1300" u="none" strike="noStrike" kern="1200" dirty="0">
              <a:effectLst/>
              <a:latin typeface="+mn-lt"/>
              <a:ea typeface="+mn-ea"/>
              <a:cs typeface="+mn-cs"/>
            </a:endParaRPr>
          </a:p>
          <a:p>
            <a:pPr marL="342900" indent="-342900">
              <a:buClr>
                <a:srgbClr val="D0103A"/>
              </a:buClr>
              <a:buFont typeface="+mj-lt"/>
              <a:buAutoNum type="arabicPeriod" startAt="6"/>
              <a:defRPr/>
            </a:pPr>
            <a:r>
              <a:rPr lang="en-GB" sz="1300" b="1" dirty="0"/>
              <a:t>Significant increase in the number of adults using public transport more to help reduce air pollution over that seen in 2021 (+14% points)</a:t>
            </a:r>
            <a:r>
              <a:rPr lang="en-IE" sz="1300" b="1" dirty="0"/>
              <a:t>. </a:t>
            </a:r>
            <a:r>
              <a:rPr lang="en-GB" sz="1300" dirty="0"/>
              <a:t>Upgrading homes to make them more energy efficient remains the key change considered going forward to help reduce air pollution in their local area. </a:t>
            </a:r>
            <a:endParaRPr lang="en-IE" sz="1300" b="1" dirty="0"/>
          </a:p>
          <a:p>
            <a:pPr marL="342900" indent="-342900">
              <a:buFont typeface="+mj-lt"/>
              <a:buAutoNum type="arabicPeriod" startAt="6"/>
            </a:pPr>
            <a:endParaRPr lang="en-IE" sz="1300" dirty="0"/>
          </a:p>
        </p:txBody>
      </p:sp>
      <p:sp>
        <p:nvSpPr>
          <p:cNvPr id="12" name="Rectangle 11">
            <a:extLst>
              <a:ext uri="{FF2B5EF4-FFF2-40B4-BE49-F238E27FC236}">
                <a16:creationId xmlns:a16="http://schemas.microsoft.com/office/drawing/2014/main" id="{F8863977-685B-4086-B0CC-2FD3EE3E1BF4}"/>
              </a:ext>
            </a:extLst>
          </p:cNvPr>
          <p:cNvSpPr/>
          <p:nvPr/>
        </p:nvSpPr>
        <p:spPr>
          <a:xfrm>
            <a:off x="214810" y="722848"/>
            <a:ext cx="5511077" cy="188260"/>
          </a:xfrm>
          <a:prstGeom prst="rect">
            <a:avLst/>
          </a:prstGeom>
          <a:solidFill>
            <a:schemeClr val="accent2"/>
          </a:solidFill>
          <a:ln w="25400" cap="flat" cmpd="sng" algn="ctr">
            <a:noFill/>
            <a:prstDash val="solid"/>
          </a:ln>
          <a:effectLst/>
        </p:spPr>
        <p:txBody>
          <a:bodyPr rtlCol="0" anchor="ctr"/>
          <a:lstStyle/>
          <a:p>
            <a:pPr algn="ctr">
              <a:defRPr/>
            </a:pPr>
            <a:endParaRPr lang="en-GB" kern="0" dirty="0">
              <a:solidFill>
                <a:srgbClr val="3095B4"/>
              </a:solidFill>
            </a:endParaRPr>
          </a:p>
        </p:txBody>
      </p:sp>
      <p:sp>
        <p:nvSpPr>
          <p:cNvPr id="13" name="Rectangle 12">
            <a:extLst>
              <a:ext uri="{FF2B5EF4-FFF2-40B4-BE49-F238E27FC236}">
                <a16:creationId xmlns:a16="http://schemas.microsoft.com/office/drawing/2014/main" id="{9F5DCB02-6F29-4985-9370-7D86A931BD0F}"/>
              </a:ext>
            </a:extLst>
          </p:cNvPr>
          <p:cNvSpPr/>
          <p:nvPr/>
        </p:nvSpPr>
        <p:spPr>
          <a:xfrm>
            <a:off x="5929605" y="722848"/>
            <a:ext cx="5786184" cy="188260"/>
          </a:xfrm>
          <a:prstGeom prst="rect">
            <a:avLst/>
          </a:prstGeom>
          <a:solidFill>
            <a:schemeClr val="accent1"/>
          </a:solidFill>
          <a:ln w="25400" cap="flat" cmpd="sng" algn="ctr">
            <a:noFill/>
            <a:prstDash val="solid"/>
          </a:ln>
          <a:effectLst/>
        </p:spPr>
        <p:txBody>
          <a:bodyPr rtlCol="0" anchor="ctr"/>
          <a:lstStyle/>
          <a:p>
            <a:pPr algn="ctr">
              <a:defRPr/>
            </a:pPr>
            <a:endParaRPr lang="en-GB" kern="0" dirty="0">
              <a:solidFill>
                <a:srgbClr val="3095B4"/>
              </a:solidFill>
            </a:endParaRPr>
          </a:p>
        </p:txBody>
      </p:sp>
      <p:pic>
        <p:nvPicPr>
          <p:cNvPr id="14" name="Picture 13">
            <a:extLst>
              <a:ext uri="{FF2B5EF4-FFF2-40B4-BE49-F238E27FC236}">
                <a16:creationId xmlns:a16="http://schemas.microsoft.com/office/drawing/2014/main" id="{E2CBE847-A060-4830-9FCB-280221B2BC1B}"/>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398359" y="26954"/>
            <a:ext cx="1062121" cy="689754"/>
          </a:xfrm>
          <a:prstGeom prst="rect">
            <a:avLst/>
          </a:prstGeom>
        </p:spPr>
      </p:pic>
    </p:spTree>
    <p:extLst>
      <p:ext uri="{BB962C8B-B14F-4D97-AF65-F5344CB8AC3E}">
        <p14:creationId xmlns:p14="http://schemas.microsoft.com/office/powerpoint/2010/main" val="4878605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97693" y="2451847"/>
            <a:ext cx="5829484" cy="2215826"/>
          </a:xfrm>
        </p:spPr>
        <p:txBody>
          <a:bodyPr/>
          <a:lstStyle/>
          <a:p>
            <a:r>
              <a:rPr lang="en-IE" dirty="0"/>
              <a:t>Ranking of Pressing Environmental Issues</a:t>
            </a:r>
            <a:br>
              <a:rPr lang="en-IE" dirty="0"/>
            </a:br>
            <a:br>
              <a:rPr lang="en-IE" dirty="0"/>
            </a:br>
            <a:r>
              <a:rPr lang="en-IE" dirty="0"/>
              <a:t>Focus on Air Pollution National Vs Local</a:t>
            </a:r>
          </a:p>
        </p:txBody>
      </p:sp>
      <p:sp>
        <p:nvSpPr>
          <p:cNvPr id="3" name="Text Placeholder 2"/>
          <p:cNvSpPr>
            <a:spLocks noGrp="1"/>
          </p:cNvSpPr>
          <p:nvPr>
            <p:ph type="body" sz="quarter" idx="12"/>
          </p:nvPr>
        </p:nvSpPr>
        <p:spPr/>
        <p:txBody>
          <a:bodyPr/>
          <a:lstStyle/>
          <a:p>
            <a:r>
              <a:rPr lang="en-IE" dirty="0"/>
              <a:t>3</a:t>
            </a:r>
          </a:p>
        </p:txBody>
      </p:sp>
    </p:spTree>
    <p:extLst>
      <p:ext uri="{BB962C8B-B14F-4D97-AF65-F5344CB8AC3E}">
        <p14:creationId xmlns:p14="http://schemas.microsoft.com/office/powerpoint/2010/main" val="24009515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21F79131-C817-4EAF-B3BC-6511779B5E04}" type="slidenum">
              <a:rPr lang="en-GB" smtClean="0"/>
              <a:pPr/>
              <a:t>8</a:t>
            </a:fld>
            <a:endParaRPr lang="en-GB" dirty="0"/>
          </a:p>
        </p:txBody>
      </p:sp>
      <p:sp>
        <p:nvSpPr>
          <p:cNvPr id="4" name="Title 3"/>
          <p:cNvSpPr>
            <a:spLocks noGrp="1"/>
          </p:cNvSpPr>
          <p:nvPr>
            <p:ph type="title"/>
          </p:nvPr>
        </p:nvSpPr>
        <p:spPr/>
        <p:txBody>
          <a:bodyPr/>
          <a:lstStyle/>
          <a:p>
            <a:r>
              <a:rPr lang="en-IE" dirty="0"/>
              <a:t>Climate change is considered most pressing issue by half</a:t>
            </a:r>
          </a:p>
        </p:txBody>
      </p:sp>
      <p:sp>
        <p:nvSpPr>
          <p:cNvPr id="5" name="Text Placeholder 4"/>
          <p:cNvSpPr>
            <a:spLocks noGrp="1"/>
          </p:cNvSpPr>
          <p:nvPr>
            <p:ph type="body" sz="quarter" idx="13"/>
          </p:nvPr>
        </p:nvSpPr>
        <p:spPr/>
        <p:txBody>
          <a:bodyPr/>
          <a:lstStyle/>
          <a:p>
            <a:r>
              <a:rPr lang="en-IE" dirty="0"/>
              <a:t>Waste and water pollution make up a further one third of concern. Air pollution and radiation are lower down the list of top concerns. Very little change evident on the findings from 2021.</a:t>
            </a:r>
          </a:p>
        </p:txBody>
      </p:sp>
      <p:sp>
        <p:nvSpPr>
          <p:cNvPr id="6" name="Text Placeholder 5"/>
          <p:cNvSpPr>
            <a:spLocks noGrp="1"/>
          </p:cNvSpPr>
          <p:nvPr>
            <p:ph type="body" sz="quarter" idx="14"/>
          </p:nvPr>
        </p:nvSpPr>
        <p:spPr>
          <a:xfrm>
            <a:off x="194161" y="1177819"/>
            <a:ext cx="6728830" cy="785816"/>
          </a:xfrm>
        </p:spPr>
        <p:txBody>
          <a:bodyPr/>
          <a:lstStyle/>
          <a:p>
            <a:r>
              <a:rPr lang="en-IE" dirty="0"/>
              <a:t>Most Pressing Environmental Issues Facing Ireland Today</a:t>
            </a:r>
          </a:p>
        </p:txBody>
      </p:sp>
      <p:graphicFrame>
        <p:nvGraphicFramePr>
          <p:cNvPr id="10" name="Chart 9">
            <a:extLst>
              <a:ext uri="{FF2B5EF4-FFF2-40B4-BE49-F238E27FC236}">
                <a16:creationId xmlns:a16="http://schemas.microsoft.com/office/drawing/2014/main" id="{AA86DB9F-7417-42D0-BCFD-A83D0F86B798}"/>
              </a:ext>
            </a:extLst>
          </p:cNvPr>
          <p:cNvGraphicFramePr/>
          <p:nvPr>
            <p:extLst>
              <p:ext uri="{D42A27DB-BD31-4B8C-83A1-F6EECF244321}">
                <p14:modId xmlns:p14="http://schemas.microsoft.com/office/powerpoint/2010/main" val="396657902"/>
              </p:ext>
            </p:extLst>
          </p:nvPr>
        </p:nvGraphicFramePr>
        <p:xfrm>
          <a:off x="2120900" y="2002972"/>
          <a:ext cx="6680200" cy="4223606"/>
        </p:xfrm>
        <a:graphic>
          <a:graphicData uri="http://schemas.openxmlformats.org/drawingml/2006/chart">
            <c:chart xmlns:c="http://schemas.openxmlformats.org/drawingml/2006/chart" xmlns:r="http://schemas.openxmlformats.org/officeDocument/2006/relationships" r:id="rId2"/>
          </a:graphicData>
        </a:graphic>
      </p:graphicFrame>
      <p:sp>
        <p:nvSpPr>
          <p:cNvPr id="38" name="Footer Placeholder 1">
            <a:extLst>
              <a:ext uri="{FF2B5EF4-FFF2-40B4-BE49-F238E27FC236}">
                <a16:creationId xmlns:a16="http://schemas.microsoft.com/office/drawing/2014/main" id="{B6538B7A-E1AB-4D77-8B03-24012E713AC3}"/>
              </a:ext>
            </a:extLst>
          </p:cNvPr>
          <p:cNvSpPr>
            <a:spLocks noGrp="1"/>
          </p:cNvSpPr>
          <p:nvPr>
            <p:ph type="ftr" sz="quarter" idx="11"/>
          </p:nvPr>
        </p:nvSpPr>
        <p:spPr>
          <a:xfrm>
            <a:off x="205740" y="6453983"/>
            <a:ext cx="3225358" cy="365125"/>
          </a:xfrm>
        </p:spPr>
        <p:txBody>
          <a:bodyPr/>
          <a:lstStyle/>
          <a:p>
            <a:pPr>
              <a:defRPr/>
            </a:pPr>
            <a:r>
              <a:rPr lang="en-GB" dirty="0"/>
              <a:t>() Brackets denote 2021 data</a:t>
            </a:r>
            <a:br>
              <a:rPr lang="en-GB" dirty="0"/>
            </a:br>
            <a:r>
              <a:rPr lang="en-GB" dirty="0"/>
              <a:t>Q1. What do you believe are the most pressing environmental issue(s), if any, facing Ireland as a country?</a:t>
            </a:r>
            <a:br>
              <a:rPr lang="en-GB" dirty="0"/>
            </a:br>
            <a:r>
              <a:rPr lang="en-GB" dirty="0"/>
              <a:t>(Base: All respondents n=1027)</a:t>
            </a:r>
          </a:p>
        </p:txBody>
      </p:sp>
      <p:sp>
        <p:nvSpPr>
          <p:cNvPr id="40" name="Text Placeholder 12">
            <a:extLst>
              <a:ext uri="{FF2B5EF4-FFF2-40B4-BE49-F238E27FC236}">
                <a16:creationId xmlns:a16="http://schemas.microsoft.com/office/drawing/2014/main" id="{D8877A4A-C91E-4F3D-984B-2ECF6DC06AE8}"/>
              </a:ext>
            </a:extLst>
          </p:cNvPr>
          <p:cNvSpPr txBox="1">
            <a:spLocks/>
          </p:cNvSpPr>
          <p:nvPr/>
        </p:nvSpPr>
        <p:spPr>
          <a:xfrm>
            <a:off x="4876107" y="6065877"/>
            <a:ext cx="3312906" cy="392908"/>
          </a:xfrm>
          <a:prstGeom prst="rect">
            <a:avLst/>
          </a:prstGeom>
          <a:ln w="28575">
            <a:solidFill>
              <a:schemeClr val="accent1"/>
            </a:solidFill>
          </a:ln>
        </p:spPr>
        <p:txBody>
          <a:bodyPr vert="horz" lIns="91440" tIns="45720" rIns="91440" bIns="45720" rtlCol="0" anchor="ctr">
            <a:noAutofit/>
          </a:bodyPr>
          <a:lst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800" b="1" kern="1200">
                <a:solidFill>
                  <a:schemeClr val="tx2"/>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800" b="0" kern="1200">
                <a:solidFill>
                  <a:schemeClr val="tx2"/>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600" b="0" kern="1200">
                <a:solidFill>
                  <a:schemeClr val="tx2"/>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400" b="0" kern="1200">
                <a:solidFill>
                  <a:schemeClr val="tx2"/>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b="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ctr">
              <a:defRPr/>
            </a:pPr>
            <a:r>
              <a:rPr lang="en-IE" dirty="0"/>
              <a:t>Don’t know / No answer: 8% (8%)</a:t>
            </a:r>
          </a:p>
        </p:txBody>
      </p:sp>
      <p:pic>
        <p:nvPicPr>
          <p:cNvPr id="7" name="Graphic 6">
            <a:extLst>
              <a:ext uri="{FF2B5EF4-FFF2-40B4-BE49-F238E27FC236}">
                <a16:creationId xmlns:a16="http://schemas.microsoft.com/office/drawing/2014/main" id="{6D1F2AB0-535B-AB97-DEEB-9283B14D9B53}"/>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5963367" y="1561163"/>
            <a:ext cx="866777" cy="866777"/>
          </a:xfrm>
          <a:prstGeom prst="rect">
            <a:avLst/>
          </a:prstGeom>
        </p:spPr>
      </p:pic>
      <p:pic>
        <p:nvPicPr>
          <p:cNvPr id="18" name="Graphic 17">
            <a:extLst>
              <a:ext uri="{FF2B5EF4-FFF2-40B4-BE49-F238E27FC236}">
                <a16:creationId xmlns:a16="http://schemas.microsoft.com/office/drawing/2014/main" id="{4EDC98FE-3D01-38AA-FD43-4EEF6F8A05D3}"/>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8506339" y="3746046"/>
            <a:ext cx="1005961" cy="1005961"/>
          </a:xfrm>
          <a:prstGeom prst="rect">
            <a:avLst/>
          </a:prstGeom>
        </p:spPr>
      </p:pic>
      <p:pic>
        <p:nvPicPr>
          <p:cNvPr id="20" name="Graphic 19">
            <a:extLst>
              <a:ext uri="{FF2B5EF4-FFF2-40B4-BE49-F238E27FC236}">
                <a16:creationId xmlns:a16="http://schemas.microsoft.com/office/drawing/2014/main" id="{B58BB82A-4A73-6E87-1EF9-9D0282D439EF}"/>
              </a:ext>
            </a:extLst>
          </p:cNvPr>
          <p:cNvPicPr>
            <a:picLocks noChangeAspect="1"/>
          </p:cNvPicPr>
          <p:nvPr/>
        </p:nvPicPr>
        <p:blipFill>
          <a:blip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p:blipFill>
        <p:spPr>
          <a:xfrm>
            <a:off x="4368518" y="4777921"/>
            <a:ext cx="1005961" cy="1005961"/>
          </a:xfrm>
          <a:prstGeom prst="rect">
            <a:avLst/>
          </a:prstGeom>
        </p:spPr>
      </p:pic>
      <p:pic>
        <p:nvPicPr>
          <p:cNvPr id="9" name="Picture 8">
            <a:extLst>
              <a:ext uri="{FF2B5EF4-FFF2-40B4-BE49-F238E27FC236}">
                <a16:creationId xmlns:a16="http://schemas.microsoft.com/office/drawing/2014/main" id="{A4B6C825-EC33-41FB-BA97-BC9FFC528D8C}"/>
              </a:ext>
            </a:extLst>
          </p:cNvPr>
          <p:cNvPicPr>
            <a:picLocks noChangeAspect="1"/>
          </p:cNvPicPr>
          <p:nvPr/>
        </p:nvPicPr>
        <p:blipFill rotWithShape="1">
          <a:blip r:embed="rId9">
            <a:extLst>
              <a:ext uri="{28A0092B-C50C-407E-A947-70E740481C1C}">
                <a14:useLocalDpi xmlns:a14="http://schemas.microsoft.com/office/drawing/2010/main" val="0"/>
              </a:ext>
            </a:extLst>
          </a:blip>
          <a:srcRect l="7941" t="14488" r="8541" b="13253"/>
          <a:stretch/>
        </p:blipFill>
        <p:spPr>
          <a:xfrm>
            <a:off x="6219243" y="3504862"/>
            <a:ext cx="991976" cy="1214521"/>
          </a:xfrm>
          <a:prstGeom prst="rect">
            <a:avLst/>
          </a:prstGeom>
        </p:spPr>
      </p:pic>
      <p:sp>
        <p:nvSpPr>
          <p:cNvPr id="29" name="TextBox 28">
            <a:extLst>
              <a:ext uri="{FF2B5EF4-FFF2-40B4-BE49-F238E27FC236}">
                <a16:creationId xmlns:a16="http://schemas.microsoft.com/office/drawing/2014/main" id="{DC1B8843-3FF3-CA15-107B-1480589A26A7}"/>
              </a:ext>
            </a:extLst>
          </p:cNvPr>
          <p:cNvSpPr txBox="1"/>
          <p:nvPr/>
        </p:nvSpPr>
        <p:spPr>
          <a:xfrm>
            <a:off x="7713273" y="4232367"/>
            <a:ext cx="543739" cy="276999"/>
          </a:xfrm>
          <a:prstGeom prst="rect">
            <a:avLst/>
          </a:prstGeom>
          <a:noFill/>
        </p:spPr>
        <p:txBody>
          <a:bodyPr wrap="none" rtlCol="0" anchor="ctr">
            <a:spAutoFit/>
          </a:bodyPr>
          <a:lstStyle/>
          <a:p>
            <a:pPr algn="ctr"/>
            <a:r>
              <a:rPr lang="en-GB" sz="1200" dirty="0">
                <a:solidFill>
                  <a:schemeClr val="bg1"/>
                </a:solidFill>
              </a:rPr>
              <a:t>(48%)</a:t>
            </a:r>
          </a:p>
        </p:txBody>
      </p:sp>
      <p:sp>
        <p:nvSpPr>
          <p:cNvPr id="30" name="TextBox 29">
            <a:extLst>
              <a:ext uri="{FF2B5EF4-FFF2-40B4-BE49-F238E27FC236}">
                <a16:creationId xmlns:a16="http://schemas.microsoft.com/office/drawing/2014/main" id="{4D1267DC-0D5C-BCCD-D5FB-2E5B9A85DE94}"/>
              </a:ext>
            </a:extLst>
          </p:cNvPr>
          <p:cNvSpPr txBox="1"/>
          <p:nvPr/>
        </p:nvSpPr>
        <p:spPr>
          <a:xfrm>
            <a:off x="6508138" y="2709935"/>
            <a:ext cx="465192" cy="276999"/>
          </a:xfrm>
          <a:prstGeom prst="rect">
            <a:avLst/>
          </a:prstGeom>
          <a:noFill/>
        </p:spPr>
        <p:txBody>
          <a:bodyPr wrap="none" rtlCol="0" anchor="ctr">
            <a:spAutoFit/>
          </a:bodyPr>
          <a:lstStyle/>
          <a:p>
            <a:pPr algn="ctr"/>
            <a:r>
              <a:rPr lang="en-GB" sz="1200" dirty="0">
                <a:solidFill>
                  <a:schemeClr val="tx1">
                    <a:lumMod val="75000"/>
                    <a:lumOff val="25000"/>
                  </a:schemeClr>
                </a:solidFill>
              </a:rPr>
              <a:t>(1%)</a:t>
            </a:r>
          </a:p>
        </p:txBody>
      </p:sp>
      <p:sp>
        <p:nvSpPr>
          <p:cNvPr id="31" name="TextBox 30">
            <a:extLst>
              <a:ext uri="{FF2B5EF4-FFF2-40B4-BE49-F238E27FC236}">
                <a16:creationId xmlns:a16="http://schemas.microsoft.com/office/drawing/2014/main" id="{E06FCC79-990D-9E35-96C3-8A6AD6375B25}"/>
              </a:ext>
            </a:extLst>
          </p:cNvPr>
          <p:cNvSpPr txBox="1"/>
          <p:nvPr/>
        </p:nvSpPr>
        <p:spPr>
          <a:xfrm>
            <a:off x="6247597" y="2908069"/>
            <a:ext cx="465192" cy="276999"/>
          </a:xfrm>
          <a:prstGeom prst="rect">
            <a:avLst/>
          </a:prstGeom>
          <a:noFill/>
        </p:spPr>
        <p:txBody>
          <a:bodyPr wrap="none" rtlCol="0" anchor="ctr">
            <a:spAutoFit/>
          </a:bodyPr>
          <a:lstStyle/>
          <a:p>
            <a:pPr algn="ctr"/>
            <a:r>
              <a:rPr lang="en-GB" sz="1200" dirty="0">
                <a:solidFill>
                  <a:schemeClr val="bg1"/>
                </a:solidFill>
              </a:rPr>
              <a:t>(4%)</a:t>
            </a:r>
          </a:p>
        </p:txBody>
      </p:sp>
      <p:sp>
        <p:nvSpPr>
          <p:cNvPr id="32" name="TextBox 31">
            <a:extLst>
              <a:ext uri="{FF2B5EF4-FFF2-40B4-BE49-F238E27FC236}">
                <a16:creationId xmlns:a16="http://schemas.microsoft.com/office/drawing/2014/main" id="{F451B0AC-3DB2-B7FA-A5C1-21AD9588936A}"/>
              </a:ext>
            </a:extLst>
          </p:cNvPr>
          <p:cNvSpPr txBox="1"/>
          <p:nvPr/>
        </p:nvSpPr>
        <p:spPr>
          <a:xfrm>
            <a:off x="5797972" y="3079518"/>
            <a:ext cx="465192" cy="276999"/>
          </a:xfrm>
          <a:prstGeom prst="rect">
            <a:avLst/>
          </a:prstGeom>
          <a:noFill/>
        </p:spPr>
        <p:txBody>
          <a:bodyPr wrap="none" rtlCol="0" anchor="ctr">
            <a:spAutoFit/>
          </a:bodyPr>
          <a:lstStyle/>
          <a:p>
            <a:pPr algn="ctr"/>
            <a:r>
              <a:rPr lang="en-GB" sz="1200" dirty="0">
                <a:solidFill>
                  <a:schemeClr val="bg1"/>
                </a:solidFill>
              </a:rPr>
              <a:t>(7%)</a:t>
            </a:r>
          </a:p>
        </p:txBody>
      </p:sp>
      <p:sp>
        <p:nvSpPr>
          <p:cNvPr id="33" name="TextBox 32">
            <a:extLst>
              <a:ext uri="{FF2B5EF4-FFF2-40B4-BE49-F238E27FC236}">
                <a16:creationId xmlns:a16="http://schemas.microsoft.com/office/drawing/2014/main" id="{22C312C1-82EE-30A4-31F6-E835ED05C970}"/>
              </a:ext>
            </a:extLst>
          </p:cNvPr>
          <p:cNvSpPr txBox="1"/>
          <p:nvPr/>
        </p:nvSpPr>
        <p:spPr>
          <a:xfrm>
            <a:off x="5192754" y="3835194"/>
            <a:ext cx="543740" cy="276999"/>
          </a:xfrm>
          <a:prstGeom prst="rect">
            <a:avLst/>
          </a:prstGeom>
          <a:noFill/>
        </p:spPr>
        <p:txBody>
          <a:bodyPr wrap="none" rtlCol="0" anchor="ctr">
            <a:spAutoFit/>
          </a:bodyPr>
          <a:lstStyle/>
          <a:p>
            <a:pPr algn="ctr"/>
            <a:r>
              <a:rPr lang="en-GB" sz="1200" dirty="0">
                <a:solidFill>
                  <a:schemeClr val="bg1"/>
                </a:solidFill>
              </a:rPr>
              <a:t>(12%)</a:t>
            </a:r>
          </a:p>
        </p:txBody>
      </p:sp>
      <p:sp>
        <p:nvSpPr>
          <p:cNvPr id="34" name="TextBox 33">
            <a:extLst>
              <a:ext uri="{FF2B5EF4-FFF2-40B4-BE49-F238E27FC236}">
                <a16:creationId xmlns:a16="http://schemas.microsoft.com/office/drawing/2014/main" id="{E5F03D52-1F85-9F79-5F43-3A091688A826}"/>
              </a:ext>
            </a:extLst>
          </p:cNvPr>
          <p:cNvSpPr txBox="1"/>
          <p:nvPr/>
        </p:nvSpPr>
        <p:spPr>
          <a:xfrm>
            <a:off x="5621379" y="5141260"/>
            <a:ext cx="543740" cy="276999"/>
          </a:xfrm>
          <a:prstGeom prst="rect">
            <a:avLst/>
          </a:prstGeom>
          <a:noFill/>
        </p:spPr>
        <p:txBody>
          <a:bodyPr wrap="none" rtlCol="0" anchor="ctr">
            <a:spAutoFit/>
          </a:bodyPr>
          <a:lstStyle/>
          <a:p>
            <a:pPr algn="ctr"/>
            <a:r>
              <a:rPr lang="en-GB" sz="1200" dirty="0">
                <a:solidFill>
                  <a:schemeClr val="bg1"/>
                </a:solidFill>
              </a:rPr>
              <a:t>(20%)</a:t>
            </a:r>
          </a:p>
        </p:txBody>
      </p:sp>
      <p:pic>
        <p:nvPicPr>
          <p:cNvPr id="27" name="Graphic 26">
            <a:extLst>
              <a:ext uri="{FF2B5EF4-FFF2-40B4-BE49-F238E27FC236}">
                <a16:creationId xmlns:a16="http://schemas.microsoft.com/office/drawing/2014/main" id="{F617893B-3659-3EDC-3FF1-93F426EA43A9}"/>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4935691" y="1799771"/>
            <a:ext cx="1005961" cy="1005961"/>
          </a:xfrm>
          <a:prstGeom prst="rect">
            <a:avLst/>
          </a:prstGeom>
        </p:spPr>
      </p:pic>
      <p:pic>
        <p:nvPicPr>
          <p:cNvPr id="22" name="Graphic 21">
            <a:extLst>
              <a:ext uri="{FF2B5EF4-FFF2-40B4-BE49-F238E27FC236}">
                <a16:creationId xmlns:a16="http://schemas.microsoft.com/office/drawing/2014/main" id="{A6DDAA50-D229-43AE-5A78-5BAC4084070F}"/>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3897747" y="3266621"/>
            <a:ext cx="1005961" cy="1005961"/>
          </a:xfrm>
          <a:prstGeom prst="rect">
            <a:avLst/>
          </a:prstGeom>
        </p:spPr>
      </p:pic>
    </p:spTree>
    <p:extLst>
      <p:ext uri="{BB962C8B-B14F-4D97-AF65-F5344CB8AC3E}">
        <p14:creationId xmlns:p14="http://schemas.microsoft.com/office/powerpoint/2010/main" val="315263944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9</a:t>
            </a:fld>
            <a:endParaRPr lang="en-GB" dirty="0"/>
          </a:p>
        </p:txBody>
      </p:sp>
      <p:graphicFrame>
        <p:nvGraphicFramePr>
          <p:cNvPr id="13" name="Chart 12"/>
          <p:cNvGraphicFramePr/>
          <p:nvPr>
            <p:extLst>
              <p:ext uri="{D42A27DB-BD31-4B8C-83A1-F6EECF244321}">
                <p14:modId xmlns:p14="http://schemas.microsoft.com/office/powerpoint/2010/main" val="1993412781"/>
              </p:ext>
            </p:extLst>
          </p:nvPr>
        </p:nvGraphicFramePr>
        <p:xfrm>
          <a:off x="1209674" y="2952040"/>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20" name="LabelBox"/>
          <p:cNvSpPr txBox="1"/>
          <p:nvPr/>
        </p:nvSpPr>
        <p:spPr>
          <a:xfrm>
            <a:off x="493330" y="3625970"/>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21" name="LabelBox"/>
          <p:cNvSpPr txBox="1"/>
          <p:nvPr/>
        </p:nvSpPr>
        <p:spPr>
          <a:xfrm>
            <a:off x="493329" y="446209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22" name="LabelBox"/>
          <p:cNvSpPr txBox="1"/>
          <p:nvPr/>
        </p:nvSpPr>
        <p:spPr>
          <a:xfrm>
            <a:off x="493329" y="4754696"/>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23" name="LabelBox"/>
          <p:cNvSpPr txBox="1"/>
          <p:nvPr/>
        </p:nvSpPr>
        <p:spPr>
          <a:xfrm>
            <a:off x="493329" y="495004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24" name="LabelBox"/>
          <p:cNvSpPr txBox="1"/>
          <p:nvPr/>
        </p:nvSpPr>
        <p:spPr>
          <a:xfrm>
            <a:off x="493329" y="5121966"/>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25" name="LabelBox"/>
          <p:cNvSpPr txBox="1"/>
          <p:nvPr/>
        </p:nvSpPr>
        <p:spPr>
          <a:xfrm>
            <a:off x="511604" y="5483719"/>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225358"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7" name="LabelBox">
            <a:extLst>
              <a:ext uri="{FF2B5EF4-FFF2-40B4-BE49-F238E27FC236}">
                <a16:creationId xmlns:a16="http://schemas.microsoft.com/office/drawing/2014/main" id="{3B1F3642-5DA0-4A19-82CF-301A848F22BE}"/>
              </a:ext>
            </a:extLst>
          </p:cNvPr>
          <p:cNvSpPr txBox="1"/>
          <p:nvPr/>
        </p:nvSpPr>
        <p:spPr>
          <a:xfrm>
            <a:off x="493329" y="5251619"/>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sp>
        <p:nvSpPr>
          <p:cNvPr id="2" name="Text Placeholder 1"/>
          <p:cNvSpPr>
            <a:spLocks noGrp="1"/>
          </p:cNvSpPr>
          <p:nvPr>
            <p:ph type="body" sz="quarter" idx="13"/>
          </p:nvPr>
        </p:nvSpPr>
        <p:spPr/>
        <p:txBody>
          <a:bodyPr/>
          <a:lstStyle/>
          <a:p>
            <a:r>
              <a:rPr lang="en-IE" dirty="0"/>
              <a:t>Water pollution increases slightly as a concern since 2021</a:t>
            </a:r>
          </a:p>
          <a:p>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6" y="1314181"/>
            <a:ext cx="7987179" cy="785816"/>
          </a:xfrm>
        </p:spPr>
        <p:txBody>
          <a:bodyPr/>
          <a:lstStyle/>
          <a:p>
            <a:pPr>
              <a:defRPr/>
            </a:pPr>
            <a:r>
              <a:rPr lang="en-IE" dirty="0"/>
              <a:t>Most pressing environmental issue(s), if any, facing Ireland as a country</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Climate change is considered most pressing issue by half</a:t>
            </a:r>
            <a:endParaRPr lang="en-GB" dirty="0"/>
          </a:p>
        </p:txBody>
      </p:sp>
      <p:pic>
        <p:nvPicPr>
          <p:cNvPr id="4" name="Graphic 3">
            <a:extLst>
              <a:ext uri="{FF2B5EF4-FFF2-40B4-BE49-F238E27FC236}">
                <a16:creationId xmlns:a16="http://schemas.microsoft.com/office/drawing/2014/main" id="{150FE0C4-FD9E-7090-77FC-D8AA42FB7630}"/>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8671696" y="1757799"/>
            <a:ext cx="866777" cy="866777"/>
          </a:xfrm>
          <a:prstGeom prst="rect">
            <a:avLst/>
          </a:prstGeom>
        </p:spPr>
      </p:pic>
      <p:pic>
        <p:nvPicPr>
          <p:cNvPr id="5" name="Graphic 4">
            <a:extLst>
              <a:ext uri="{FF2B5EF4-FFF2-40B4-BE49-F238E27FC236}">
                <a16:creationId xmlns:a16="http://schemas.microsoft.com/office/drawing/2014/main" id="{D78E8650-E54C-B19E-854D-6CD0CEBD9FC9}"/>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1705210" y="1675765"/>
            <a:ext cx="1005961" cy="1005961"/>
          </a:xfrm>
          <a:prstGeom prst="rect">
            <a:avLst/>
          </a:prstGeom>
        </p:spPr>
      </p:pic>
      <p:pic>
        <p:nvPicPr>
          <p:cNvPr id="6" name="Graphic 5">
            <a:extLst>
              <a:ext uri="{FF2B5EF4-FFF2-40B4-BE49-F238E27FC236}">
                <a16:creationId xmlns:a16="http://schemas.microsoft.com/office/drawing/2014/main" id="{CDA320C5-C75D-BA22-5076-B84CDFDCDEB3}"/>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3432728" y="1721485"/>
            <a:ext cx="1005961" cy="1005961"/>
          </a:xfrm>
          <a:prstGeom prst="rect">
            <a:avLst/>
          </a:prstGeom>
        </p:spPr>
      </p:pic>
      <p:pic>
        <p:nvPicPr>
          <p:cNvPr id="7" name="Graphic 6">
            <a:extLst>
              <a:ext uri="{FF2B5EF4-FFF2-40B4-BE49-F238E27FC236}">
                <a16:creationId xmlns:a16="http://schemas.microsoft.com/office/drawing/2014/main" id="{4B9B3B72-267D-5A09-0ECB-7A13BABC7CEE}"/>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5169652" y="1731010"/>
            <a:ext cx="1005961" cy="1005961"/>
          </a:xfrm>
          <a:prstGeom prst="rect">
            <a:avLst/>
          </a:prstGeom>
        </p:spPr>
      </p:pic>
      <p:pic>
        <p:nvPicPr>
          <p:cNvPr id="8" name="Graphic 7">
            <a:extLst>
              <a:ext uri="{FF2B5EF4-FFF2-40B4-BE49-F238E27FC236}">
                <a16:creationId xmlns:a16="http://schemas.microsoft.com/office/drawing/2014/main" id="{818C8F69-D432-5360-8318-8F05D4C0E8AF}"/>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6882465" y="1677670"/>
            <a:ext cx="1005961" cy="1005961"/>
          </a:xfrm>
          <a:prstGeom prst="rect">
            <a:avLst/>
          </a:prstGeom>
        </p:spPr>
      </p:pic>
      <p:graphicFrame>
        <p:nvGraphicFramePr>
          <p:cNvPr id="11" name="Table 10">
            <a:extLst>
              <a:ext uri="{FF2B5EF4-FFF2-40B4-BE49-F238E27FC236}">
                <a16:creationId xmlns:a16="http://schemas.microsoft.com/office/drawing/2014/main" id="{A24F8F25-381D-C106-FB4A-2197DF4E6A5F}"/>
              </a:ext>
            </a:extLst>
          </p:cNvPr>
          <p:cNvGraphicFramePr>
            <a:graphicFrameLocks noGrp="1"/>
          </p:cNvGraphicFramePr>
          <p:nvPr>
            <p:extLst>
              <p:ext uri="{D42A27DB-BD31-4B8C-83A1-F6EECF244321}">
                <p14:modId xmlns:p14="http://schemas.microsoft.com/office/powerpoint/2010/main" val="853665280"/>
              </p:ext>
            </p:extLst>
          </p:nvPr>
        </p:nvGraphicFramePr>
        <p:xfrm>
          <a:off x="1348580" y="2621439"/>
          <a:ext cx="10317648" cy="415290"/>
        </p:xfrm>
        <a:graphic>
          <a:graphicData uri="http://schemas.openxmlformats.org/drawingml/2006/table">
            <a:tbl>
              <a:tblPr>
                <a:tableStyleId>{7E9639D4-E3E2-4D34-9284-5A2195B3D0D7}</a:tableStyleId>
              </a:tblPr>
              <a:tblGrid>
                <a:gridCol w="859804">
                  <a:extLst>
                    <a:ext uri="{9D8B030D-6E8A-4147-A177-3AD203B41FA5}">
                      <a16:colId xmlns:a16="http://schemas.microsoft.com/office/drawing/2014/main" val="4113289949"/>
                    </a:ext>
                  </a:extLst>
                </a:gridCol>
                <a:gridCol w="859804">
                  <a:extLst>
                    <a:ext uri="{9D8B030D-6E8A-4147-A177-3AD203B41FA5}">
                      <a16:colId xmlns:a16="http://schemas.microsoft.com/office/drawing/2014/main" val="3637339466"/>
                    </a:ext>
                  </a:extLst>
                </a:gridCol>
                <a:gridCol w="859804">
                  <a:extLst>
                    <a:ext uri="{9D8B030D-6E8A-4147-A177-3AD203B41FA5}">
                      <a16:colId xmlns:a16="http://schemas.microsoft.com/office/drawing/2014/main" val="4135663639"/>
                    </a:ext>
                  </a:extLst>
                </a:gridCol>
                <a:gridCol w="859804">
                  <a:extLst>
                    <a:ext uri="{9D8B030D-6E8A-4147-A177-3AD203B41FA5}">
                      <a16:colId xmlns:a16="http://schemas.microsoft.com/office/drawing/2014/main" val="3593621391"/>
                    </a:ext>
                  </a:extLst>
                </a:gridCol>
                <a:gridCol w="859804">
                  <a:extLst>
                    <a:ext uri="{9D8B030D-6E8A-4147-A177-3AD203B41FA5}">
                      <a16:colId xmlns:a16="http://schemas.microsoft.com/office/drawing/2014/main" val="4162340548"/>
                    </a:ext>
                  </a:extLst>
                </a:gridCol>
                <a:gridCol w="859804">
                  <a:extLst>
                    <a:ext uri="{9D8B030D-6E8A-4147-A177-3AD203B41FA5}">
                      <a16:colId xmlns:a16="http://schemas.microsoft.com/office/drawing/2014/main" val="927052321"/>
                    </a:ext>
                  </a:extLst>
                </a:gridCol>
                <a:gridCol w="859804">
                  <a:extLst>
                    <a:ext uri="{9D8B030D-6E8A-4147-A177-3AD203B41FA5}">
                      <a16:colId xmlns:a16="http://schemas.microsoft.com/office/drawing/2014/main" val="4119231185"/>
                    </a:ext>
                  </a:extLst>
                </a:gridCol>
                <a:gridCol w="859804">
                  <a:extLst>
                    <a:ext uri="{9D8B030D-6E8A-4147-A177-3AD203B41FA5}">
                      <a16:colId xmlns:a16="http://schemas.microsoft.com/office/drawing/2014/main" val="2940020298"/>
                    </a:ext>
                  </a:extLst>
                </a:gridCol>
                <a:gridCol w="859804">
                  <a:extLst>
                    <a:ext uri="{9D8B030D-6E8A-4147-A177-3AD203B41FA5}">
                      <a16:colId xmlns:a16="http://schemas.microsoft.com/office/drawing/2014/main" val="1577258310"/>
                    </a:ext>
                  </a:extLst>
                </a:gridCol>
                <a:gridCol w="859804">
                  <a:extLst>
                    <a:ext uri="{9D8B030D-6E8A-4147-A177-3AD203B41FA5}">
                      <a16:colId xmlns:a16="http://schemas.microsoft.com/office/drawing/2014/main" val="3567597474"/>
                    </a:ext>
                  </a:extLst>
                </a:gridCol>
                <a:gridCol w="859804">
                  <a:extLst>
                    <a:ext uri="{9D8B030D-6E8A-4147-A177-3AD203B41FA5}">
                      <a16:colId xmlns:a16="http://schemas.microsoft.com/office/drawing/2014/main" val="2003431614"/>
                    </a:ext>
                  </a:extLst>
                </a:gridCol>
                <a:gridCol w="859804">
                  <a:extLst>
                    <a:ext uri="{9D8B030D-6E8A-4147-A177-3AD203B41FA5}">
                      <a16:colId xmlns:a16="http://schemas.microsoft.com/office/drawing/2014/main" val="1766380782"/>
                    </a:ext>
                  </a:extLst>
                </a:gridCol>
              </a:tblGrid>
              <a:tr h="190500">
                <a:tc gridSpan="2">
                  <a:txBody>
                    <a:bodyPr/>
                    <a:lstStyle/>
                    <a:p>
                      <a:pPr algn="ctr" fontAlgn="b"/>
                      <a:r>
                        <a:rPr lang="en-IE" sz="1400" b="1" u="none" strike="noStrike" dirty="0">
                          <a:solidFill>
                            <a:schemeClr val="tx2"/>
                          </a:solidFill>
                          <a:effectLst/>
                        </a:rPr>
                        <a:t>Climate change</a:t>
                      </a:r>
                      <a:endParaRPr lang="en-IE" sz="1400" b="1" i="0" u="none" strike="noStrike" dirty="0">
                        <a:solidFill>
                          <a:schemeClr val="tx2"/>
                        </a:solidFill>
                        <a:effectLst/>
                        <a:latin typeface="Calibri" panose="020F0502020204030204" pitchFamily="34" charset="0"/>
                      </a:endParaRPr>
                    </a:p>
                  </a:txBody>
                  <a:tcPr marL="9525" marR="9525" marT="9525" marB="0" anchor="b">
                    <a:lnL w="6350" cap="flat" cmpd="sng" algn="ctr">
                      <a:noFill/>
                      <a:prstDash val="solid"/>
                      <a:miter lim="800000"/>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algn="ctr" fontAlgn="b"/>
                      <a:r>
                        <a:rPr lang="en-IE" sz="1400" b="1" u="none" strike="noStrike" dirty="0">
                          <a:solidFill>
                            <a:schemeClr val="tx2"/>
                          </a:solidFill>
                          <a:effectLst/>
                        </a:rPr>
                        <a:t>Waste</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algn="ctr" fontAlgn="b"/>
                      <a:r>
                        <a:rPr lang="en-IE" sz="1400" b="1" u="none" strike="noStrike">
                          <a:solidFill>
                            <a:schemeClr val="tx2"/>
                          </a:solidFill>
                          <a:effectLst/>
                        </a:rPr>
                        <a:t>Water pollution</a:t>
                      </a:r>
                      <a:endParaRPr lang="en-IE" sz="1400" b="1" i="0" u="none" strike="noStrike">
                        <a:solidFill>
                          <a:schemeClr val="tx2"/>
                        </a:solidFill>
                        <a:effectLst/>
                        <a:latin typeface="Calibri" panose="020F0502020204030204" pitchFamily="34" charset="0"/>
                      </a:endParaRP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algn="ctr" fontAlgn="b"/>
                      <a:r>
                        <a:rPr lang="en-IE" sz="1400" b="1" u="none" strike="noStrike">
                          <a:solidFill>
                            <a:schemeClr val="tx2"/>
                          </a:solidFill>
                          <a:effectLst/>
                        </a:rPr>
                        <a:t>Air pollution</a:t>
                      </a:r>
                      <a:endParaRPr lang="en-IE" sz="1400" b="1" i="0" u="none" strike="noStrike">
                        <a:solidFill>
                          <a:schemeClr val="tx2"/>
                        </a:solidFill>
                        <a:effectLst/>
                        <a:latin typeface="Calibri" panose="020F0502020204030204" pitchFamily="34" charset="0"/>
                      </a:endParaRP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algn="ctr" fontAlgn="b"/>
                      <a:r>
                        <a:rPr lang="en-IE" sz="1400" b="1" u="none" strike="noStrike" dirty="0">
                          <a:solidFill>
                            <a:schemeClr val="tx2"/>
                          </a:solidFill>
                          <a:effectLst/>
                        </a:rPr>
                        <a:t>Radiation - e.g. Radon</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algn="ctr" fontAlgn="b"/>
                      <a:r>
                        <a:rPr lang="en-IE" sz="1400" b="1" u="none" strike="noStrike" dirty="0">
                          <a:solidFill>
                            <a:schemeClr val="tx2"/>
                          </a:solidFill>
                          <a:effectLst/>
                        </a:rPr>
                        <a:t>Other</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w="6350" cap="flat" cmpd="sng" algn="ctr">
                      <a:noFill/>
                      <a:prstDash val="solid"/>
                      <a:miter lim="800000"/>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extLst>
                  <a:ext uri="{0D108BD9-81ED-4DB2-BD59-A6C34878D82A}">
                    <a16:rowId xmlns:a16="http://schemas.microsoft.com/office/drawing/2014/main" val="1750334248"/>
                  </a:ext>
                </a:extLst>
              </a:tr>
              <a:tr h="190500">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6350" cap="flat" cmpd="sng" algn="ctr">
                      <a:noFill/>
                      <a:prstDash val="solid"/>
                      <a:miter lim="800000"/>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w="6350" cap="flat" cmpd="sng" algn="ctr">
                      <a:noFill/>
                      <a:prstDash val="solid"/>
                      <a:miter lim="800000"/>
                    </a:lnR>
                    <a:lnT>
                      <a:noFill/>
                    </a:lnT>
                    <a:lnB w="6350" cap="flat" cmpd="sng" algn="ctr">
                      <a:noFill/>
                      <a:prstDash val="solid"/>
                      <a:miter lim="800000"/>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cxnSp>
        <p:nvCxnSpPr>
          <p:cNvPr id="15" name="Straight Connector 14">
            <a:extLst>
              <a:ext uri="{FF2B5EF4-FFF2-40B4-BE49-F238E27FC236}">
                <a16:creationId xmlns:a16="http://schemas.microsoft.com/office/drawing/2014/main" id="{9EED23D0-FC94-22E5-360C-92C06385D655}"/>
              </a:ext>
            </a:extLst>
          </p:cNvPr>
          <p:cNvCxnSpPr>
            <a:cxnSpLocks/>
          </p:cNvCxnSpPr>
          <p:nvPr/>
        </p:nvCxnSpPr>
        <p:spPr>
          <a:xfrm>
            <a:off x="3057525" y="2609850"/>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29230FF4-5698-7A2B-96B9-2B3E6D654214}"/>
              </a:ext>
            </a:extLst>
          </p:cNvPr>
          <p:cNvCxnSpPr>
            <a:cxnSpLocks/>
          </p:cNvCxnSpPr>
          <p:nvPr/>
        </p:nvCxnSpPr>
        <p:spPr>
          <a:xfrm>
            <a:off x="4794523" y="2609850"/>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4D436E32-B561-7BA2-ED42-02E5B2630171}"/>
              </a:ext>
            </a:extLst>
          </p:cNvPr>
          <p:cNvCxnSpPr>
            <a:cxnSpLocks/>
          </p:cNvCxnSpPr>
          <p:nvPr/>
        </p:nvCxnSpPr>
        <p:spPr>
          <a:xfrm>
            <a:off x="6494140" y="2609850"/>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732C5E49-A55A-92C9-7B30-AB4AB40C302D}"/>
              </a:ext>
            </a:extLst>
          </p:cNvPr>
          <p:cNvCxnSpPr>
            <a:cxnSpLocks/>
          </p:cNvCxnSpPr>
          <p:nvPr/>
        </p:nvCxnSpPr>
        <p:spPr>
          <a:xfrm>
            <a:off x="8231857" y="2609850"/>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D7319C6B-1508-5C03-833E-49BB74574217}"/>
              </a:ext>
            </a:extLst>
          </p:cNvPr>
          <p:cNvCxnSpPr>
            <a:cxnSpLocks/>
          </p:cNvCxnSpPr>
          <p:nvPr/>
        </p:nvCxnSpPr>
        <p:spPr>
          <a:xfrm>
            <a:off x="9937948" y="2609850"/>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09536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10</a:t>
            </a:fld>
            <a:endParaRPr lang="en-GB" dirty="0"/>
          </a:p>
        </p:txBody>
      </p:sp>
      <p:graphicFrame>
        <p:nvGraphicFramePr>
          <p:cNvPr id="13" name="Chart 12"/>
          <p:cNvGraphicFramePr/>
          <p:nvPr>
            <p:extLst>
              <p:ext uri="{D42A27DB-BD31-4B8C-83A1-F6EECF244321}">
                <p14:modId xmlns:p14="http://schemas.microsoft.com/office/powerpoint/2010/main" val="1996368707"/>
              </p:ext>
            </p:extLst>
          </p:nvPr>
        </p:nvGraphicFramePr>
        <p:xfrm>
          <a:off x="2130612" y="2661644"/>
          <a:ext cx="8892162" cy="3035030"/>
        </p:xfrm>
        <a:graphic>
          <a:graphicData uri="http://schemas.openxmlformats.org/drawingml/2006/chart">
            <c:chart xmlns:c="http://schemas.openxmlformats.org/drawingml/2006/chart" xmlns:r="http://schemas.openxmlformats.org/officeDocument/2006/relationships" r:id="rId4"/>
          </a:graphicData>
        </a:graphic>
      </p:graphicFrame>
      <p:sp>
        <p:nvSpPr>
          <p:cNvPr id="20" name="LabelBox"/>
          <p:cNvSpPr txBox="1"/>
          <p:nvPr/>
        </p:nvSpPr>
        <p:spPr>
          <a:xfrm>
            <a:off x="1502272" y="3327745"/>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21" name="LabelBox"/>
          <p:cNvSpPr txBox="1"/>
          <p:nvPr/>
        </p:nvSpPr>
        <p:spPr>
          <a:xfrm>
            <a:off x="1502271" y="4128126"/>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22" name="LabelBox"/>
          <p:cNvSpPr txBox="1"/>
          <p:nvPr/>
        </p:nvSpPr>
        <p:spPr>
          <a:xfrm>
            <a:off x="1502271" y="445267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23" name="LabelBox"/>
          <p:cNvSpPr txBox="1"/>
          <p:nvPr/>
        </p:nvSpPr>
        <p:spPr>
          <a:xfrm>
            <a:off x="1502271" y="4655983"/>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24" name="LabelBox"/>
          <p:cNvSpPr txBox="1"/>
          <p:nvPr/>
        </p:nvSpPr>
        <p:spPr>
          <a:xfrm>
            <a:off x="1502271" y="484145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25" name="LabelBox"/>
          <p:cNvSpPr txBox="1"/>
          <p:nvPr/>
        </p:nvSpPr>
        <p:spPr>
          <a:xfrm>
            <a:off x="1520546" y="5193323"/>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216968"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7" name="LabelBox">
            <a:extLst>
              <a:ext uri="{FF2B5EF4-FFF2-40B4-BE49-F238E27FC236}">
                <a16:creationId xmlns:a16="http://schemas.microsoft.com/office/drawing/2014/main" id="{3B1F3642-5DA0-4A19-82CF-301A848F22BE}"/>
              </a:ext>
            </a:extLst>
          </p:cNvPr>
          <p:cNvSpPr txBox="1"/>
          <p:nvPr/>
        </p:nvSpPr>
        <p:spPr>
          <a:xfrm>
            <a:off x="1502271" y="496100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sp>
        <p:nvSpPr>
          <p:cNvPr id="2" name="Text Placeholder 1"/>
          <p:cNvSpPr>
            <a:spLocks noGrp="1"/>
          </p:cNvSpPr>
          <p:nvPr>
            <p:ph type="body" sz="quarter" idx="13"/>
          </p:nvPr>
        </p:nvSpPr>
        <p:spPr/>
        <p:txBody>
          <a:bodyPr/>
          <a:lstStyle/>
          <a:p>
            <a:r>
              <a:rPr lang="en-GB" dirty="0"/>
              <a:t>Those aged 35-54 and those in Connacht/Ulster less likely to rank Climate Change first than other demographics though it remains the most pressing issue for these groups too.</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Ranking of Climate Change as Issue</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ABC1s and Dubliners most likely to rate Climate Change 1</a:t>
            </a:r>
            <a:r>
              <a:rPr lang="en-GB" baseline="30000" dirty="0"/>
              <a:t>st</a:t>
            </a:r>
            <a:r>
              <a:rPr lang="en-GB" dirty="0"/>
              <a:t> </a:t>
            </a:r>
          </a:p>
        </p:txBody>
      </p:sp>
      <p:grpSp>
        <p:nvGrpSpPr>
          <p:cNvPr id="6" name="Group 5">
            <a:extLst>
              <a:ext uri="{FF2B5EF4-FFF2-40B4-BE49-F238E27FC236}">
                <a16:creationId xmlns:a16="http://schemas.microsoft.com/office/drawing/2014/main" id="{81C3416F-63DB-3BA6-DD8B-33AE8265C16E}"/>
              </a:ext>
            </a:extLst>
          </p:cNvPr>
          <p:cNvGrpSpPr/>
          <p:nvPr/>
        </p:nvGrpSpPr>
        <p:grpSpPr>
          <a:xfrm>
            <a:off x="2994106" y="1994078"/>
            <a:ext cx="5009567" cy="3558997"/>
            <a:chOff x="3187324" y="1755953"/>
            <a:chExt cx="5009567" cy="3996000"/>
          </a:xfrm>
        </p:grpSpPr>
        <p:cxnSp>
          <p:nvCxnSpPr>
            <p:cNvPr id="17" name="Straight Connector 16"/>
            <p:cNvCxnSpPr/>
            <p:nvPr/>
          </p:nvCxnSpPr>
          <p:spPr>
            <a:xfrm flipH="1">
              <a:off x="3187324"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flipH="1">
              <a:off x="4616040"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flipH="1">
              <a:off x="676128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091D9047-B189-4B7F-BBEB-F8A87B8B80F1}"/>
                </a:ext>
              </a:extLst>
            </p:cNvPr>
            <p:cNvCxnSpPr/>
            <p:nvPr/>
          </p:nvCxnSpPr>
          <p:spPr>
            <a:xfrm flipH="1">
              <a:off x="819689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grpSp>
      <p:sp>
        <p:nvSpPr>
          <p:cNvPr id="31" name="LabelBox">
            <a:extLst>
              <a:ext uri="{FF2B5EF4-FFF2-40B4-BE49-F238E27FC236}">
                <a16:creationId xmlns:a16="http://schemas.microsoft.com/office/drawing/2014/main" id="{80E77083-0408-4A19-9850-6562A839E001}"/>
              </a:ext>
            </a:extLst>
          </p:cNvPr>
          <p:cNvSpPr txBox="1"/>
          <p:nvPr/>
        </p:nvSpPr>
        <p:spPr>
          <a:xfrm>
            <a:off x="3400687" y="20106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32" name="LabelBox">
            <a:extLst>
              <a:ext uri="{FF2B5EF4-FFF2-40B4-BE49-F238E27FC236}">
                <a16:creationId xmlns:a16="http://schemas.microsoft.com/office/drawing/2014/main" id="{D20FCB43-70A0-4097-9456-F98AC3E338D2}"/>
              </a:ext>
            </a:extLst>
          </p:cNvPr>
          <p:cNvSpPr txBox="1"/>
          <p:nvPr/>
        </p:nvSpPr>
        <p:spPr>
          <a:xfrm>
            <a:off x="5214762" y="20106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3" name="LabelBox">
            <a:extLst>
              <a:ext uri="{FF2B5EF4-FFF2-40B4-BE49-F238E27FC236}">
                <a16:creationId xmlns:a16="http://schemas.microsoft.com/office/drawing/2014/main" id="{0C18A2E4-FA50-460D-ACE0-205FC30F63A6}"/>
              </a:ext>
            </a:extLst>
          </p:cNvPr>
          <p:cNvSpPr txBox="1"/>
          <p:nvPr/>
        </p:nvSpPr>
        <p:spPr>
          <a:xfrm>
            <a:off x="6774800" y="20106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4" name="LabelBox">
            <a:extLst>
              <a:ext uri="{FF2B5EF4-FFF2-40B4-BE49-F238E27FC236}">
                <a16:creationId xmlns:a16="http://schemas.microsoft.com/office/drawing/2014/main" id="{856E20F7-5A8A-40F7-B767-7B8F6EE2BB97}"/>
              </a:ext>
            </a:extLst>
          </p:cNvPr>
          <p:cNvSpPr txBox="1"/>
          <p:nvPr/>
        </p:nvSpPr>
        <p:spPr>
          <a:xfrm>
            <a:off x="9187660" y="20106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6F6EC0ED-2E7A-4D13-D161-866589589422}"/>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38360" y="1675765"/>
            <a:ext cx="1005961" cy="1005961"/>
          </a:xfrm>
          <a:prstGeom prst="rect">
            <a:avLst/>
          </a:prstGeom>
        </p:spPr>
      </p:pic>
      <p:graphicFrame>
        <p:nvGraphicFramePr>
          <p:cNvPr id="5" name="Table 4">
            <a:extLst>
              <a:ext uri="{FF2B5EF4-FFF2-40B4-BE49-F238E27FC236}">
                <a16:creationId xmlns:a16="http://schemas.microsoft.com/office/drawing/2014/main" id="{4C98B357-7589-80B9-C62F-BD5686EAA184}"/>
              </a:ext>
            </a:extLst>
          </p:cNvPr>
          <p:cNvGraphicFramePr>
            <a:graphicFrameLocks noGrp="1"/>
          </p:cNvGraphicFramePr>
          <p:nvPr>
            <p:custDataLst>
              <p:tags r:id="rId1"/>
            </p:custDataLst>
            <p:extLst>
              <p:ext uri="{D42A27DB-BD31-4B8C-83A1-F6EECF244321}">
                <p14:modId xmlns:p14="http://schemas.microsoft.com/office/powerpoint/2010/main" val="2796071166"/>
              </p:ext>
            </p:extLst>
          </p:nvPr>
        </p:nvGraphicFramePr>
        <p:xfrm>
          <a:off x="45834" y="1800837"/>
          <a:ext cx="10898686" cy="3862923"/>
        </p:xfrm>
        <a:graphic>
          <a:graphicData uri="http://schemas.openxmlformats.org/drawingml/2006/table">
            <a:tbl>
              <a:tblPr firstRow="1">
                <a:tableStyleId>{2D5ABB26-0587-4C30-8999-92F81FD0307C}</a:tableStyleId>
              </a:tblPr>
              <a:tblGrid>
                <a:gridCol w="2214059">
                  <a:extLst>
                    <a:ext uri="{9D8B030D-6E8A-4147-A177-3AD203B41FA5}">
                      <a16:colId xmlns:a16="http://schemas.microsoft.com/office/drawing/2014/main" val="717591283"/>
                    </a:ext>
                  </a:extLst>
                </a:gridCol>
                <a:gridCol w="717609">
                  <a:extLst>
                    <a:ext uri="{9D8B030D-6E8A-4147-A177-3AD203B41FA5}">
                      <a16:colId xmlns:a16="http://schemas.microsoft.com/office/drawing/2014/main" val="20000"/>
                    </a:ext>
                  </a:extLst>
                </a:gridCol>
                <a:gridCol w="717609">
                  <a:extLst>
                    <a:ext uri="{9D8B030D-6E8A-4147-A177-3AD203B41FA5}">
                      <a16:colId xmlns:a16="http://schemas.microsoft.com/office/drawing/2014/main" val="20001"/>
                    </a:ext>
                  </a:extLst>
                </a:gridCol>
                <a:gridCol w="717609">
                  <a:extLst>
                    <a:ext uri="{9D8B030D-6E8A-4147-A177-3AD203B41FA5}">
                      <a16:colId xmlns:a16="http://schemas.microsoft.com/office/drawing/2014/main" val="20002"/>
                    </a:ext>
                  </a:extLst>
                </a:gridCol>
                <a:gridCol w="717609">
                  <a:extLst>
                    <a:ext uri="{9D8B030D-6E8A-4147-A177-3AD203B41FA5}">
                      <a16:colId xmlns:a16="http://schemas.microsoft.com/office/drawing/2014/main" val="20003"/>
                    </a:ext>
                  </a:extLst>
                </a:gridCol>
                <a:gridCol w="717609">
                  <a:extLst>
                    <a:ext uri="{9D8B030D-6E8A-4147-A177-3AD203B41FA5}">
                      <a16:colId xmlns:a16="http://schemas.microsoft.com/office/drawing/2014/main" val="20004"/>
                    </a:ext>
                  </a:extLst>
                </a:gridCol>
                <a:gridCol w="717609">
                  <a:extLst>
                    <a:ext uri="{9D8B030D-6E8A-4147-A177-3AD203B41FA5}">
                      <a16:colId xmlns:a16="http://schemas.microsoft.com/office/drawing/2014/main" val="20005"/>
                    </a:ext>
                  </a:extLst>
                </a:gridCol>
                <a:gridCol w="717609">
                  <a:extLst>
                    <a:ext uri="{9D8B030D-6E8A-4147-A177-3AD203B41FA5}">
                      <a16:colId xmlns:a16="http://schemas.microsoft.com/office/drawing/2014/main" val="20006"/>
                    </a:ext>
                  </a:extLst>
                </a:gridCol>
                <a:gridCol w="717609">
                  <a:extLst>
                    <a:ext uri="{9D8B030D-6E8A-4147-A177-3AD203B41FA5}">
                      <a16:colId xmlns:a16="http://schemas.microsoft.com/office/drawing/2014/main" val="20007"/>
                    </a:ext>
                  </a:extLst>
                </a:gridCol>
                <a:gridCol w="717609">
                  <a:extLst>
                    <a:ext uri="{9D8B030D-6E8A-4147-A177-3AD203B41FA5}">
                      <a16:colId xmlns:a16="http://schemas.microsoft.com/office/drawing/2014/main" val="20008"/>
                    </a:ext>
                  </a:extLst>
                </a:gridCol>
                <a:gridCol w="717609">
                  <a:extLst>
                    <a:ext uri="{9D8B030D-6E8A-4147-A177-3AD203B41FA5}">
                      <a16:colId xmlns:a16="http://schemas.microsoft.com/office/drawing/2014/main" val="20009"/>
                    </a:ext>
                  </a:extLst>
                </a:gridCol>
                <a:gridCol w="717609">
                  <a:extLst>
                    <a:ext uri="{9D8B030D-6E8A-4147-A177-3AD203B41FA5}">
                      <a16:colId xmlns:a16="http://schemas.microsoft.com/office/drawing/2014/main" val="20010"/>
                    </a:ext>
                  </a:extLst>
                </a:gridCol>
                <a:gridCol w="790928">
                  <a:extLst>
                    <a:ext uri="{9D8B030D-6E8A-4147-A177-3AD203B41FA5}">
                      <a16:colId xmlns:a16="http://schemas.microsoft.com/office/drawing/2014/main" val="20011"/>
                    </a:ext>
                  </a:extLst>
                </a:gridCol>
              </a:tblGrid>
              <a:tr h="269509">
                <a:tc>
                  <a:txBody>
                    <a:bodyPr/>
                    <a:lstStyle/>
                    <a:p>
                      <a:pPr algn="ctr" fontAlgn="b">
                        <a:defRPr/>
                      </a:pPr>
                      <a:endParaRPr lang="en-IE" sz="7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10000"/>
                  </a:ext>
                </a:extLst>
              </a:tr>
              <a:tr h="432064">
                <a:tc>
                  <a:txBody>
                    <a:bodyPr/>
                    <a:lstStyle/>
                    <a:p>
                      <a:pPr algn="ctr" fontAlgn="b"/>
                      <a:endParaRPr lang="en-IE" sz="1100" u="none" strike="noStrike" kern="1200" dirty="0">
                        <a:solidFill>
                          <a:schemeClr val="accent2"/>
                        </a:solidFill>
                        <a:effectLst/>
                        <a:latin typeface="+mn-lt"/>
                        <a:ea typeface="+mn-ea"/>
                        <a:cs typeface="+mn-cs"/>
                      </a:endParaRP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1"/>
                  </a:ext>
                </a:extLst>
              </a:tr>
              <a:tr h="177224">
                <a:tc>
                  <a:txBody>
                    <a:bodyPr/>
                    <a:lstStyle/>
                    <a:p>
                      <a:pPr algn="ctr" fontAlgn="b"/>
                      <a:endParaRPr lang="en-IE" sz="1000" u="none" strike="noStrike" kern="1200" dirty="0">
                        <a:solidFill>
                          <a:schemeClr val="accent2"/>
                        </a:solidFill>
                        <a:effectLst/>
                        <a:latin typeface="+mn-lt"/>
                        <a:ea typeface="+mn-ea"/>
                        <a:cs typeface="+mn-cs"/>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52788521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038674740"/>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616207397"/>
                  </a:ext>
                </a:extLst>
              </a:tr>
              <a:tr h="577330">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719635036"/>
                  </a:ext>
                </a:extLst>
              </a:tr>
            </a:tbl>
          </a:graphicData>
        </a:graphic>
      </p:graphicFrame>
    </p:spTree>
    <p:extLst>
      <p:ext uri="{BB962C8B-B14F-4D97-AF65-F5344CB8AC3E}">
        <p14:creationId xmlns:p14="http://schemas.microsoft.com/office/powerpoint/2010/main" val="27095362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11</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183412"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 name="Text Placeholder 1"/>
          <p:cNvSpPr>
            <a:spLocks noGrp="1"/>
          </p:cNvSpPr>
          <p:nvPr>
            <p:ph type="body" sz="quarter" idx="13"/>
          </p:nvPr>
        </p:nvSpPr>
        <p:spPr/>
        <p:txBody>
          <a:bodyPr/>
          <a:lstStyle/>
          <a:p>
            <a:r>
              <a:rPr lang="en-GB" dirty="0"/>
              <a:t>Those in Dublin least likely to rank Waste as their number one concern facing the country</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Ranking of Waste as Issue</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Females and C2DEs more likely to see Waste as a pressing issue</a:t>
            </a:r>
          </a:p>
        </p:txBody>
      </p:sp>
      <p:graphicFrame>
        <p:nvGraphicFramePr>
          <p:cNvPr id="5" name="Chart 4">
            <a:extLst>
              <a:ext uri="{FF2B5EF4-FFF2-40B4-BE49-F238E27FC236}">
                <a16:creationId xmlns:a16="http://schemas.microsoft.com/office/drawing/2014/main" id="{867A3F47-9BC3-377B-916E-F0E232AB3ECE}"/>
              </a:ext>
            </a:extLst>
          </p:cNvPr>
          <p:cNvGraphicFramePr/>
          <p:nvPr>
            <p:extLst>
              <p:ext uri="{D42A27DB-BD31-4B8C-83A1-F6EECF244321}">
                <p14:modId xmlns:p14="http://schemas.microsoft.com/office/powerpoint/2010/main" val="1309060757"/>
              </p:ext>
            </p:extLst>
          </p:nvPr>
        </p:nvGraphicFramePr>
        <p:xfrm>
          <a:off x="2130612" y="2661644"/>
          <a:ext cx="8892162" cy="3035030"/>
        </p:xfrm>
        <a:graphic>
          <a:graphicData uri="http://schemas.openxmlformats.org/drawingml/2006/chart">
            <c:chart xmlns:c="http://schemas.openxmlformats.org/drawingml/2006/chart" xmlns:r="http://schemas.openxmlformats.org/officeDocument/2006/relationships" r:id="rId4"/>
          </a:graphicData>
        </a:graphic>
      </p:graphicFrame>
      <p:grpSp>
        <p:nvGrpSpPr>
          <p:cNvPr id="15" name="Group 14">
            <a:extLst>
              <a:ext uri="{FF2B5EF4-FFF2-40B4-BE49-F238E27FC236}">
                <a16:creationId xmlns:a16="http://schemas.microsoft.com/office/drawing/2014/main" id="{DD14C4FE-884B-8538-AA70-8730599E9017}"/>
              </a:ext>
            </a:extLst>
          </p:cNvPr>
          <p:cNvGrpSpPr/>
          <p:nvPr/>
        </p:nvGrpSpPr>
        <p:grpSpPr>
          <a:xfrm>
            <a:off x="2994106" y="1994078"/>
            <a:ext cx="5009567" cy="3558997"/>
            <a:chOff x="3187324" y="1755953"/>
            <a:chExt cx="5009567" cy="3996000"/>
          </a:xfrm>
        </p:grpSpPr>
        <p:cxnSp>
          <p:nvCxnSpPr>
            <p:cNvPr id="16" name="Straight Connector 15">
              <a:extLst>
                <a:ext uri="{FF2B5EF4-FFF2-40B4-BE49-F238E27FC236}">
                  <a16:creationId xmlns:a16="http://schemas.microsoft.com/office/drawing/2014/main" id="{0A709941-6A9C-9138-A498-0D5698A5EC5F}"/>
                </a:ext>
              </a:extLst>
            </p:cNvPr>
            <p:cNvCxnSpPr/>
            <p:nvPr/>
          </p:nvCxnSpPr>
          <p:spPr>
            <a:xfrm flipH="1">
              <a:off x="3187324"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317640B3-A41B-C59F-5E0D-AC2154184A20}"/>
                </a:ext>
              </a:extLst>
            </p:cNvPr>
            <p:cNvCxnSpPr/>
            <p:nvPr/>
          </p:nvCxnSpPr>
          <p:spPr>
            <a:xfrm flipH="1">
              <a:off x="4616040"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74E7E220-3614-459D-D397-F032103D6D30}"/>
                </a:ext>
              </a:extLst>
            </p:cNvPr>
            <p:cNvCxnSpPr/>
            <p:nvPr/>
          </p:nvCxnSpPr>
          <p:spPr>
            <a:xfrm flipH="1">
              <a:off x="676128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34A3D57A-EBED-E6BD-0D47-C8294E93D5E1}"/>
                </a:ext>
              </a:extLst>
            </p:cNvPr>
            <p:cNvCxnSpPr/>
            <p:nvPr/>
          </p:nvCxnSpPr>
          <p:spPr>
            <a:xfrm flipH="1">
              <a:off x="819689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grpSp>
      <p:sp>
        <p:nvSpPr>
          <p:cNvPr id="39" name="LabelBox">
            <a:extLst>
              <a:ext uri="{FF2B5EF4-FFF2-40B4-BE49-F238E27FC236}">
                <a16:creationId xmlns:a16="http://schemas.microsoft.com/office/drawing/2014/main" id="{6A0CD0C6-51F5-6E84-E011-945DC9455F5A}"/>
              </a:ext>
            </a:extLst>
          </p:cNvPr>
          <p:cNvSpPr txBox="1"/>
          <p:nvPr/>
        </p:nvSpPr>
        <p:spPr>
          <a:xfrm>
            <a:off x="3400687" y="20106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0" name="LabelBox">
            <a:extLst>
              <a:ext uri="{FF2B5EF4-FFF2-40B4-BE49-F238E27FC236}">
                <a16:creationId xmlns:a16="http://schemas.microsoft.com/office/drawing/2014/main" id="{AF76792C-B648-7313-1169-CDCA4EC376A5}"/>
              </a:ext>
            </a:extLst>
          </p:cNvPr>
          <p:cNvSpPr txBox="1"/>
          <p:nvPr/>
        </p:nvSpPr>
        <p:spPr>
          <a:xfrm>
            <a:off x="5214762" y="20106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1" name="LabelBox">
            <a:extLst>
              <a:ext uri="{FF2B5EF4-FFF2-40B4-BE49-F238E27FC236}">
                <a16:creationId xmlns:a16="http://schemas.microsoft.com/office/drawing/2014/main" id="{51BE865F-B4E8-C2C4-F38B-8209F739D0FC}"/>
              </a:ext>
            </a:extLst>
          </p:cNvPr>
          <p:cNvSpPr txBox="1"/>
          <p:nvPr/>
        </p:nvSpPr>
        <p:spPr>
          <a:xfrm>
            <a:off x="6774800" y="20106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2" name="LabelBox">
            <a:extLst>
              <a:ext uri="{FF2B5EF4-FFF2-40B4-BE49-F238E27FC236}">
                <a16:creationId xmlns:a16="http://schemas.microsoft.com/office/drawing/2014/main" id="{B79359C9-075B-6DAD-CC7A-4B984E9A0F5B}"/>
              </a:ext>
            </a:extLst>
          </p:cNvPr>
          <p:cNvSpPr txBox="1"/>
          <p:nvPr/>
        </p:nvSpPr>
        <p:spPr>
          <a:xfrm>
            <a:off x="9187660" y="20106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3" name="Graphic 42">
            <a:extLst>
              <a:ext uri="{FF2B5EF4-FFF2-40B4-BE49-F238E27FC236}">
                <a16:creationId xmlns:a16="http://schemas.microsoft.com/office/drawing/2014/main" id="{25648562-F297-DEC8-D45D-6ED5C57E9455}"/>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72768" y="1676400"/>
            <a:ext cx="1005961" cy="1005961"/>
          </a:xfrm>
          <a:prstGeom prst="rect">
            <a:avLst/>
          </a:prstGeom>
        </p:spPr>
      </p:pic>
      <p:sp>
        <p:nvSpPr>
          <p:cNvPr id="6" name="LabelBox">
            <a:extLst>
              <a:ext uri="{FF2B5EF4-FFF2-40B4-BE49-F238E27FC236}">
                <a16:creationId xmlns:a16="http://schemas.microsoft.com/office/drawing/2014/main" id="{6EF7C8A8-503A-C7E3-2465-DAB3DD2E903B}"/>
              </a:ext>
            </a:extLst>
          </p:cNvPr>
          <p:cNvSpPr txBox="1"/>
          <p:nvPr/>
        </p:nvSpPr>
        <p:spPr>
          <a:xfrm>
            <a:off x="1502272" y="2956270"/>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7" name="LabelBox">
            <a:extLst>
              <a:ext uri="{FF2B5EF4-FFF2-40B4-BE49-F238E27FC236}">
                <a16:creationId xmlns:a16="http://schemas.microsoft.com/office/drawing/2014/main" id="{F26D7C6E-4026-A18B-82C0-365880CBB631}"/>
              </a:ext>
            </a:extLst>
          </p:cNvPr>
          <p:cNvSpPr txBox="1"/>
          <p:nvPr/>
        </p:nvSpPr>
        <p:spPr>
          <a:xfrm>
            <a:off x="1502271" y="3585201"/>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8" name="LabelBox">
            <a:extLst>
              <a:ext uri="{FF2B5EF4-FFF2-40B4-BE49-F238E27FC236}">
                <a16:creationId xmlns:a16="http://schemas.microsoft.com/office/drawing/2014/main" id="{265A9E3A-B90A-E4B3-9920-CBC61AEEF433}"/>
              </a:ext>
            </a:extLst>
          </p:cNvPr>
          <p:cNvSpPr txBox="1"/>
          <p:nvPr/>
        </p:nvSpPr>
        <p:spPr>
          <a:xfrm>
            <a:off x="1502271" y="422407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9" name="LabelBox">
            <a:extLst>
              <a:ext uri="{FF2B5EF4-FFF2-40B4-BE49-F238E27FC236}">
                <a16:creationId xmlns:a16="http://schemas.microsoft.com/office/drawing/2014/main" id="{5E723389-772E-5C04-D30E-4A42ED931785}"/>
              </a:ext>
            </a:extLst>
          </p:cNvPr>
          <p:cNvSpPr txBox="1"/>
          <p:nvPr/>
        </p:nvSpPr>
        <p:spPr>
          <a:xfrm>
            <a:off x="1502271" y="457025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10" name="LabelBox">
            <a:extLst>
              <a:ext uri="{FF2B5EF4-FFF2-40B4-BE49-F238E27FC236}">
                <a16:creationId xmlns:a16="http://schemas.microsoft.com/office/drawing/2014/main" id="{A8293818-1959-9274-1A0F-0204FD843620}"/>
              </a:ext>
            </a:extLst>
          </p:cNvPr>
          <p:cNvSpPr txBox="1"/>
          <p:nvPr/>
        </p:nvSpPr>
        <p:spPr>
          <a:xfrm>
            <a:off x="1502271" y="484145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11" name="LabelBox">
            <a:extLst>
              <a:ext uri="{FF2B5EF4-FFF2-40B4-BE49-F238E27FC236}">
                <a16:creationId xmlns:a16="http://schemas.microsoft.com/office/drawing/2014/main" id="{41F4FC2D-0E63-A4E1-9F15-5102F1720BB7}"/>
              </a:ext>
            </a:extLst>
          </p:cNvPr>
          <p:cNvSpPr txBox="1"/>
          <p:nvPr/>
        </p:nvSpPr>
        <p:spPr>
          <a:xfrm>
            <a:off x="1520546" y="5193323"/>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12" name="LabelBox">
            <a:extLst>
              <a:ext uri="{FF2B5EF4-FFF2-40B4-BE49-F238E27FC236}">
                <a16:creationId xmlns:a16="http://schemas.microsoft.com/office/drawing/2014/main" id="{B9A176EE-A6CA-F69D-AC4D-131AD23F3DCD}"/>
              </a:ext>
            </a:extLst>
          </p:cNvPr>
          <p:cNvSpPr txBox="1"/>
          <p:nvPr/>
        </p:nvSpPr>
        <p:spPr>
          <a:xfrm>
            <a:off x="1502271" y="496100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graphicFrame>
        <p:nvGraphicFramePr>
          <p:cNvPr id="13" name="Table 12">
            <a:extLst>
              <a:ext uri="{FF2B5EF4-FFF2-40B4-BE49-F238E27FC236}">
                <a16:creationId xmlns:a16="http://schemas.microsoft.com/office/drawing/2014/main" id="{E596F154-FB54-C3C3-73AE-4064BC7581B7}"/>
              </a:ext>
            </a:extLst>
          </p:cNvPr>
          <p:cNvGraphicFramePr>
            <a:graphicFrameLocks noGrp="1"/>
          </p:cNvGraphicFramePr>
          <p:nvPr>
            <p:custDataLst>
              <p:tags r:id="rId1"/>
            </p:custDataLst>
            <p:extLst>
              <p:ext uri="{D42A27DB-BD31-4B8C-83A1-F6EECF244321}">
                <p14:modId xmlns:p14="http://schemas.microsoft.com/office/powerpoint/2010/main" val="2796071166"/>
              </p:ext>
            </p:extLst>
          </p:nvPr>
        </p:nvGraphicFramePr>
        <p:xfrm>
          <a:off x="45834" y="1800837"/>
          <a:ext cx="10898686" cy="3862923"/>
        </p:xfrm>
        <a:graphic>
          <a:graphicData uri="http://schemas.openxmlformats.org/drawingml/2006/table">
            <a:tbl>
              <a:tblPr firstRow="1">
                <a:tableStyleId>{2D5ABB26-0587-4C30-8999-92F81FD0307C}</a:tableStyleId>
              </a:tblPr>
              <a:tblGrid>
                <a:gridCol w="2214059">
                  <a:extLst>
                    <a:ext uri="{9D8B030D-6E8A-4147-A177-3AD203B41FA5}">
                      <a16:colId xmlns:a16="http://schemas.microsoft.com/office/drawing/2014/main" val="717591283"/>
                    </a:ext>
                  </a:extLst>
                </a:gridCol>
                <a:gridCol w="717609">
                  <a:extLst>
                    <a:ext uri="{9D8B030D-6E8A-4147-A177-3AD203B41FA5}">
                      <a16:colId xmlns:a16="http://schemas.microsoft.com/office/drawing/2014/main" val="20000"/>
                    </a:ext>
                  </a:extLst>
                </a:gridCol>
                <a:gridCol w="717609">
                  <a:extLst>
                    <a:ext uri="{9D8B030D-6E8A-4147-A177-3AD203B41FA5}">
                      <a16:colId xmlns:a16="http://schemas.microsoft.com/office/drawing/2014/main" val="20001"/>
                    </a:ext>
                  </a:extLst>
                </a:gridCol>
                <a:gridCol w="717609">
                  <a:extLst>
                    <a:ext uri="{9D8B030D-6E8A-4147-A177-3AD203B41FA5}">
                      <a16:colId xmlns:a16="http://schemas.microsoft.com/office/drawing/2014/main" val="20002"/>
                    </a:ext>
                  </a:extLst>
                </a:gridCol>
                <a:gridCol w="717609">
                  <a:extLst>
                    <a:ext uri="{9D8B030D-6E8A-4147-A177-3AD203B41FA5}">
                      <a16:colId xmlns:a16="http://schemas.microsoft.com/office/drawing/2014/main" val="20003"/>
                    </a:ext>
                  </a:extLst>
                </a:gridCol>
                <a:gridCol w="717609">
                  <a:extLst>
                    <a:ext uri="{9D8B030D-6E8A-4147-A177-3AD203B41FA5}">
                      <a16:colId xmlns:a16="http://schemas.microsoft.com/office/drawing/2014/main" val="20004"/>
                    </a:ext>
                  </a:extLst>
                </a:gridCol>
                <a:gridCol w="717609">
                  <a:extLst>
                    <a:ext uri="{9D8B030D-6E8A-4147-A177-3AD203B41FA5}">
                      <a16:colId xmlns:a16="http://schemas.microsoft.com/office/drawing/2014/main" val="20005"/>
                    </a:ext>
                  </a:extLst>
                </a:gridCol>
                <a:gridCol w="717609">
                  <a:extLst>
                    <a:ext uri="{9D8B030D-6E8A-4147-A177-3AD203B41FA5}">
                      <a16:colId xmlns:a16="http://schemas.microsoft.com/office/drawing/2014/main" val="20006"/>
                    </a:ext>
                  </a:extLst>
                </a:gridCol>
                <a:gridCol w="717609">
                  <a:extLst>
                    <a:ext uri="{9D8B030D-6E8A-4147-A177-3AD203B41FA5}">
                      <a16:colId xmlns:a16="http://schemas.microsoft.com/office/drawing/2014/main" val="20007"/>
                    </a:ext>
                  </a:extLst>
                </a:gridCol>
                <a:gridCol w="717609">
                  <a:extLst>
                    <a:ext uri="{9D8B030D-6E8A-4147-A177-3AD203B41FA5}">
                      <a16:colId xmlns:a16="http://schemas.microsoft.com/office/drawing/2014/main" val="20008"/>
                    </a:ext>
                  </a:extLst>
                </a:gridCol>
                <a:gridCol w="717609">
                  <a:extLst>
                    <a:ext uri="{9D8B030D-6E8A-4147-A177-3AD203B41FA5}">
                      <a16:colId xmlns:a16="http://schemas.microsoft.com/office/drawing/2014/main" val="20009"/>
                    </a:ext>
                  </a:extLst>
                </a:gridCol>
                <a:gridCol w="717609">
                  <a:extLst>
                    <a:ext uri="{9D8B030D-6E8A-4147-A177-3AD203B41FA5}">
                      <a16:colId xmlns:a16="http://schemas.microsoft.com/office/drawing/2014/main" val="20010"/>
                    </a:ext>
                  </a:extLst>
                </a:gridCol>
                <a:gridCol w="790928">
                  <a:extLst>
                    <a:ext uri="{9D8B030D-6E8A-4147-A177-3AD203B41FA5}">
                      <a16:colId xmlns:a16="http://schemas.microsoft.com/office/drawing/2014/main" val="20011"/>
                    </a:ext>
                  </a:extLst>
                </a:gridCol>
              </a:tblGrid>
              <a:tr h="269509">
                <a:tc>
                  <a:txBody>
                    <a:bodyPr/>
                    <a:lstStyle/>
                    <a:p>
                      <a:pPr algn="ctr" fontAlgn="b">
                        <a:defRPr/>
                      </a:pPr>
                      <a:endParaRPr lang="en-IE" sz="7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10000"/>
                  </a:ext>
                </a:extLst>
              </a:tr>
              <a:tr h="432064">
                <a:tc>
                  <a:txBody>
                    <a:bodyPr/>
                    <a:lstStyle/>
                    <a:p>
                      <a:pPr algn="ctr" fontAlgn="b"/>
                      <a:endParaRPr lang="en-IE" sz="1100" u="none" strike="noStrike" kern="1200" dirty="0">
                        <a:solidFill>
                          <a:schemeClr val="accent2"/>
                        </a:solidFill>
                        <a:effectLst/>
                        <a:latin typeface="+mn-lt"/>
                        <a:ea typeface="+mn-ea"/>
                        <a:cs typeface="+mn-cs"/>
                      </a:endParaRP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1"/>
                  </a:ext>
                </a:extLst>
              </a:tr>
              <a:tr h="177224">
                <a:tc>
                  <a:txBody>
                    <a:bodyPr/>
                    <a:lstStyle/>
                    <a:p>
                      <a:pPr algn="ctr" fontAlgn="b"/>
                      <a:endParaRPr lang="en-IE" sz="1000" u="none" strike="noStrike" kern="1200" dirty="0">
                        <a:solidFill>
                          <a:schemeClr val="accent2"/>
                        </a:solidFill>
                        <a:effectLst/>
                        <a:latin typeface="+mn-lt"/>
                        <a:ea typeface="+mn-ea"/>
                        <a:cs typeface="+mn-cs"/>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52788521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038674740"/>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616207397"/>
                  </a:ext>
                </a:extLst>
              </a:tr>
              <a:tr h="577330">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719635036"/>
                  </a:ext>
                </a:extLst>
              </a:tr>
            </a:tbl>
          </a:graphicData>
        </a:graphic>
      </p:graphicFrame>
    </p:spTree>
    <p:extLst>
      <p:ext uri="{BB962C8B-B14F-4D97-AF65-F5344CB8AC3E}">
        <p14:creationId xmlns:p14="http://schemas.microsoft.com/office/powerpoint/2010/main" val="27095362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44" name="Graphic 43">
            <a:extLst>
              <a:ext uri="{FF2B5EF4-FFF2-40B4-BE49-F238E27FC236}">
                <a16:creationId xmlns:a16="http://schemas.microsoft.com/office/drawing/2014/main" id="{B343FDD8-DA59-52A1-397C-619C39A14D1F}"/>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03647" y="1657350"/>
            <a:ext cx="1005961" cy="1005961"/>
          </a:xfrm>
          <a:prstGeom prst="rect">
            <a:avLst/>
          </a:prstGeom>
        </p:spPr>
      </p:pic>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12</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242136"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 name="Text Placeholder 1"/>
          <p:cNvSpPr>
            <a:spLocks noGrp="1"/>
          </p:cNvSpPr>
          <p:nvPr>
            <p:ph type="body" sz="quarter" idx="13"/>
          </p:nvPr>
        </p:nvSpPr>
        <p:spPr/>
        <p:txBody>
          <a:bodyPr/>
          <a:lstStyle/>
          <a:p>
            <a:r>
              <a:rPr lang="en-GB" dirty="0"/>
              <a:t>Those in lower social grade (C2DEs) also more likely than ABC1s to rank Water Pollution first</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Ranking of Water Pollution as Issue</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Older adults more likely than younger to rank Water Pollution 1</a:t>
            </a:r>
            <a:r>
              <a:rPr lang="en-GB" baseline="30000" dirty="0"/>
              <a:t>st</a:t>
            </a:r>
            <a:endParaRPr lang="en-GB" dirty="0"/>
          </a:p>
        </p:txBody>
      </p:sp>
      <p:graphicFrame>
        <p:nvGraphicFramePr>
          <p:cNvPr id="5" name="Chart 4">
            <a:extLst>
              <a:ext uri="{FF2B5EF4-FFF2-40B4-BE49-F238E27FC236}">
                <a16:creationId xmlns:a16="http://schemas.microsoft.com/office/drawing/2014/main" id="{048CA0C9-4CCE-3CCF-3752-860D122F8D78}"/>
              </a:ext>
            </a:extLst>
          </p:cNvPr>
          <p:cNvGraphicFramePr/>
          <p:nvPr>
            <p:extLst>
              <p:ext uri="{D42A27DB-BD31-4B8C-83A1-F6EECF244321}">
                <p14:modId xmlns:p14="http://schemas.microsoft.com/office/powerpoint/2010/main" val="837076595"/>
              </p:ext>
            </p:extLst>
          </p:nvPr>
        </p:nvGraphicFramePr>
        <p:xfrm>
          <a:off x="2130612" y="2661644"/>
          <a:ext cx="8892162" cy="3035030"/>
        </p:xfrm>
        <a:graphic>
          <a:graphicData uri="http://schemas.openxmlformats.org/drawingml/2006/chart">
            <c:chart xmlns:c="http://schemas.openxmlformats.org/drawingml/2006/chart" xmlns:r="http://schemas.openxmlformats.org/officeDocument/2006/relationships" r:id="rId6"/>
          </a:graphicData>
        </a:graphic>
      </p:graphicFrame>
      <p:grpSp>
        <p:nvGrpSpPr>
          <p:cNvPr id="6" name="Group 5">
            <a:extLst>
              <a:ext uri="{FF2B5EF4-FFF2-40B4-BE49-F238E27FC236}">
                <a16:creationId xmlns:a16="http://schemas.microsoft.com/office/drawing/2014/main" id="{F4425662-C065-5A35-A19E-1D94C2C930E7}"/>
              </a:ext>
            </a:extLst>
          </p:cNvPr>
          <p:cNvGrpSpPr/>
          <p:nvPr/>
        </p:nvGrpSpPr>
        <p:grpSpPr>
          <a:xfrm>
            <a:off x="2994106" y="1994078"/>
            <a:ext cx="5009567" cy="3558997"/>
            <a:chOff x="3187324" y="1755953"/>
            <a:chExt cx="5009567" cy="3996000"/>
          </a:xfrm>
        </p:grpSpPr>
        <p:cxnSp>
          <p:nvCxnSpPr>
            <p:cNvPr id="7" name="Straight Connector 6">
              <a:extLst>
                <a:ext uri="{FF2B5EF4-FFF2-40B4-BE49-F238E27FC236}">
                  <a16:creationId xmlns:a16="http://schemas.microsoft.com/office/drawing/2014/main" id="{0D9CD3BF-371F-CC09-40D0-7931C5C13A01}"/>
                </a:ext>
              </a:extLst>
            </p:cNvPr>
            <p:cNvCxnSpPr/>
            <p:nvPr/>
          </p:nvCxnSpPr>
          <p:spPr>
            <a:xfrm flipH="1">
              <a:off x="3187324"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C721BC32-83C2-8C1A-E66A-4CBF3B5FF5E5}"/>
                </a:ext>
              </a:extLst>
            </p:cNvPr>
            <p:cNvCxnSpPr/>
            <p:nvPr/>
          </p:nvCxnSpPr>
          <p:spPr>
            <a:xfrm flipH="1">
              <a:off x="4616040"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38A1E362-8240-73D4-CB9F-139EEF72259A}"/>
                </a:ext>
              </a:extLst>
            </p:cNvPr>
            <p:cNvCxnSpPr/>
            <p:nvPr/>
          </p:nvCxnSpPr>
          <p:spPr>
            <a:xfrm flipH="1">
              <a:off x="676128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EB57B072-2C17-ECDF-897D-D1D3D6A115F6}"/>
                </a:ext>
              </a:extLst>
            </p:cNvPr>
            <p:cNvCxnSpPr/>
            <p:nvPr/>
          </p:nvCxnSpPr>
          <p:spPr>
            <a:xfrm flipH="1">
              <a:off x="819689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grpSp>
      <p:sp>
        <p:nvSpPr>
          <p:cNvPr id="11" name="LabelBox">
            <a:extLst>
              <a:ext uri="{FF2B5EF4-FFF2-40B4-BE49-F238E27FC236}">
                <a16:creationId xmlns:a16="http://schemas.microsoft.com/office/drawing/2014/main" id="{C0C4E9B2-7AE9-F824-A3F3-C624A20413A0}"/>
              </a:ext>
            </a:extLst>
          </p:cNvPr>
          <p:cNvSpPr txBox="1"/>
          <p:nvPr/>
        </p:nvSpPr>
        <p:spPr>
          <a:xfrm>
            <a:off x="3400687" y="20106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12" name="LabelBox">
            <a:extLst>
              <a:ext uri="{FF2B5EF4-FFF2-40B4-BE49-F238E27FC236}">
                <a16:creationId xmlns:a16="http://schemas.microsoft.com/office/drawing/2014/main" id="{F5F066BC-7ED4-18D2-6DB9-48D653D8D023}"/>
              </a:ext>
            </a:extLst>
          </p:cNvPr>
          <p:cNvSpPr txBox="1"/>
          <p:nvPr/>
        </p:nvSpPr>
        <p:spPr>
          <a:xfrm>
            <a:off x="5214762" y="20106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15" name="LabelBox">
            <a:extLst>
              <a:ext uri="{FF2B5EF4-FFF2-40B4-BE49-F238E27FC236}">
                <a16:creationId xmlns:a16="http://schemas.microsoft.com/office/drawing/2014/main" id="{278D11A4-A482-3A06-3B54-2335BC95A137}"/>
              </a:ext>
            </a:extLst>
          </p:cNvPr>
          <p:cNvSpPr txBox="1"/>
          <p:nvPr/>
        </p:nvSpPr>
        <p:spPr>
          <a:xfrm>
            <a:off x="6774800" y="20106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16" name="LabelBox">
            <a:extLst>
              <a:ext uri="{FF2B5EF4-FFF2-40B4-BE49-F238E27FC236}">
                <a16:creationId xmlns:a16="http://schemas.microsoft.com/office/drawing/2014/main" id="{F05C349C-41DF-436D-B254-708CE2A6A53A}"/>
              </a:ext>
            </a:extLst>
          </p:cNvPr>
          <p:cNvSpPr txBox="1"/>
          <p:nvPr/>
        </p:nvSpPr>
        <p:spPr>
          <a:xfrm>
            <a:off x="9187660" y="20106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sp>
        <p:nvSpPr>
          <p:cNvPr id="18" name="LabelBox">
            <a:extLst>
              <a:ext uri="{FF2B5EF4-FFF2-40B4-BE49-F238E27FC236}">
                <a16:creationId xmlns:a16="http://schemas.microsoft.com/office/drawing/2014/main" id="{1DC034AE-D75C-301D-5862-3B8F2410468D}"/>
              </a:ext>
            </a:extLst>
          </p:cNvPr>
          <p:cNvSpPr txBox="1"/>
          <p:nvPr/>
        </p:nvSpPr>
        <p:spPr>
          <a:xfrm>
            <a:off x="1502272" y="2870544"/>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19" name="LabelBox">
            <a:extLst>
              <a:ext uri="{FF2B5EF4-FFF2-40B4-BE49-F238E27FC236}">
                <a16:creationId xmlns:a16="http://schemas.microsoft.com/office/drawing/2014/main" id="{45088076-970D-2567-7610-3BBE5B741586}"/>
              </a:ext>
            </a:extLst>
          </p:cNvPr>
          <p:cNvSpPr txBox="1"/>
          <p:nvPr/>
        </p:nvSpPr>
        <p:spPr>
          <a:xfrm>
            <a:off x="1502271" y="342327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39" name="LabelBox">
            <a:extLst>
              <a:ext uri="{FF2B5EF4-FFF2-40B4-BE49-F238E27FC236}">
                <a16:creationId xmlns:a16="http://schemas.microsoft.com/office/drawing/2014/main" id="{A4221876-5C0F-3AFC-AF97-6D82CFC75C8F}"/>
              </a:ext>
            </a:extLst>
          </p:cNvPr>
          <p:cNvSpPr txBox="1"/>
          <p:nvPr/>
        </p:nvSpPr>
        <p:spPr>
          <a:xfrm>
            <a:off x="1502271" y="409072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40" name="LabelBox">
            <a:extLst>
              <a:ext uri="{FF2B5EF4-FFF2-40B4-BE49-F238E27FC236}">
                <a16:creationId xmlns:a16="http://schemas.microsoft.com/office/drawing/2014/main" id="{C5483EB6-7BD4-FEA4-5BEE-AC41C4C75948}"/>
              </a:ext>
            </a:extLst>
          </p:cNvPr>
          <p:cNvSpPr txBox="1"/>
          <p:nvPr/>
        </p:nvSpPr>
        <p:spPr>
          <a:xfrm>
            <a:off x="1502271" y="4565495"/>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41" name="LabelBox">
            <a:extLst>
              <a:ext uri="{FF2B5EF4-FFF2-40B4-BE49-F238E27FC236}">
                <a16:creationId xmlns:a16="http://schemas.microsoft.com/office/drawing/2014/main" id="{8C7C0CD5-0D0C-2C3A-45EA-C3A8F079D8E9}"/>
              </a:ext>
            </a:extLst>
          </p:cNvPr>
          <p:cNvSpPr txBox="1"/>
          <p:nvPr/>
        </p:nvSpPr>
        <p:spPr>
          <a:xfrm>
            <a:off x="1502271" y="474144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42" name="LabelBox">
            <a:extLst>
              <a:ext uri="{FF2B5EF4-FFF2-40B4-BE49-F238E27FC236}">
                <a16:creationId xmlns:a16="http://schemas.microsoft.com/office/drawing/2014/main" id="{1220268A-15F8-CB42-2119-4D13122C8896}"/>
              </a:ext>
            </a:extLst>
          </p:cNvPr>
          <p:cNvSpPr txBox="1"/>
          <p:nvPr/>
        </p:nvSpPr>
        <p:spPr>
          <a:xfrm>
            <a:off x="1520546" y="5102837"/>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43" name="LabelBox">
            <a:extLst>
              <a:ext uri="{FF2B5EF4-FFF2-40B4-BE49-F238E27FC236}">
                <a16:creationId xmlns:a16="http://schemas.microsoft.com/office/drawing/2014/main" id="{08048A96-1E1A-968A-3064-C42E3B72053D}"/>
              </a:ext>
            </a:extLst>
          </p:cNvPr>
          <p:cNvSpPr txBox="1"/>
          <p:nvPr/>
        </p:nvSpPr>
        <p:spPr>
          <a:xfrm>
            <a:off x="1502271" y="486099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graphicFrame>
        <p:nvGraphicFramePr>
          <p:cNvPr id="13" name="Table 12">
            <a:extLst>
              <a:ext uri="{FF2B5EF4-FFF2-40B4-BE49-F238E27FC236}">
                <a16:creationId xmlns:a16="http://schemas.microsoft.com/office/drawing/2014/main" id="{37A2DBC0-5B72-AA36-ECC4-2B45FCADDA5A}"/>
              </a:ext>
            </a:extLst>
          </p:cNvPr>
          <p:cNvGraphicFramePr>
            <a:graphicFrameLocks noGrp="1"/>
          </p:cNvGraphicFramePr>
          <p:nvPr>
            <p:custDataLst>
              <p:tags r:id="rId1"/>
            </p:custDataLst>
            <p:extLst>
              <p:ext uri="{D42A27DB-BD31-4B8C-83A1-F6EECF244321}">
                <p14:modId xmlns:p14="http://schemas.microsoft.com/office/powerpoint/2010/main" val="2796071166"/>
              </p:ext>
            </p:extLst>
          </p:nvPr>
        </p:nvGraphicFramePr>
        <p:xfrm>
          <a:off x="45834" y="1800837"/>
          <a:ext cx="10898686" cy="3862923"/>
        </p:xfrm>
        <a:graphic>
          <a:graphicData uri="http://schemas.openxmlformats.org/drawingml/2006/table">
            <a:tbl>
              <a:tblPr firstRow="1">
                <a:tableStyleId>{2D5ABB26-0587-4C30-8999-92F81FD0307C}</a:tableStyleId>
              </a:tblPr>
              <a:tblGrid>
                <a:gridCol w="2214059">
                  <a:extLst>
                    <a:ext uri="{9D8B030D-6E8A-4147-A177-3AD203B41FA5}">
                      <a16:colId xmlns:a16="http://schemas.microsoft.com/office/drawing/2014/main" val="717591283"/>
                    </a:ext>
                  </a:extLst>
                </a:gridCol>
                <a:gridCol w="717609">
                  <a:extLst>
                    <a:ext uri="{9D8B030D-6E8A-4147-A177-3AD203B41FA5}">
                      <a16:colId xmlns:a16="http://schemas.microsoft.com/office/drawing/2014/main" val="20000"/>
                    </a:ext>
                  </a:extLst>
                </a:gridCol>
                <a:gridCol w="717609">
                  <a:extLst>
                    <a:ext uri="{9D8B030D-6E8A-4147-A177-3AD203B41FA5}">
                      <a16:colId xmlns:a16="http://schemas.microsoft.com/office/drawing/2014/main" val="20001"/>
                    </a:ext>
                  </a:extLst>
                </a:gridCol>
                <a:gridCol w="717609">
                  <a:extLst>
                    <a:ext uri="{9D8B030D-6E8A-4147-A177-3AD203B41FA5}">
                      <a16:colId xmlns:a16="http://schemas.microsoft.com/office/drawing/2014/main" val="20002"/>
                    </a:ext>
                  </a:extLst>
                </a:gridCol>
                <a:gridCol w="717609">
                  <a:extLst>
                    <a:ext uri="{9D8B030D-6E8A-4147-A177-3AD203B41FA5}">
                      <a16:colId xmlns:a16="http://schemas.microsoft.com/office/drawing/2014/main" val="20003"/>
                    </a:ext>
                  </a:extLst>
                </a:gridCol>
                <a:gridCol w="717609">
                  <a:extLst>
                    <a:ext uri="{9D8B030D-6E8A-4147-A177-3AD203B41FA5}">
                      <a16:colId xmlns:a16="http://schemas.microsoft.com/office/drawing/2014/main" val="20004"/>
                    </a:ext>
                  </a:extLst>
                </a:gridCol>
                <a:gridCol w="717609">
                  <a:extLst>
                    <a:ext uri="{9D8B030D-6E8A-4147-A177-3AD203B41FA5}">
                      <a16:colId xmlns:a16="http://schemas.microsoft.com/office/drawing/2014/main" val="20005"/>
                    </a:ext>
                  </a:extLst>
                </a:gridCol>
                <a:gridCol w="717609">
                  <a:extLst>
                    <a:ext uri="{9D8B030D-6E8A-4147-A177-3AD203B41FA5}">
                      <a16:colId xmlns:a16="http://schemas.microsoft.com/office/drawing/2014/main" val="20006"/>
                    </a:ext>
                  </a:extLst>
                </a:gridCol>
                <a:gridCol w="717609">
                  <a:extLst>
                    <a:ext uri="{9D8B030D-6E8A-4147-A177-3AD203B41FA5}">
                      <a16:colId xmlns:a16="http://schemas.microsoft.com/office/drawing/2014/main" val="20007"/>
                    </a:ext>
                  </a:extLst>
                </a:gridCol>
                <a:gridCol w="717609">
                  <a:extLst>
                    <a:ext uri="{9D8B030D-6E8A-4147-A177-3AD203B41FA5}">
                      <a16:colId xmlns:a16="http://schemas.microsoft.com/office/drawing/2014/main" val="20008"/>
                    </a:ext>
                  </a:extLst>
                </a:gridCol>
                <a:gridCol w="717609">
                  <a:extLst>
                    <a:ext uri="{9D8B030D-6E8A-4147-A177-3AD203B41FA5}">
                      <a16:colId xmlns:a16="http://schemas.microsoft.com/office/drawing/2014/main" val="20009"/>
                    </a:ext>
                  </a:extLst>
                </a:gridCol>
                <a:gridCol w="717609">
                  <a:extLst>
                    <a:ext uri="{9D8B030D-6E8A-4147-A177-3AD203B41FA5}">
                      <a16:colId xmlns:a16="http://schemas.microsoft.com/office/drawing/2014/main" val="20010"/>
                    </a:ext>
                  </a:extLst>
                </a:gridCol>
                <a:gridCol w="790928">
                  <a:extLst>
                    <a:ext uri="{9D8B030D-6E8A-4147-A177-3AD203B41FA5}">
                      <a16:colId xmlns:a16="http://schemas.microsoft.com/office/drawing/2014/main" val="20011"/>
                    </a:ext>
                  </a:extLst>
                </a:gridCol>
              </a:tblGrid>
              <a:tr h="269509">
                <a:tc>
                  <a:txBody>
                    <a:bodyPr/>
                    <a:lstStyle/>
                    <a:p>
                      <a:pPr algn="ctr" fontAlgn="b">
                        <a:defRPr/>
                      </a:pPr>
                      <a:endParaRPr lang="en-IE" sz="7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10000"/>
                  </a:ext>
                </a:extLst>
              </a:tr>
              <a:tr h="432064">
                <a:tc>
                  <a:txBody>
                    <a:bodyPr/>
                    <a:lstStyle/>
                    <a:p>
                      <a:pPr algn="ctr" fontAlgn="b"/>
                      <a:endParaRPr lang="en-IE" sz="1100" u="none" strike="noStrike" kern="1200" dirty="0">
                        <a:solidFill>
                          <a:schemeClr val="accent2"/>
                        </a:solidFill>
                        <a:effectLst/>
                        <a:latin typeface="+mn-lt"/>
                        <a:ea typeface="+mn-ea"/>
                        <a:cs typeface="+mn-cs"/>
                      </a:endParaRP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1"/>
                  </a:ext>
                </a:extLst>
              </a:tr>
              <a:tr h="177224">
                <a:tc>
                  <a:txBody>
                    <a:bodyPr/>
                    <a:lstStyle/>
                    <a:p>
                      <a:pPr algn="ctr" fontAlgn="b"/>
                      <a:endParaRPr lang="en-IE" sz="1000" u="none" strike="noStrike" kern="1200" dirty="0">
                        <a:solidFill>
                          <a:schemeClr val="accent2"/>
                        </a:solidFill>
                        <a:effectLst/>
                        <a:latin typeface="+mn-lt"/>
                        <a:ea typeface="+mn-ea"/>
                        <a:cs typeface="+mn-cs"/>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52788521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038674740"/>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616207397"/>
                  </a:ext>
                </a:extLst>
              </a:tr>
              <a:tr h="577330">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719635036"/>
                  </a:ext>
                </a:extLst>
              </a:tr>
            </a:tbl>
          </a:graphicData>
        </a:graphic>
      </p:graphicFrame>
    </p:spTree>
    <p:extLst>
      <p:ext uri="{BB962C8B-B14F-4D97-AF65-F5344CB8AC3E}">
        <p14:creationId xmlns:p14="http://schemas.microsoft.com/office/powerpoint/2010/main" val="27095362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44" name="Graphic 43">
            <a:extLst>
              <a:ext uri="{FF2B5EF4-FFF2-40B4-BE49-F238E27FC236}">
                <a16:creationId xmlns:a16="http://schemas.microsoft.com/office/drawing/2014/main" id="{6ED5438F-3A41-4776-25AD-B210E1C1AC97}"/>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7491" y="1638300"/>
            <a:ext cx="1005961" cy="1005961"/>
          </a:xfrm>
          <a:prstGeom prst="rect">
            <a:avLst/>
          </a:prstGeom>
        </p:spPr>
      </p:pic>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13</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233746"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Ranking of Air Pollution as Issue</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18-34s are more likely to see Air Pollution as an issue</a:t>
            </a:r>
          </a:p>
        </p:txBody>
      </p:sp>
      <p:graphicFrame>
        <p:nvGraphicFramePr>
          <p:cNvPr id="6" name="Chart 5">
            <a:extLst>
              <a:ext uri="{FF2B5EF4-FFF2-40B4-BE49-F238E27FC236}">
                <a16:creationId xmlns:a16="http://schemas.microsoft.com/office/drawing/2014/main" id="{74638A1D-314C-5A99-6B17-7DE628DE18F9}"/>
              </a:ext>
            </a:extLst>
          </p:cNvPr>
          <p:cNvGraphicFramePr/>
          <p:nvPr>
            <p:extLst>
              <p:ext uri="{D42A27DB-BD31-4B8C-83A1-F6EECF244321}">
                <p14:modId xmlns:p14="http://schemas.microsoft.com/office/powerpoint/2010/main" val="2841534649"/>
              </p:ext>
            </p:extLst>
          </p:nvPr>
        </p:nvGraphicFramePr>
        <p:xfrm>
          <a:off x="2130612" y="2661644"/>
          <a:ext cx="8892162" cy="3035030"/>
        </p:xfrm>
        <a:graphic>
          <a:graphicData uri="http://schemas.openxmlformats.org/drawingml/2006/chart">
            <c:chart xmlns:c="http://schemas.openxmlformats.org/drawingml/2006/chart" xmlns:r="http://schemas.openxmlformats.org/officeDocument/2006/relationships" r:id="rId6"/>
          </a:graphicData>
        </a:graphic>
      </p:graphicFrame>
      <p:grpSp>
        <p:nvGrpSpPr>
          <p:cNvPr id="7" name="Group 6">
            <a:extLst>
              <a:ext uri="{FF2B5EF4-FFF2-40B4-BE49-F238E27FC236}">
                <a16:creationId xmlns:a16="http://schemas.microsoft.com/office/drawing/2014/main" id="{2934613B-BFB8-5667-FCDC-D5C5C8BE1B8E}"/>
              </a:ext>
            </a:extLst>
          </p:cNvPr>
          <p:cNvGrpSpPr/>
          <p:nvPr/>
        </p:nvGrpSpPr>
        <p:grpSpPr>
          <a:xfrm>
            <a:off x="2994106" y="1994078"/>
            <a:ext cx="5009567" cy="3558997"/>
            <a:chOff x="3187324" y="1755953"/>
            <a:chExt cx="5009567" cy="3996000"/>
          </a:xfrm>
        </p:grpSpPr>
        <p:cxnSp>
          <p:nvCxnSpPr>
            <p:cNvPr id="8" name="Straight Connector 7">
              <a:extLst>
                <a:ext uri="{FF2B5EF4-FFF2-40B4-BE49-F238E27FC236}">
                  <a16:creationId xmlns:a16="http://schemas.microsoft.com/office/drawing/2014/main" id="{2E5CA462-EEFF-BE38-A7A9-61ADD0C22903}"/>
                </a:ext>
              </a:extLst>
            </p:cNvPr>
            <p:cNvCxnSpPr/>
            <p:nvPr/>
          </p:nvCxnSpPr>
          <p:spPr>
            <a:xfrm flipH="1">
              <a:off x="3187324"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618F5ADC-100F-CBA8-A28B-F909C168FE19}"/>
                </a:ext>
              </a:extLst>
            </p:cNvPr>
            <p:cNvCxnSpPr/>
            <p:nvPr/>
          </p:nvCxnSpPr>
          <p:spPr>
            <a:xfrm flipH="1">
              <a:off x="4616040"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EE68ADC2-7CE5-1538-A87D-0D1BC287C78F}"/>
                </a:ext>
              </a:extLst>
            </p:cNvPr>
            <p:cNvCxnSpPr/>
            <p:nvPr/>
          </p:nvCxnSpPr>
          <p:spPr>
            <a:xfrm flipH="1">
              <a:off x="676128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651F231B-8F2F-6BA7-6C02-4C151FE90DDE}"/>
                </a:ext>
              </a:extLst>
            </p:cNvPr>
            <p:cNvCxnSpPr/>
            <p:nvPr/>
          </p:nvCxnSpPr>
          <p:spPr>
            <a:xfrm flipH="1">
              <a:off x="819689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grpSp>
      <p:sp>
        <p:nvSpPr>
          <p:cNvPr id="12" name="LabelBox">
            <a:extLst>
              <a:ext uri="{FF2B5EF4-FFF2-40B4-BE49-F238E27FC236}">
                <a16:creationId xmlns:a16="http://schemas.microsoft.com/office/drawing/2014/main" id="{8A4D718B-74E7-0666-2E7D-2AF54D2BA946}"/>
              </a:ext>
            </a:extLst>
          </p:cNvPr>
          <p:cNvSpPr txBox="1"/>
          <p:nvPr/>
        </p:nvSpPr>
        <p:spPr>
          <a:xfrm>
            <a:off x="3400687" y="20106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15" name="LabelBox">
            <a:extLst>
              <a:ext uri="{FF2B5EF4-FFF2-40B4-BE49-F238E27FC236}">
                <a16:creationId xmlns:a16="http://schemas.microsoft.com/office/drawing/2014/main" id="{26107407-BF83-E056-9A01-866AFCEA9B13}"/>
              </a:ext>
            </a:extLst>
          </p:cNvPr>
          <p:cNvSpPr txBox="1"/>
          <p:nvPr/>
        </p:nvSpPr>
        <p:spPr>
          <a:xfrm>
            <a:off x="5214762" y="20106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16" name="LabelBox">
            <a:extLst>
              <a:ext uri="{FF2B5EF4-FFF2-40B4-BE49-F238E27FC236}">
                <a16:creationId xmlns:a16="http://schemas.microsoft.com/office/drawing/2014/main" id="{621E2198-15DB-808F-F7D7-38B0A518221A}"/>
              </a:ext>
            </a:extLst>
          </p:cNvPr>
          <p:cNvSpPr txBox="1"/>
          <p:nvPr/>
        </p:nvSpPr>
        <p:spPr>
          <a:xfrm>
            <a:off x="6774800" y="20106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17" name="LabelBox">
            <a:extLst>
              <a:ext uri="{FF2B5EF4-FFF2-40B4-BE49-F238E27FC236}">
                <a16:creationId xmlns:a16="http://schemas.microsoft.com/office/drawing/2014/main" id="{0FCE8C25-BD71-C593-3445-ED645592E991}"/>
              </a:ext>
            </a:extLst>
          </p:cNvPr>
          <p:cNvSpPr txBox="1"/>
          <p:nvPr/>
        </p:nvSpPr>
        <p:spPr>
          <a:xfrm>
            <a:off x="9187660" y="20106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sp>
        <p:nvSpPr>
          <p:cNvPr id="18" name="LabelBox">
            <a:extLst>
              <a:ext uri="{FF2B5EF4-FFF2-40B4-BE49-F238E27FC236}">
                <a16:creationId xmlns:a16="http://schemas.microsoft.com/office/drawing/2014/main" id="{EAB06737-4AA5-0B79-7A62-DF627A1D3662}"/>
              </a:ext>
            </a:extLst>
          </p:cNvPr>
          <p:cNvSpPr txBox="1"/>
          <p:nvPr/>
        </p:nvSpPr>
        <p:spPr>
          <a:xfrm>
            <a:off x="1502272" y="2775294"/>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19" name="LabelBox">
            <a:extLst>
              <a:ext uri="{FF2B5EF4-FFF2-40B4-BE49-F238E27FC236}">
                <a16:creationId xmlns:a16="http://schemas.microsoft.com/office/drawing/2014/main" id="{29080757-1A20-0C7A-49E2-1F217D72BA30}"/>
              </a:ext>
            </a:extLst>
          </p:cNvPr>
          <p:cNvSpPr txBox="1"/>
          <p:nvPr/>
        </p:nvSpPr>
        <p:spPr>
          <a:xfrm>
            <a:off x="1502271" y="313117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38" name="LabelBox">
            <a:extLst>
              <a:ext uri="{FF2B5EF4-FFF2-40B4-BE49-F238E27FC236}">
                <a16:creationId xmlns:a16="http://schemas.microsoft.com/office/drawing/2014/main" id="{10A5FA0E-FD44-415F-9887-5A2BE4DA24B6}"/>
              </a:ext>
            </a:extLst>
          </p:cNvPr>
          <p:cNvSpPr txBox="1"/>
          <p:nvPr/>
        </p:nvSpPr>
        <p:spPr>
          <a:xfrm>
            <a:off x="1502271" y="366527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40" name="LabelBox">
            <a:extLst>
              <a:ext uri="{FF2B5EF4-FFF2-40B4-BE49-F238E27FC236}">
                <a16:creationId xmlns:a16="http://schemas.microsoft.com/office/drawing/2014/main" id="{D26AAE3F-A1D7-8214-4B7D-C5C55AB19F17}"/>
              </a:ext>
            </a:extLst>
          </p:cNvPr>
          <p:cNvSpPr txBox="1"/>
          <p:nvPr/>
        </p:nvSpPr>
        <p:spPr>
          <a:xfrm>
            <a:off x="1502271" y="4203545"/>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41" name="LabelBox">
            <a:extLst>
              <a:ext uri="{FF2B5EF4-FFF2-40B4-BE49-F238E27FC236}">
                <a16:creationId xmlns:a16="http://schemas.microsoft.com/office/drawing/2014/main" id="{FF59D949-6434-44B9-F292-0FD56F3DF4A1}"/>
              </a:ext>
            </a:extLst>
          </p:cNvPr>
          <p:cNvSpPr txBox="1"/>
          <p:nvPr/>
        </p:nvSpPr>
        <p:spPr>
          <a:xfrm>
            <a:off x="1502271" y="451919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42" name="LabelBox">
            <a:extLst>
              <a:ext uri="{FF2B5EF4-FFF2-40B4-BE49-F238E27FC236}">
                <a16:creationId xmlns:a16="http://schemas.microsoft.com/office/drawing/2014/main" id="{6B7D230C-D319-3D1A-1E90-3F30636B792A}"/>
              </a:ext>
            </a:extLst>
          </p:cNvPr>
          <p:cNvSpPr txBox="1"/>
          <p:nvPr/>
        </p:nvSpPr>
        <p:spPr>
          <a:xfrm>
            <a:off x="1520546" y="5007587"/>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43" name="LabelBox">
            <a:extLst>
              <a:ext uri="{FF2B5EF4-FFF2-40B4-BE49-F238E27FC236}">
                <a16:creationId xmlns:a16="http://schemas.microsoft.com/office/drawing/2014/main" id="{273740D9-8CED-E47D-A6DB-F7B4E93971F6}"/>
              </a:ext>
            </a:extLst>
          </p:cNvPr>
          <p:cNvSpPr txBox="1"/>
          <p:nvPr/>
        </p:nvSpPr>
        <p:spPr>
          <a:xfrm>
            <a:off x="1502271" y="463874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graphicFrame>
        <p:nvGraphicFramePr>
          <p:cNvPr id="4" name="Table 3">
            <a:extLst>
              <a:ext uri="{FF2B5EF4-FFF2-40B4-BE49-F238E27FC236}">
                <a16:creationId xmlns:a16="http://schemas.microsoft.com/office/drawing/2014/main" id="{24183A14-765F-62DA-FD86-8F74D28FD6FC}"/>
              </a:ext>
            </a:extLst>
          </p:cNvPr>
          <p:cNvGraphicFramePr>
            <a:graphicFrameLocks noGrp="1"/>
          </p:cNvGraphicFramePr>
          <p:nvPr>
            <p:custDataLst>
              <p:tags r:id="rId1"/>
            </p:custDataLst>
            <p:extLst>
              <p:ext uri="{D42A27DB-BD31-4B8C-83A1-F6EECF244321}">
                <p14:modId xmlns:p14="http://schemas.microsoft.com/office/powerpoint/2010/main" val="2796071166"/>
              </p:ext>
            </p:extLst>
          </p:nvPr>
        </p:nvGraphicFramePr>
        <p:xfrm>
          <a:off x="45834" y="1800837"/>
          <a:ext cx="10898686" cy="3862923"/>
        </p:xfrm>
        <a:graphic>
          <a:graphicData uri="http://schemas.openxmlformats.org/drawingml/2006/table">
            <a:tbl>
              <a:tblPr firstRow="1">
                <a:tableStyleId>{2D5ABB26-0587-4C30-8999-92F81FD0307C}</a:tableStyleId>
              </a:tblPr>
              <a:tblGrid>
                <a:gridCol w="2214059">
                  <a:extLst>
                    <a:ext uri="{9D8B030D-6E8A-4147-A177-3AD203B41FA5}">
                      <a16:colId xmlns:a16="http://schemas.microsoft.com/office/drawing/2014/main" val="717591283"/>
                    </a:ext>
                  </a:extLst>
                </a:gridCol>
                <a:gridCol w="717609">
                  <a:extLst>
                    <a:ext uri="{9D8B030D-6E8A-4147-A177-3AD203B41FA5}">
                      <a16:colId xmlns:a16="http://schemas.microsoft.com/office/drawing/2014/main" val="20000"/>
                    </a:ext>
                  </a:extLst>
                </a:gridCol>
                <a:gridCol w="717609">
                  <a:extLst>
                    <a:ext uri="{9D8B030D-6E8A-4147-A177-3AD203B41FA5}">
                      <a16:colId xmlns:a16="http://schemas.microsoft.com/office/drawing/2014/main" val="20001"/>
                    </a:ext>
                  </a:extLst>
                </a:gridCol>
                <a:gridCol w="717609">
                  <a:extLst>
                    <a:ext uri="{9D8B030D-6E8A-4147-A177-3AD203B41FA5}">
                      <a16:colId xmlns:a16="http://schemas.microsoft.com/office/drawing/2014/main" val="20002"/>
                    </a:ext>
                  </a:extLst>
                </a:gridCol>
                <a:gridCol w="717609">
                  <a:extLst>
                    <a:ext uri="{9D8B030D-6E8A-4147-A177-3AD203B41FA5}">
                      <a16:colId xmlns:a16="http://schemas.microsoft.com/office/drawing/2014/main" val="20003"/>
                    </a:ext>
                  </a:extLst>
                </a:gridCol>
                <a:gridCol w="717609">
                  <a:extLst>
                    <a:ext uri="{9D8B030D-6E8A-4147-A177-3AD203B41FA5}">
                      <a16:colId xmlns:a16="http://schemas.microsoft.com/office/drawing/2014/main" val="20004"/>
                    </a:ext>
                  </a:extLst>
                </a:gridCol>
                <a:gridCol w="717609">
                  <a:extLst>
                    <a:ext uri="{9D8B030D-6E8A-4147-A177-3AD203B41FA5}">
                      <a16:colId xmlns:a16="http://schemas.microsoft.com/office/drawing/2014/main" val="20005"/>
                    </a:ext>
                  </a:extLst>
                </a:gridCol>
                <a:gridCol w="717609">
                  <a:extLst>
                    <a:ext uri="{9D8B030D-6E8A-4147-A177-3AD203B41FA5}">
                      <a16:colId xmlns:a16="http://schemas.microsoft.com/office/drawing/2014/main" val="20006"/>
                    </a:ext>
                  </a:extLst>
                </a:gridCol>
                <a:gridCol w="717609">
                  <a:extLst>
                    <a:ext uri="{9D8B030D-6E8A-4147-A177-3AD203B41FA5}">
                      <a16:colId xmlns:a16="http://schemas.microsoft.com/office/drawing/2014/main" val="20007"/>
                    </a:ext>
                  </a:extLst>
                </a:gridCol>
                <a:gridCol w="717609">
                  <a:extLst>
                    <a:ext uri="{9D8B030D-6E8A-4147-A177-3AD203B41FA5}">
                      <a16:colId xmlns:a16="http://schemas.microsoft.com/office/drawing/2014/main" val="20008"/>
                    </a:ext>
                  </a:extLst>
                </a:gridCol>
                <a:gridCol w="717609">
                  <a:extLst>
                    <a:ext uri="{9D8B030D-6E8A-4147-A177-3AD203B41FA5}">
                      <a16:colId xmlns:a16="http://schemas.microsoft.com/office/drawing/2014/main" val="20009"/>
                    </a:ext>
                  </a:extLst>
                </a:gridCol>
                <a:gridCol w="717609">
                  <a:extLst>
                    <a:ext uri="{9D8B030D-6E8A-4147-A177-3AD203B41FA5}">
                      <a16:colId xmlns:a16="http://schemas.microsoft.com/office/drawing/2014/main" val="20010"/>
                    </a:ext>
                  </a:extLst>
                </a:gridCol>
                <a:gridCol w="790928">
                  <a:extLst>
                    <a:ext uri="{9D8B030D-6E8A-4147-A177-3AD203B41FA5}">
                      <a16:colId xmlns:a16="http://schemas.microsoft.com/office/drawing/2014/main" val="20011"/>
                    </a:ext>
                  </a:extLst>
                </a:gridCol>
              </a:tblGrid>
              <a:tr h="269509">
                <a:tc>
                  <a:txBody>
                    <a:bodyPr/>
                    <a:lstStyle/>
                    <a:p>
                      <a:pPr algn="ctr" fontAlgn="b">
                        <a:defRPr/>
                      </a:pPr>
                      <a:endParaRPr lang="en-IE" sz="7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10000"/>
                  </a:ext>
                </a:extLst>
              </a:tr>
              <a:tr h="432064">
                <a:tc>
                  <a:txBody>
                    <a:bodyPr/>
                    <a:lstStyle/>
                    <a:p>
                      <a:pPr algn="ctr" fontAlgn="b"/>
                      <a:endParaRPr lang="en-IE" sz="1100" u="none" strike="noStrike" kern="1200" dirty="0">
                        <a:solidFill>
                          <a:schemeClr val="accent2"/>
                        </a:solidFill>
                        <a:effectLst/>
                        <a:latin typeface="+mn-lt"/>
                        <a:ea typeface="+mn-ea"/>
                        <a:cs typeface="+mn-cs"/>
                      </a:endParaRP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1"/>
                  </a:ext>
                </a:extLst>
              </a:tr>
              <a:tr h="177224">
                <a:tc>
                  <a:txBody>
                    <a:bodyPr/>
                    <a:lstStyle/>
                    <a:p>
                      <a:pPr algn="ctr" fontAlgn="b"/>
                      <a:endParaRPr lang="en-IE" sz="1000" u="none" strike="noStrike" kern="1200" dirty="0">
                        <a:solidFill>
                          <a:schemeClr val="accent2"/>
                        </a:solidFill>
                        <a:effectLst/>
                        <a:latin typeface="+mn-lt"/>
                        <a:ea typeface="+mn-ea"/>
                        <a:cs typeface="+mn-cs"/>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52788521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038674740"/>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616207397"/>
                  </a:ext>
                </a:extLst>
              </a:tr>
              <a:tr h="577330">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719635036"/>
                  </a:ext>
                </a:extLst>
              </a:tr>
            </a:tbl>
          </a:graphicData>
        </a:graphic>
      </p:graphicFrame>
    </p:spTree>
    <p:extLst>
      <p:ext uri="{BB962C8B-B14F-4D97-AF65-F5344CB8AC3E}">
        <p14:creationId xmlns:p14="http://schemas.microsoft.com/office/powerpoint/2010/main" val="27095362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graphicFrame>
        <p:nvGraphicFramePr>
          <p:cNvPr id="4" name="Table 3">
            <a:extLst>
              <a:ext uri="{FF2B5EF4-FFF2-40B4-BE49-F238E27FC236}">
                <a16:creationId xmlns:a16="http://schemas.microsoft.com/office/drawing/2014/main" id="{A20BF637-D877-CAF2-A42B-483D50EA4541}"/>
              </a:ext>
            </a:extLst>
          </p:cNvPr>
          <p:cNvGraphicFramePr>
            <a:graphicFrameLocks noGrp="1"/>
          </p:cNvGraphicFramePr>
          <p:nvPr>
            <p:custDataLst>
              <p:tags r:id="rId1"/>
            </p:custDataLst>
            <p:extLst>
              <p:ext uri="{D42A27DB-BD31-4B8C-83A1-F6EECF244321}">
                <p14:modId xmlns:p14="http://schemas.microsoft.com/office/powerpoint/2010/main" val="2436196453"/>
              </p:ext>
            </p:extLst>
          </p:nvPr>
        </p:nvGraphicFramePr>
        <p:xfrm>
          <a:off x="45834" y="1800837"/>
          <a:ext cx="10898686" cy="3862923"/>
        </p:xfrm>
        <a:graphic>
          <a:graphicData uri="http://schemas.openxmlformats.org/drawingml/2006/table">
            <a:tbl>
              <a:tblPr firstRow="1">
                <a:tableStyleId>{2D5ABB26-0587-4C30-8999-92F81FD0307C}</a:tableStyleId>
              </a:tblPr>
              <a:tblGrid>
                <a:gridCol w="2214059">
                  <a:extLst>
                    <a:ext uri="{9D8B030D-6E8A-4147-A177-3AD203B41FA5}">
                      <a16:colId xmlns:a16="http://schemas.microsoft.com/office/drawing/2014/main" val="717591283"/>
                    </a:ext>
                  </a:extLst>
                </a:gridCol>
                <a:gridCol w="717609">
                  <a:extLst>
                    <a:ext uri="{9D8B030D-6E8A-4147-A177-3AD203B41FA5}">
                      <a16:colId xmlns:a16="http://schemas.microsoft.com/office/drawing/2014/main" val="20000"/>
                    </a:ext>
                  </a:extLst>
                </a:gridCol>
                <a:gridCol w="717609">
                  <a:extLst>
                    <a:ext uri="{9D8B030D-6E8A-4147-A177-3AD203B41FA5}">
                      <a16:colId xmlns:a16="http://schemas.microsoft.com/office/drawing/2014/main" val="20001"/>
                    </a:ext>
                  </a:extLst>
                </a:gridCol>
                <a:gridCol w="717609">
                  <a:extLst>
                    <a:ext uri="{9D8B030D-6E8A-4147-A177-3AD203B41FA5}">
                      <a16:colId xmlns:a16="http://schemas.microsoft.com/office/drawing/2014/main" val="20002"/>
                    </a:ext>
                  </a:extLst>
                </a:gridCol>
                <a:gridCol w="717609">
                  <a:extLst>
                    <a:ext uri="{9D8B030D-6E8A-4147-A177-3AD203B41FA5}">
                      <a16:colId xmlns:a16="http://schemas.microsoft.com/office/drawing/2014/main" val="20003"/>
                    </a:ext>
                  </a:extLst>
                </a:gridCol>
                <a:gridCol w="717609">
                  <a:extLst>
                    <a:ext uri="{9D8B030D-6E8A-4147-A177-3AD203B41FA5}">
                      <a16:colId xmlns:a16="http://schemas.microsoft.com/office/drawing/2014/main" val="20004"/>
                    </a:ext>
                  </a:extLst>
                </a:gridCol>
                <a:gridCol w="717609">
                  <a:extLst>
                    <a:ext uri="{9D8B030D-6E8A-4147-A177-3AD203B41FA5}">
                      <a16:colId xmlns:a16="http://schemas.microsoft.com/office/drawing/2014/main" val="20005"/>
                    </a:ext>
                  </a:extLst>
                </a:gridCol>
                <a:gridCol w="717609">
                  <a:extLst>
                    <a:ext uri="{9D8B030D-6E8A-4147-A177-3AD203B41FA5}">
                      <a16:colId xmlns:a16="http://schemas.microsoft.com/office/drawing/2014/main" val="20006"/>
                    </a:ext>
                  </a:extLst>
                </a:gridCol>
                <a:gridCol w="717609">
                  <a:extLst>
                    <a:ext uri="{9D8B030D-6E8A-4147-A177-3AD203B41FA5}">
                      <a16:colId xmlns:a16="http://schemas.microsoft.com/office/drawing/2014/main" val="20007"/>
                    </a:ext>
                  </a:extLst>
                </a:gridCol>
                <a:gridCol w="717609">
                  <a:extLst>
                    <a:ext uri="{9D8B030D-6E8A-4147-A177-3AD203B41FA5}">
                      <a16:colId xmlns:a16="http://schemas.microsoft.com/office/drawing/2014/main" val="20008"/>
                    </a:ext>
                  </a:extLst>
                </a:gridCol>
                <a:gridCol w="717609">
                  <a:extLst>
                    <a:ext uri="{9D8B030D-6E8A-4147-A177-3AD203B41FA5}">
                      <a16:colId xmlns:a16="http://schemas.microsoft.com/office/drawing/2014/main" val="20009"/>
                    </a:ext>
                  </a:extLst>
                </a:gridCol>
                <a:gridCol w="717609">
                  <a:extLst>
                    <a:ext uri="{9D8B030D-6E8A-4147-A177-3AD203B41FA5}">
                      <a16:colId xmlns:a16="http://schemas.microsoft.com/office/drawing/2014/main" val="20010"/>
                    </a:ext>
                  </a:extLst>
                </a:gridCol>
                <a:gridCol w="790928">
                  <a:extLst>
                    <a:ext uri="{9D8B030D-6E8A-4147-A177-3AD203B41FA5}">
                      <a16:colId xmlns:a16="http://schemas.microsoft.com/office/drawing/2014/main" val="20011"/>
                    </a:ext>
                  </a:extLst>
                </a:gridCol>
              </a:tblGrid>
              <a:tr h="269509">
                <a:tc>
                  <a:txBody>
                    <a:bodyPr/>
                    <a:lstStyle/>
                    <a:p>
                      <a:pPr algn="ctr" fontAlgn="b">
                        <a:defRPr/>
                      </a:pPr>
                      <a:endParaRPr lang="en-IE" sz="7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endParaRPr lang="en-IE" sz="1200" b="1" i="0" u="none" strike="noStrike" dirty="0">
                        <a:solidFill>
                          <a:schemeClr val="tx2"/>
                        </a:solidFill>
                        <a:effectLst/>
                        <a:latin typeface="Arial" panose="020B0604020202020204" pitchFamily="34" charset="0"/>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10000"/>
                  </a:ext>
                </a:extLst>
              </a:tr>
              <a:tr h="432064">
                <a:tc>
                  <a:txBody>
                    <a:bodyPr/>
                    <a:lstStyle/>
                    <a:p>
                      <a:pPr algn="ctr" fontAlgn="b"/>
                      <a:endParaRPr lang="en-IE" sz="1100" u="none" strike="noStrike" kern="1200" dirty="0">
                        <a:solidFill>
                          <a:schemeClr val="accent2"/>
                        </a:solidFill>
                        <a:effectLst/>
                        <a:latin typeface="+mn-lt"/>
                        <a:ea typeface="+mn-ea"/>
                        <a:cs typeface="+mn-cs"/>
                      </a:endParaRP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1"/>
                  </a:ext>
                </a:extLst>
              </a:tr>
              <a:tr h="177224">
                <a:tc>
                  <a:txBody>
                    <a:bodyPr/>
                    <a:lstStyle/>
                    <a:p>
                      <a:pPr algn="ctr" fontAlgn="b"/>
                      <a:endParaRPr lang="en-IE" sz="1000" u="none" strike="noStrike" kern="1200" dirty="0">
                        <a:solidFill>
                          <a:schemeClr val="accent2"/>
                        </a:solidFill>
                        <a:effectLst/>
                        <a:latin typeface="+mn-lt"/>
                        <a:ea typeface="+mn-ea"/>
                        <a:cs typeface="+mn-cs"/>
                      </a:endParaRP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000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1527885212"/>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038674740"/>
                  </a:ext>
                </a:extLst>
              </a:tr>
              <a:tr h="797205">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616207397"/>
                  </a:ext>
                </a:extLst>
              </a:tr>
              <a:tr h="577330">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algn="ctr" fontAlgn="b"/>
                      <a:endParaRPr lang="en-IE" sz="1000" u="none" strike="noStrike" kern="1200" dirty="0">
                        <a:solidFill>
                          <a:schemeClr val="accent2"/>
                        </a:solidFill>
                        <a:effectLst/>
                        <a:latin typeface="+mn-l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endParaRPr kumimoji="0" lang="en-IE" sz="1000" b="0" i="0" u="none" strike="noStrike" kern="1200" cap="none" spc="0" normalizeH="0" baseline="0" noProof="0" dirty="0">
                        <a:ln>
                          <a:noFill/>
                        </a:ln>
                        <a:solidFill>
                          <a:srgbClr val="22505F"/>
                        </a:solidFill>
                        <a:effectLst/>
                        <a:uLnTx/>
                        <a:uFillTx/>
                        <a:latin typeface="Calibri Light"/>
                        <a:ea typeface="+mn-ea"/>
                        <a:cs typeface="+mn-cs"/>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tcPr>
                </a:tc>
                <a:extLst>
                  <a:ext uri="{0D108BD9-81ED-4DB2-BD59-A6C34878D82A}">
                    <a16:rowId xmlns:a16="http://schemas.microsoft.com/office/drawing/2014/main" val="2719635036"/>
                  </a:ext>
                </a:extLst>
              </a:tr>
            </a:tbl>
          </a:graphicData>
        </a:graphic>
      </p:graphicFrame>
      <p:pic>
        <p:nvPicPr>
          <p:cNvPr id="44" name="Graphic 43">
            <a:extLst>
              <a:ext uri="{FF2B5EF4-FFF2-40B4-BE49-F238E27FC236}">
                <a16:creationId xmlns:a16="http://schemas.microsoft.com/office/drawing/2014/main" id="{2E2D3852-6BD6-469E-56C5-36A1B99D4467}"/>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10053" y="1720818"/>
            <a:ext cx="866777" cy="866777"/>
          </a:xfrm>
          <a:prstGeom prst="rect">
            <a:avLst/>
          </a:prstGeom>
        </p:spPr>
      </p:pic>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14</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3267302" cy="365125"/>
          </a:xfrm>
        </p:spPr>
        <p:txBody>
          <a:bodyPr/>
          <a:lstStyle/>
          <a:p>
            <a:pPr>
              <a:defRPr/>
            </a:pPr>
            <a:r>
              <a:rPr lang="en-GB" dirty="0"/>
              <a:t>Q1. What do you believe are the most pressing environmental issue(s), if any, facing Ireland as a country?</a:t>
            </a:r>
          </a:p>
          <a:p>
            <a:pPr>
              <a:defRPr/>
            </a:pPr>
            <a:r>
              <a:rPr lang="en-GB" dirty="0"/>
              <a:t>(Base: All respondents n=1027)</a:t>
            </a:r>
          </a:p>
        </p:txBody>
      </p:sp>
      <p:sp>
        <p:nvSpPr>
          <p:cNvPr id="2" name="Text Placeholder 1"/>
          <p:cNvSpPr>
            <a:spLocks noGrp="1"/>
          </p:cNvSpPr>
          <p:nvPr>
            <p:ph type="body" sz="quarter" idx="13"/>
          </p:nvPr>
        </p:nvSpPr>
        <p:spPr/>
        <p:txBody>
          <a:bodyPr/>
          <a:lstStyle/>
          <a:p>
            <a:r>
              <a:rPr lang="en-GB" dirty="0"/>
              <a:t>Limited differences exist among other demographic groups with least concern among the 35-54 year olds</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Ranking of Radiation </a:t>
            </a:r>
            <a:r>
              <a:rPr lang="en-IE" dirty="0" err="1"/>
              <a:t>eg</a:t>
            </a:r>
            <a:r>
              <a:rPr lang="en-IE" dirty="0"/>
              <a:t> Radon as Issue</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sz="3000" dirty="0"/>
              <a:t>Radon more likely to be of at least some concern to Munster residents</a:t>
            </a:r>
          </a:p>
        </p:txBody>
      </p:sp>
      <p:graphicFrame>
        <p:nvGraphicFramePr>
          <p:cNvPr id="7" name="Chart 6">
            <a:extLst>
              <a:ext uri="{FF2B5EF4-FFF2-40B4-BE49-F238E27FC236}">
                <a16:creationId xmlns:a16="http://schemas.microsoft.com/office/drawing/2014/main" id="{7531A20B-5B7F-D3F3-60E5-CFEEFBE7CA83}"/>
              </a:ext>
            </a:extLst>
          </p:cNvPr>
          <p:cNvGraphicFramePr/>
          <p:nvPr>
            <p:extLst>
              <p:ext uri="{D42A27DB-BD31-4B8C-83A1-F6EECF244321}">
                <p14:modId xmlns:p14="http://schemas.microsoft.com/office/powerpoint/2010/main" val="1152306737"/>
              </p:ext>
            </p:extLst>
          </p:nvPr>
        </p:nvGraphicFramePr>
        <p:xfrm>
          <a:off x="2130612" y="2661644"/>
          <a:ext cx="8892162" cy="3035030"/>
        </p:xfrm>
        <a:graphic>
          <a:graphicData uri="http://schemas.openxmlformats.org/drawingml/2006/chart">
            <c:chart xmlns:c="http://schemas.openxmlformats.org/drawingml/2006/chart" xmlns:r="http://schemas.openxmlformats.org/officeDocument/2006/relationships" r:id="rId6"/>
          </a:graphicData>
        </a:graphic>
      </p:graphicFrame>
      <p:grpSp>
        <p:nvGrpSpPr>
          <p:cNvPr id="8" name="Group 7">
            <a:extLst>
              <a:ext uri="{FF2B5EF4-FFF2-40B4-BE49-F238E27FC236}">
                <a16:creationId xmlns:a16="http://schemas.microsoft.com/office/drawing/2014/main" id="{95696977-1D92-95F7-266E-CCACA459E118}"/>
              </a:ext>
            </a:extLst>
          </p:cNvPr>
          <p:cNvGrpSpPr/>
          <p:nvPr/>
        </p:nvGrpSpPr>
        <p:grpSpPr>
          <a:xfrm>
            <a:off x="2994106" y="1994078"/>
            <a:ext cx="5009567" cy="3558997"/>
            <a:chOff x="3187324" y="1755953"/>
            <a:chExt cx="5009567" cy="3996000"/>
          </a:xfrm>
        </p:grpSpPr>
        <p:cxnSp>
          <p:nvCxnSpPr>
            <p:cNvPr id="9" name="Straight Connector 8">
              <a:extLst>
                <a:ext uri="{FF2B5EF4-FFF2-40B4-BE49-F238E27FC236}">
                  <a16:creationId xmlns:a16="http://schemas.microsoft.com/office/drawing/2014/main" id="{283EDFDB-5CD8-111B-DF4C-D38C20481A61}"/>
                </a:ext>
              </a:extLst>
            </p:cNvPr>
            <p:cNvCxnSpPr/>
            <p:nvPr/>
          </p:nvCxnSpPr>
          <p:spPr>
            <a:xfrm flipH="1">
              <a:off x="3187324"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81BEF6CB-D511-F740-4CF6-2EB4DC5EF0BD}"/>
                </a:ext>
              </a:extLst>
            </p:cNvPr>
            <p:cNvCxnSpPr/>
            <p:nvPr/>
          </p:nvCxnSpPr>
          <p:spPr>
            <a:xfrm flipH="1">
              <a:off x="4616040"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43767C62-E51E-E976-49B3-38544F1E369E}"/>
                </a:ext>
              </a:extLst>
            </p:cNvPr>
            <p:cNvCxnSpPr/>
            <p:nvPr/>
          </p:nvCxnSpPr>
          <p:spPr>
            <a:xfrm flipH="1">
              <a:off x="676128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cxnSp>
          <p:nvCxnSpPr>
            <p:cNvPr id="12" name="Straight Connector 11">
              <a:extLst>
                <a:ext uri="{FF2B5EF4-FFF2-40B4-BE49-F238E27FC236}">
                  <a16:creationId xmlns:a16="http://schemas.microsoft.com/office/drawing/2014/main" id="{9CBFF280-C1CC-8EC4-DF14-8D7BE3B7EF9D}"/>
                </a:ext>
              </a:extLst>
            </p:cNvPr>
            <p:cNvCxnSpPr/>
            <p:nvPr/>
          </p:nvCxnSpPr>
          <p:spPr>
            <a:xfrm flipH="1">
              <a:off x="8196891" y="1755953"/>
              <a:ext cx="0" cy="3996000"/>
            </a:xfrm>
            <a:prstGeom prst="line">
              <a:avLst/>
            </a:prstGeom>
            <a:ln>
              <a:solidFill>
                <a:schemeClr val="tx1">
                  <a:lumMod val="50000"/>
                  <a:lumOff val="50000"/>
                </a:schemeClr>
              </a:solidFill>
              <a:prstDash val="dash"/>
            </a:ln>
          </p:spPr>
          <p:style>
            <a:lnRef idx="1">
              <a:schemeClr val="accent1"/>
            </a:lnRef>
            <a:fillRef idx="0">
              <a:schemeClr val="accent1"/>
            </a:fillRef>
            <a:effectRef idx="0">
              <a:schemeClr val="accent1"/>
            </a:effectRef>
            <a:fontRef idx="minor">
              <a:schemeClr val="tx1"/>
            </a:fontRef>
          </p:style>
        </p:cxnSp>
      </p:grpSp>
      <p:sp>
        <p:nvSpPr>
          <p:cNvPr id="15" name="LabelBox">
            <a:extLst>
              <a:ext uri="{FF2B5EF4-FFF2-40B4-BE49-F238E27FC236}">
                <a16:creationId xmlns:a16="http://schemas.microsoft.com/office/drawing/2014/main" id="{E0C7EEF1-DCAF-079E-1B25-BF2196A20189}"/>
              </a:ext>
            </a:extLst>
          </p:cNvPr>
          <p:cNvSpPr txBox="1"/>
          <p:nvPr/>
        </p:nvSpPr>
        <p:spPr>
          <a:xfrm>
            <a:off x="3400687" y="20106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16" name="LabelBox">
            <a:extLst>
              <a:ext uri="{FF2B5EF4-FFF2-40B4-BE49-F238E27FC236}">
                <a16:creationId xmlns:a16="http://schemas.microsoft.com/office/drawing/2014/main" id="{D8A75F3B-4E14-8D34-330A-00038DE54A92}"/>
              </a:ext>
            </a:extLst>
          </p:cNvPr>
          <p:cNvSpPr txBox="1"/>
          <p:nvPr/>
        </p:nvSpPr>
        <p:spPr>
          <a:xfrm>
            <a:off x="5214762" y="20106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17" name="LabelBox">
            <a:extLst>
              <a:ext uri="{FF2B5EF4-FFF2-40B4-BE49-F238E27FC236}">
                <a16:creationId xmlns:a16="http://schemas.microsoft.com/office/drawing/2014/main" id="{422999BB-E0E7-1E2C-AB51-38A1184FB672}"/>
              </a:ext>
            </a:extLst>
          </p:cNvPr>
          <p:cNvSpPr txBox="1"/>
          <p:nvPr/>
        </p:nvSpPr>
        <p:spPr>
          <a:xfrm>
            <a:off x="6774800" y="20106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18" name="LabelBox">
            <a:extLst>
              <a:ext uri="{FF2B5EF4-FFF2-40B4-BE49-F238E27FC236}">
                <a16:creationId xmlns:a16="http://schemas.microsoft.com/office/drawing/2014/main" id="{B10B8AC2-4155-BBA8-3574-DCCA37C2E230}"/>
              </a:ext>
            </a:extLst>
          </p:cNvPr>
          <p:cNvSpPr txBox="1"/>
          <p:nvPr/>
        </p:nvSpPr>
        <p:spPr>
          <a:xfrm>
            <a:off x="9187660" y="20106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sp>
        <p:nvSpPr>
          <p:cNvPr id="19" name="LabelBox">
            <a:extLst>
              <a:ext uri="{FF2B5EF4-FFF2-40B4-BE49-F238E27FC236}">
                <a16:creationId xmlns:a16="http://schemas.microsoft.com/office/drawing/2014/main" id="{FFDE8E7F-EB51-1637-AC65-4162505F0CC5}"/>
              </a:ext>
            </a:extLst>
          </p:cNvPr>
          <p:cNvSpPr txBox="1"/>
          <p:nvPr/>
        </p:nvSpPr>
        <p:spPr>
          <a:xfrm>
            <a:off x="1502272" y="2686394"/>
            <a:ext cx="861133"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1st</a:t>
            </a:r>
            <a:endParaRPr lang="en-GB" sz="1200" dirty="0">
              <a:solidFill>
                <a:schemeClr val="tx2"/>
              </a:solidFill>
            </a:endParaRPr>
          </a:p>
        </p:txBody>
      </p:sp>
      <p:sp>
        <p:nvSpPr>
          <p:cNvPr id="38" name="LabelBox">
            <a:extLst>
              <a:ext uri="{FF2B5EF4-FFF2-40B4-BE49-F238E27FC236}">
                <a16:creationId xmlns:a16="http://schemas.microsoft.com/office/drawing/2014/main" id="{0AE1FD08-33EB-0354-47AF-59D22F7D8BB0}"/>
              </a:ext>
            </a:extLst>
          </p:cNvPr>
          <p:cNvSpPr txBox="1"/>
          <p:nvPr/>
        </p:nvSpPr>
        <p:spPr>
          <a:xfrm>
            <a:off x="1502271" y="2807324"/>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2nd</a:t>
            </a:r>
            <a:endParaRPr lang="en-GB" sz="1200" dirty="0">
              <a:solidFill>
                <a:schemeClr val="tx2"/>
              </a:solidFill>
            </a:endParaRPr>
          </a:p>
        </p:txBody>
      </p:sp>
      <p:sp>
        <p:nvSpPr>
          <p:cNvPr id="39" name="LabelBox">
            <a:extLst>
              <a:ext uri="{FF2B5EF4-FFF2-40B4-BE49-F238E27FC236}">
                <a16:creationId xmlns:a16="http://schemas.microsoft.com/office/drawing/2014/main" id="{F9B098B7-22B0-8B2C-FC84-4BB4B42337C0}"/>
              </a:ext>
            </a:extLst>
          </p:cNvPr>
          <p:cNvSpPr txBox="1"/>
          <p:nvPr/>
        </p:nvSpPr>
        <p:spPr>
          <a:xfrm>
            <a:off x="1502271" y="2941378"/>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3rd</a:t>
            </a:r>
            <a:endParaRPr lang="en-GB" sz="1200" dirty="0">
              <a:solidFill>
                <a:schemeClr val="tx2"/>
              </a:solidFill>
            </a:endParaRPr>
          </a:p>
        </p:txBody>
      </p:sp>
      <p:sp>
        <p:nvSpPr>
          <p:cNvPr id="40" name="LabelBox">
            <a:extLst>
              <a:ext uri="{FF2B5EF4-FFF2-40B4-BE49-F238E27FC236}">
                <a16:creationId xmlns:a16="http://schemas.microsoft.com/office/drawing/2014/main" id="{1B49EB21-D8F7-3D51-CE36-2580E2A841FA}"/>
              </a:ext>
            </a:extLst>
          </p:cNvPr>
          <p:cNvSpPr txBox="1"/>
          <p:nvPr/>
        </p:nvSpPr>
        <p:spPr>
          <a:xfrm>
            <a:off x="1502271" y="3149445"/>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4th</a:t>
            </a:r>
            <a:endParaRPr lang="en-GB" sz="1200" dirty="0">
              <a:solidFill>
                <a:schemeClr val="tx2"/>
              </a:solidFill>
            </a:endParaRPr>
          </a:p>
        </p:txBody>
      </p:sp>
      <p:sp>
        <p:nvSpPr>
          <p:cNvPr id="41" name="LabelBox">
            <a:extLst>
              <a:ext uri="{FF2B5EF4-FFF2-40B4-BE49-F238E27FC236}">
                <a16:creationId xmlns:a16="http://schemas.microsoft.com/office/drawing/2014/main" id="{6089F580-6636-EA39-35A7-A54D1C8FE2C9}"/>
              </a:ext>
            </a:extLst>
          </p:cNvPr>
          <p:cNvSpPr txBox="1"/>
          <p:nvPr/>
        </p:nvSpPr>
        <p:spPr>
          <a:xfrm>
            <a:off x="1502271" y="378259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5th</a:t>
            </a:r>
            <a:endParaRPr lang="en-GB" sz="1200" dirty="0">
              <a:solidFill>
                <a:schemeClr val="tx2"/>
              </a:solidFill>
            </a:endParaRPr>
          </a:p>
        </p:txBody>
      </p:sp>
      <p:sp>
        <p:nvSpPr>
          <p:cNvPr id="42" name="LabelBox">
            <a:extLst>
              <a:ext uri="{FF2B5EF4-FFF2-40B4-BE49-F238E27FC236}">
                <a16:creationId xmlns:a16="http://schemas.microsoft.com/office/drawing/2014/main" id="{B544FE55-2B01-748A-9C51-A2A3F56BBDA8}"/>
              </a:ext>
            </a:extLst>
          </p:cNvPr>
          <p:cNvSpPr txBox="1"/>
          <p:nvPr/>
        </p:nvSpPr>
        <p:spPr>
          <a:xfrm>
            <a:off x="1520546" y="4874237"/>
            <a:ext cx="842859"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No answer</a:t>
            </a:r>
            <a:endParaRPr lang="en-GB" sz="1200" dirty="0">
              <a:solidFill>
                <a:schemeClr val="tx2"/>
              </a:solidFill>
            </a:endParaRPr>
          </a:p>
        </p:txBody>
      </p:sp>
      <p:sp>
        <p:nvSpPr>
          <p:cNvPr id="43" name="LabelBox">
            <a:extLst>
              <a:ext uri="{FF2B5EF4-FFF2-40B4-BE49-F238E27FC236}">
                <a16:creationId xmlns:a16="http://schemas.microsoft.com/office/drawing/2014/main" id="{4317E5C6-82E3-022D-E6C1-F148B4566DE3}"/>
              </a:ext>
            </a:extLst>
          </p:cNvPr>
          <p:cNvSpPr txBox="1"/>
          <p:nvPr/>
        </p:nvSpPr>
        <p:spPr>
          <a:xfrm>
            <a:off x="1502271" y="4295842"/>
            <a:ext cx="861134" cy="258532"/>
          </a:xfrm>
          <a:prstGeom prst="rect">
            <a:avLst/>
          </a:prstGeom>
          <a:noFill/>
        </p:spPr>
        <p:txBody>
          <a:bodyPr wrap="none" rtlCol="0">
            <a:spAutoFit/>
          </a:bodyPr>
          <a:lstStyle/>
          <a:p>
            <a:pPr algn="r">
              <a:lnSpc>
                <a:spcPct val="90000"/>
              </a:lnSpc>
              <a:spcAft>
                <a:spcPts val="600"/>
              </a:spcAft>
              <a:defRPr/>
            </a:pPr>
            <a:r>
              <a:rPr lang="en-IE" sz="1200" dirty="0">
                <a:solidFill>
                  <a:schemeClr val="tx2"/>
                </a:solidFill>
              </a:rPr>
              <a:t>6th</a:t>
            </a:r>
            <a:endParaRPr lang="en-GB" sz="1200" dirty="0">
              <a:solidFill>
                <a:schemeClr val="tx2"/>
              </a:solidFill>
            </a:endParaRPr>
          </a:p>
        </p:txBody>
      </p:sp>
    </p:spTree>
    <p:extLst>
      <p:ext uri="{BB962C8B-B14F-4D97-AF65-F5344CB8AC3E}">
        <p14:creationId xmlns:p14="http://schemas.microsoft.com/office/powerpoint/2010/main" val="27095362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hart 3">
            <a:extLst>
              <a:ext uri="{FF2B5EF4-FFF2-40B4-BE49-F238E27FC236}">
                <a16:creationId xmlns:a16="http://schemas.microsoft.com/office/drawing/2014/main" id="{BF9A6117-1D19-AB62-C5F7-C169261A9A46}"/>
              </a:ext>
            </a:extLst>
          </p:cNvPr>
          <p:cNvGraphicFramePr/>
          <p:nvPr>
            <p:extLst>
              <p:ext uri="{D42A27DB-BD31-4B8C-83A1-F6EECF244321}">
                <p14:modId xmlns:p14="http://schemas.microsoft.com/office/powerpoint/2010/main" val="4267817285"/>
              </p:ext>
            </p:extLst>
          </p:nvPr>
        </p:nvGraphicFramePr>
        <p:xfrm>
          <a:off x="200914" y="1463675"/>
          <a:ext cx="11802400" cy="4718052"/>
        </p:xfrm>
        <a:graphic>
          <a:graphicData uri="http://schemas.openxmlformats.org/drawingml/2006/chart">
            <c:chart xmlns:c="http://schemas.openxmlformats.org/drawingml/2006/chart" xmlns:r="http://schemas.openxmlformats.org/officeDocument/2006/relationships" r:id="rId3"/>
          </a:graphicData>
        </a:graphic>
      </p:graphicFrame>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15</a:t>
            </a:fld>
            <a:endParaRPr lang="en-GB" dirty="0"/>
          </a:p>
        </p:txBody>
      </p:sp>
      <p:sp>
        <p:nvSpPr>
          <p:cNvPr id="24" name="Footer Placeholder 1">
            <a:extLst>
              <a:ext uri="{FF2B5EF4-FFF2-40B4-BE49-F238E27FC236}">
                <a16:creationId xmlns:a16="http://schemas.microsoft.com/office/drawing/2014/main" id="{5A40AC5F-0DC4-4E09-A539-0DFE057B581F}"/>
              </a:ext>
            </a:extLst>
          </p:cNvPr>
          <p:cNvSpPr>
            <a:spLocks noGrp="1"/>
          </p:cNvSpPr>
          <p:nvPr>
            <p:ph type="ftr" sz="quarter" idx="11"/>
          </p:nvPr>
        </p:nvSpPr>
        <p:spPr>
          <a:xfrm>
            <a:off x="205739" y="6453983"/>
            <a:ext cx="6916955" cy="365125"/>
          </a:xfrm>
        </p:spPr>
        <p:txBody>
          <a:bodyPr/>
          <a:lstStyle/>
          <a:p>
            <a:pPr>
              <a:defRPr/>
            </a:pPr>
            <a:r>
              <a:rPr lang="en-GB" dirty="0"/>
              <a:t>Q4. How much of a problem, if at all, do you believe poor air quality / air pollution is...?</a:t>
            </a:r>
          </a:p>
          <a:p>
            <a:pPr>
              <a:defRPr/>
            </a:pPr>
            <a:r>
              <a:rPr lang="en-GB" dirty="0"/>
              <a:t>(Base: All respondents n=1027)</a:t>
            </a:r>
          </a:p>
        </p:txBody>
      </p:sp>
      <p:sp>
        <p:nvSpPr>
          <p:cNvPr id="28" name="Text Placeholder 12">
            <a:extLst>
              <a:ext uri="{FF2B5EF4-FFF2-40B4-BE49-F238E27FC236}">
                <a16:creationId xmlns:a16="http://schemas.microsoft.com/office/drawing/2014/main" id="{987BB5E8-38FD-4937-A9E6-6BA20142981B}"/>
              </a:ext>
            </a:extLst>
          </p:cNvPr>
          <p:cNvSpPr txBox="1">
            <a:spLocks/>
          </p:cNvSpPr>
          <p:nvPr/>
        </p:nvSpPr>
        <p:spPr>
          <a:xfrm>
            <a:off x="192087" y="1142731"/>
            <a:ext cx="5018088" cy="785816"/>
          </a:xfrm>
          <a:prstGeom prst="rect">
            <a:avLst/>
          </a:prstGeom>
        </p:spPr>
        <p:txBody>
          <a:bodyPr vert="horz" lIns="91440" tIns="45720" rIns="91440" bIns="45720" rtlCol="0">
            <a:noAutofit/>
          </a:bodyPr>
          <a:lst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800" b="1" kern="1200">
                <a:solidFill>
                  <a:schemeClr val="tx2"/>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800" b="0" kern="1200">
                <a:solidFill>
                  <a:schemeClr val="tx2"/>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600" b="0" kern="1200">
                <a:solidFill>
                  <a:schemeClr val="tx2"/>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400" b="0" kern="1200">
                <a:solidFill>
                  <a:schemeClr val="tx2"/>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b="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IE"/>
              <a:t>Poor air quality / air pollution is…</a:t>
            </a:r>
          </a:p>
        </p:txBody>
      </p:sp>
      <p:sp>
        <p:nvSpPr>
          <p:cNvPr id="29" name="Title 4">
            <a:extLst>
              <a:ext uri="{FF2B5EF4-FFF2-40B4-BE49-F238E27FC236}">
                <a16:creationId xmlns:a16="http://schemas.microsoft.com/office/drawing/2014/main" id="{847C54D3-6A95-4949-BDEC-FD5C66B34C01}"/>
              </a:ext>
            </a:extLst>
          </p:cNvPr>
          <p:cNvSpPr>
            <a:spLocks noGrp="1"/>
          </p:cNvSpPr>
          <p:nvPr>
            <p:ph type="title"/>
          </p:nvPr>
        </p:nvSpPr>
        <p:spPr>
          <a:xfrm>
            <a:off x="186692" y="124621"/>
            <a:ext cx="11493118" cy="484980"/>
          </a:xfrm>
        </p:spPr>
        <p:txBody>
          <a:bodyPr/>
          <a:lstStyle/>
          <a:p>
            <a:pPr>
              <a:defRPr/>
            </a:pPr>
            <a:r>
              <a:rPr lang="en-GB" dirty="0"/>
              <a:t>Air pollution less likely seen as an issue at National level than 2021</a:t>
            </a:r>
          </a:p>
        </p:txBody>
      </p:sp>
      <p:sp>
        <p:nvSpPr>
          <p:cNvPr id="30" name="Text Placeholder 6">
            <a:extLst>
              <a:ext uri="{FF2B5EF4-FFF2-40B4-BE49-F238E27FC236}">
                <a16:creationId xmlns:a16="http://schemas.microsoft.com/office/drawing/2014/main" id="{4B450FC0-E7FA-401D-B78D-0D6E95D8E828}"/>
              </a:ext>
            </a:extLst>
          </p:cNvPr>
          <p:cNvSpPr>
            <a:spLocks noGrp="1"/>
          </p:cNvSpPr>
          <p:nvPr>
            <p:ph type="body" sz="quarter" idx="13"/>
          </p:nvPr>
        </p:nvSpPr>
        <p:spPr>
          <a:xfrm>
            <a:off x="192086" y="581022"/>
            <a:ext cx="11268393" cy="785816"/>
          </a:xfrm>
        </p:spPr>
        <p:txBody>
          <a:bodyPr/>
          <a:lstStyle/>
          <a:p>
            <a:r>
              <a:rPr lang="en-GB" dirty="0"/>
              <a:t>There is less concern evident for Air Pollution than there was back in 2021 nationally, locally it remains the same</a:t>
            </a:r>
          </a:p>
        </p:txBody>
      </p:sp>
      <p:graphicFrame>
        <p:nvGraphicFramePr>
          <p:cNvPr id="8" name="Table 7">
            <a:extLst>
              <a:ext uri="{FF2B5EF4-FFF2-40B4-BE49-F238E27FC236}">
                <a16:creationId xmlns:a16="http://schemas.microsoft.com/office/drawing/2014/main" id="{DD870E04-A556-9736-DC5C-44E06E1FED43}"/>
              </a:ext>
            </a:extLst>
          </p:cNvPr>
          <p:cNvGraphicFramePr>
            <a:graphicFrameLocks noGrp="1"/>
          </p:cNvGraphicFramePr>
          <p:nvPr>
            <p:extLst>
              <p:ext uri="{D42A27DB-BD31-4B8C-83A1-F6EECF244321}">
                <p14:modId xmlns:p14="http://schemas.microsoft.com/office/powerpoint/2010/main" val="2460722571"/>
              </p:ext>
            </p:extLst>
          </p:nvPr>
        </p:nvGraphicFramePr>
        <p:xfrm>
          <a:off x="1954725" y="5220490"/>
          <a:ext cx="9904196" cy="646910"/>
        </p:xfrm>
        <a:graphic>
          <a:graphicData uri="http://schemas.openxmlformats.org/drawingml/2006/table">
            <a:tbl>
              <a:tblPr>
                <a:tableStyleId>{5C22544A-7EE6-4342-B048-85BDC9FD1C3A}</a:tableStyleId>
              </a:tblPr>
              <a:tblGrid>
                <a:gridCol w="2476049">
                  <a:extLst>
                    <a:ext uri="{9D8B030D-6E8A-4147-A177-3AD203B41FA5}">
                      <a16:colId xmlns:a16="http://schemas.microsoft.com/office/drawing/2014/main" val="20012"/>
                    </a:ext>
                  </a:extLst>
                </a:gridCol>
                <a:gridCol w="2476049">
                  <a:extLst>
                    <a:ext uri="{9D8B030D-6E8A-4147-A177-3AD203B41FA5}">
                      <a16:colId xmlns:a16="http://schemas.microsoft.com/office/drawing/2014/main" val="20002"/>
                    </a:ext>
                  </a:extLst>
                </a:gridCol>
                <a:gridCol w="2476049">
                  <a:extLst>
                    <a:ext uri="{9D8B030D-6E8A-4147-A177-3AD203B41FA5}">
                      <a16:colId xmlns:a16="http://schemas.microsoft.com/office/drawing/2014/main" val="20004"/>
                    </a:ext>
                  </a:extLst>
                </a:gridCol>
                <a:gridCol w="2476049">
                  <a:extLst>
                    <a:ext uri="{9D8B030D-6E8A-4147-A177-3AD203B41FA5}">
                      <a16:colId xmlns:a16="http://schemas.microsoft.com/office/drawing/2014/main" val="106239908"/>
                    </a:ext>
                  </a:extLst>
                </a:gridCol>
              </a:tblGrid>
              <a:tr h="323455">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22505F"/>
                          </a:solidFill>
                          <a:effectLst/>
                          <a:uLnTx/>
                          <a:uFillTx/>
                          <a:latin typeface="Calibri Light"/>
                          <a:ea typeface="+mn-ea"/>
                          <a:cs typeface="+mn-cs"/>
                        </a:rPr>
                        <a:t>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22505F"/>
                          </a:solidFill>
                          <a:effectLst/>
                          <a:uLnTx/>
                          <a:uFillTx/>
                          <a:latin typeface="Calibri Light"/>
                          <a:ea typeface="+mn-ea"/>
                          <a:cs typeface="+mn-cs"/>
                        </a:rPr>
                        <a:t>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22505F"/>
                          </a:solidFill>
                          <a:effectLst/>
                          <a:uLnTx/>
                          <a:uFillTx/>
                          <a:latin typeface="Calibri Light"/>
                          <a:ea typeface="+mn-ea"/>
                          <a:cs typeface="+mn-cs"/>
                        </a:rPr>
                        <a:t>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0" i="0" u="none" strike="noStrike" kern="1200" cap="none" spc="0" normalizeH="0" baseline="0" noProof="0" dirty="0">
                          <a:ln>
                            <a:noFill/>
                          </a:ln>
                          <a:solidFill>
                            <a:srgbClr val="22505F"/>
                          </a:solidFill>
                          <a:effectLst/>
                          <a:uLnTx/>
                          <a:uFillTx/>
                          <a:latin typeface="Calibri Light"/>
                          <a:ea typeface="+mn-ea"/>
                          <a:cs typeface="+mn-cs"/>
                        </a:rPr>
                        <a:t>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323455">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1"/>
                          </a:solidFill>
                          <a:effectLst/>
                          <a:uLnTx/>
                          <a:uFillTx/>
                          <a:latin typeface="Calibri Light"/>
                          <a:ea typeface="+mn-ea"/>
                          <a:cs typeface="+mn-cs"/>
                        </a:rPr>
                        <a:t>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1"/>
                          </a:solidFill>
                          <a:effectLst/>
                          <a:uLnTx/>
                          <a:uFillTx/>
                          <a:latin typeface="Calibri Light"/>
                          <a:ea typeface="+mn-ea"/>
                          <a:cs typeface="+mn-cs"/>
                        </a:rPr>
                        <a:t>32%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1"/>
                          </a:solidFill>
                          <a:effectLst/>
                          <a:uLnTx/>
                          <a:uFillTx/>
                          <a:latin typeface="Calibri Light"/>
                          <a:ea typeface="+mn-ea"/>
                          <a:cs typeface="+mn-cs"/>
                        </a:rPr>
                        <a:t>57%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1"/>
                          </a:solidFill>
                          <a:effectLst/>
                          <a:uLnTx/>
                          <a:uFillTx/>
                          <a:latin typeface="Calibri Light"/>
                          <a:ea typeface="+mn-ea"/>
                          <a:cs typeface="+mn-cs"/>
                        </a:rPr>
                        <a:t>58%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571049216"/>
                  </a:ext>
                </a:extLst>
              </a:tr>
            </a:tbl>
          </a:graphicData>
        </a:graphic>
      </p:graphicFrame>
      <p:graphicFrame>
        <p:nvGraphicFramePr>
          <p:cNvPr id="10" name="Table 9">
            <a:extLst>
              <a:ext uri="{FF2B5EF4-FFF2-40B4-BE49-F238E27FC236}">
                <a16:creationId xmlns:a16="http://schemas.microsoft.com/office/drawing/2014/main" id="{6FBE0077-FA59-BB6B-A122-6F87AA148037}"/>
              </a:ext>
            </a:extLst>
          </p:cNvPr>
          <p:cNvGraphicFramePr>
            <a:graphicFrameLocks noGrp="1"/>
          </p:cNvGraphicFramePr>
          <p:nvPr>
            <p:extLst>
              <p:ext uri="{D42A27DB-BD31-4B8C-83A1-F6EECF244321}">
                <p14:modId xmlns:p14="http://schemas.microsoft.com/office/powerpoint/2010/main" val="399011009"/>
              </p:ext>
            </p:extLst>
          </p:nvPr>
        </p:nvGraphicFramePr>
        <p:xfrm>
          <a:off x="1954725" y="2328867"/>
          <a:ext cx="9904196" cy="222885"/>
        </p:xfrm>
        <a:graphic>
          <a:graphicData uri="http://schemas.openxmlformats.org/drawingml/2006/table">
            <a:tbl>
              <a:tblPr>
                <a:tableStyleId>{5C22544A-7EE6-4342-B048-85BDC9FD1C3A}</a:tableStyleId>
              </a:tblPr>
              <a:tblGrid>
                <a:gridCol w="2476049">
                  <a:extLst>
                    <a:ext uri="{9D8B030D-6E8A-4147-A177-3AD203B41FA5}">
                      <a16:colId xmlns:a16="http://schemas.microsoft.com/office/drawing/2014/main" val="20012"/>
                    </a:ext>
                  </a:extLst>
                </a:gridCol>
                <a:gridCol w="2476049">
                  <a:extLst>
                    <a:ext uri="{9D8B030D-6E8A-4147-A177-3AD203B41FA5}">
                      <a16:colId xmlns:a16="http://schemas.microsoft.com/office/drawing/2014/main" val="20002"/>
                    </a:ext>
                  </a:extLst>
                </a:gridCol>
                <a:gridCol w="2476049">
                  <a:extLst>
                    <a:ext uri="{9D8B030D-6E8A-4147-A177-3AD203B41FA5}">
                      <a16:colId xmlns:a16="http://schemas.microsoft.com/office/drawing/2014/main" val="20004"/>
                    </a:ext>
                  </a:extLst>
                </a:gridCol>
                <a:gridCol w="2476049">
                  <a:extLst>
                    <a:ext uri="{9D8B030D-6E8A-4147-A177-3AD203B41FA5}">
                      <a16:colId xmlns:a16="http://schemas.microsoft.com/office/drawing/2014/main" val="106239908"/>
                    </a:ext>
                  </a:extLst>
                </a:gridCol>
              </a:tblGrid>
              <a:tr h="180000">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3">
                              <a:lumMod val="75000"/>
                            </a:schemeClr>
                          </a:solidFill>
                          <a:effectLst/>
                          <a:uLnTx/>
                          <a:uFillTx/>
                          <a:latin typeface="Calibri Light"/>
                          <a:ea typeface="+mn-ea"/>
                          <a:cs typeface="+mn-cs"/>
                        </a:rPr>
                        <a:t>66%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3">
                              <a:lumMod val="75000"/>
                            </a:schemeClr>
                          </a:solidFill>
                          <a:effectLst/>
                          <a:uLnTx/>
                          <a:uFillTx/>
                          <a:latin typeface="Calibri Light"/>
                          <a:ea typeface="+mn-ea"/>
                          <a:cs typeface="+mn-cs"/>
                        </a:rPr>
                        <a:t>61%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3">
                              <a:lumMod val="75000"/>
                            </a:schemeClr>
                          </a:solidFill>
                          <a:effectLst/>
                          <a:uLnTx/>
                          <a:uFillTx/>
                          <a:latin typeface="Calibri Light"/>
                          <a:ea typeface="+mn-ea"/>
                          <a:cs typeface="+mn-cs"/>
                        </a:rPr>
                        <a:t>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kumimoji="0" lang="en-GB" sz="1400" b="1" i="0" u="none" strike="noStrike" kern="1200" cap="none" spc="0" normalizeH="0" baseline="0" noProof="0" dirty="0">
                          <a:ln>
                            <a:noFill/>
                          </a:ln>
                          <a:solidFill>
                            <a:schemeClr val="accent3">
                              <a:lumMod val="75000"/>
                            </a:schemeClr>
                          </a:solidFill>
                          <a:effectLst/>
                          <a:uLnTx/>
                          <a:uFillTx/>
                          <a:latin typeface="Calibri Light"/>
                          <a:ea typeface="+mn-ea"/>
                          <a:cs typeface="+mn-cs"/>
                        </a:rPr>
                        <a:t>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571049216"/>
                  </a:ext>
                </a:extLst>
              </a:tr>
            </a:tbl>
          </a:graphicData>
        </a:graphic>
      </p:graphicFrame>
      <p:cxnSp>
        <p:nvCxnSpPr>
          <p:cNvPr id="16" name="Straight Connector 15">
            <a:extLst>
              <a:ext uri="{FF2B5EF4-FFF2-40B4-BE49-F238E27FC236}">
                <a16:creationId xmlns:a16="http://schemas.microsoft.com/office/drawing/2014/main" id="{7B2AAE46-FD5A-0AEC-59CE-CDD4FA1F1608}"/>
              </a:ext>
            </a:extLst>
          </p:cNvPr>
          <p:cNvCxnSpPr>
            <a:cxnSpLocks/>
          </p:cNvCxnSpPr>
          <p:nvPr/>
        </p:nvCxnSpPr>
        <p:spPr>
          <a:xfrm>
            <a:off x="6892925" y="1860550"/>
            <a:ext cx="0" cy="41338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20" name="Table 19">
            <a:extLst>
              <a:ext uri="{FF2B5EF4-FFF2-40B4-BE49-F238E27FC236}">
                <a16:creationId xmlns:a16="http://schemas.microsoft.com/office/drawing/2014/main" id="{698BDBED-D91C-9AC9-2F47-EA29F544EE8F}"/>
              </a:ext>
            </a:extLst>
          </p:cNvPr>
          <p:cNvGraphicFramePr>
            <a:graphicFrameLocks noGrp="1"/>
          </p:cNvGraphicFramePr>
          <p:nvPr>
            <p:extLst>
              <p:ext uri="{D42A27DB-BD31-4B8C-83A1-F6EECF244321}">
                <p14:modId xmlns:p14="http://schemas.microsoft.com/office/powerpoint/2010/main" val="2210563167"/>
              </p:ext>
            </p:extLst>
          </p:nvPr>
        </p:nvGraphicFramePr>
        <p:xfrm>
          <a:off x="1929901" y="1809434"/>
          <a:ext cx="9929020" cy="476250"/>
        </p:xfrm>
        <a:graphic>
          <a:graphicData uri="http://schemas.openxmlformats.org/drawingml/2006/table">
            <a:tbl>
              <a:tblPr>
                <a:tableStyleId>{7E9639D4-E3E2-4D34-9284-5A2195B3D0D7}</a:tableStyleId>
              </a:tblPr>
              <a:tblGrid>
                <a:gridCol w="2482255">
                  <a:extLst>
                    <a:ext uri="{9D8B030D-6E8A-4147-A177-3AD203B41FA5}">
                      <a16:colId xmlns:a16="http://schemas.microsoft.com/office/drawing/2014/main" val="4113289949"/>
                    </a:ext>
                  </a:extLst>
                </a:gridCol>
                <a:gridCol w="2482255">
                  <a:extLst>
                    <a:ext uri="{9D8B030D-6E8A-4147-A177-3AD203B41FA5}">
                      <a16:colId xmlns:a16="http://schemas.microsoft.com/office/drawing/2014/main" val="3637339466"/>
                    </a:ext>
                  </a:extLst>
                </a:gridCol>
                <a:gridCol w="2482255">
                  <a:extLst>
                    <a:ext uri="{9D8B030D-6E8A-4147-A177-3AD203B41FA5}">
                      <a16:colId xmlns:a16="http://schemas.microsoft.com/office/drawing/2014/main" val="4135663639"/>
                    </a:ext>
                  </a:extLst>
                </a:gridCol>
                <a:gridCol w="2482255">
                  <a:extLst>
                    <a:ext uri="{9D8B030D-6E8A-4147-A177-3AD203B41FA5}">
                      <a16:colId xmlns:a16="http://schemas.microsoft.com/office/drawing/2014/main" val="3593621391"/>
                    </a:ext>
                  </a:extLst>
                </a:gridCol>
              </a:tblGrid>
              <a:tr h="190500">
                <a:tc gridSpan="2">
                  <a:txBody>
                    <a:bodyPr/>
                    <a:lstStyle/>
                    <a:p>
                      <a:pPr algn="ctr" fontAlgn="b"/>
                      <a:r>
                        <a:rPr lang="en-IE" sz="1600" b="1" kern="1200" dirty="0">
                          <a:solidFill>
                            <a:schemeClr val="tx2"/>
                          </a:solidFill>
                          <a:latin typeface="+mn-lt"/>
                          <a:ea typeface="+mn-ea"/>
                          <a:cs typeface="+mn-cs"/>
                        </a:rPr>
                        <a:t>Nationally</a:t>
                      </a:r>
                      <a:endParaRPr lang="en-IE" sz="1600" b="1" i="0" u="none" strike="noStrike" dirty="0">
                        <a:solidFill>
                          <a:schemeClr val="tx2"/>
                        </a:solidFill>
                        <a:effectLst/>
                        <a:latin typeface="Calibri" panose="020F0502020204030204" pitchFamily="34" charset="0"/>
                      </a:endParaRPr>
                    </a:p>
                  </a:txBody>
                  <a:tcPr marL="9525" marR="9525" marT="9525" marB="0" anchor="b">
                    <a:lnL w="6350" cap="flat" cmpd="sng" algn="ctr">
                      <a:noFill/>
                      <a:prstDash val="solid"/>
                      <a:miter lim="800000"/>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ctr" latinLnBrk="0" hangingPunct="1">
                        <a:lnSpc>
                          <a:spcPct val="80000"/>
                        </a:lnSpc>
                      </a:pPr>
                      <a:r>
                        <a:rPr lang="en-IE" sz="1600" b="1" kern="1200" dirty="0">
                          <a:solidFill>
                            <a:schemeClr val="tx2"/>
                          </a:solidFill>
                          <a:latin typeface="+mn-lt"/>
                          <a:ea typeface="+mn-ea"/>
                          <a:cs typeface="+mn-cs"/>
                        </a:rPr>
                        <a:t>In your local area</a:t>
                      </a: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extLst>
                  <a:ext uri="{0D108BD9-81ED-4DB2-BD59-A6C34878D82A}">
                    <a16:rowId xmlns:a16="http://schemas.microsoft.com/office/drawing/2014/main" val="1750334248"/>
                  </a:ext>
                </a:extLst>
              </a:tr>
              <a:tr h="190500">
                <a:tc>
                  <a:txBody>
                    <a:bodyPr/>
                    <a:lstStyle/>
                    <a:p>
                      <a:pPr algn="ctr" fontAlgn="b"/>
                      <a:r>
                        <a:rPr lang="en-IE" sz="1400" b="1" u="none" strike="noStrike" dirty="0">
                          <a:solidFill>
                            <a:schemeClr val="tx2"/>
                          </a:solidFill>
                          <a:effectLst/>
                        </a:rPr>
                        <a:t>2021</a:t>
                      </a:r>
                      <a:endParaRPr lang="en-IE" sz="1400" b="1" i="0" u="none" strike="noStrike" dirty="0">
                        <a:solidFill>
                          <a:schemeClr val="tx2"/>
                        </a:solidFill>
                        <a:effectLst/>
                        <a:latin typeface="Calibri" panose="020F0502020204030204" pitchFamily="34" charset="0"/>
                      </a:endParaRPr>
                    </a:p>
                  </a:txBody>
                  <a:tcPr marL="9525" marR="9525" marT="9525" marB="0" anchor="b">
                    <a:lnL w="6350" cap="flat" cmpd="sng" algn="ctr">
                      <a:noFill/>
                      <a:prstDash val="solid"/>
                      <a:miter lim="800000"/>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400" b="1" u="none" strike="noStrike" dirty="0">
                          <a:solidFill>
                            <a:schemeClr val="tx2"/>
                          </a:solidFill>
                          <a:effectLst/>
                        </a:rPr>
                        <a:t>2024</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400" b="1" u="none" strike="noStrike" dirty="0">
                          <a:solidFill>
                            <a:schemeClr val="tx2"/>
                          </a:solidFill>
                          <a:effectLst/>
                        </a:rPr>
                        <a:t>2021</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400" b="1" u="none" strike="noStrike" dirty="0">
                          <a:solidFill>
                            <a:schemeClr val="tx2"/>
                          </a:solidFill>
                          <a:effectLst/>
                        </a:rPr>
                        <a:t>2024</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graphicFrame>
        <p:nvGraphicFramePr>
          <p:cNvPr id="6" name="Table 5">
            <a:extLst>
              <a:ext uri="{FF2B5EF4-FFF2-40B4-BE49-F238E27FC236}">
                <a16:creationId xmlns:a16="http://schemas.microsoft.com/office/drawing/2014/main" id="{569D57E0-8A3D-5032-319D-EDC1CF9242AC}"/>
              </a:ext>
            </a:extLst>
          </p:cNvPr>
          <p:cNvGraphicFramePr>
            <a:graphicFrameLocks noGrp="1"/>
          </p:cNvGraphicFramePr>
          <p:nvPr>
            <p:extLst>
              <p:ext uri="{D42A27DB-BD31-4B8C-83A1-F6EECF244321}">
                <p14:modId xmlns:p14="http://schemas.microsoft.com/office/powerpoint/2010/main" val="977107559"/>
              </p:ext>
            </p:extLst>
          </p:nvPr>
        </p:nvGraphicFramePr>
        <p:xfrm>
          <a:off x="352425" y="2921000"/>
          <a:ext cx="1650206" cy="2022475"/>
        </p:xfrm>
        <a:graphic>
          <a:graphicData uri="http://schemas.openxmlformats.org/drawingml/2006/table">
            <a:tbl>
              <a:tblPr>
                <a:tableStyleId>{7E9639D4-E3E2-4D34-9284-5A2195B3D0D7}</a:tableStyleId>
              </a:tblPr>
              <a:tblGrid>
                <a:gridCol w="1650206">
                  <a:extLst>
                    <a:ext uri="{9D8B030D-6E8A-4147-A177-3AD203B41FA5}">
                      <a16:colId xmlns:a16="http://schemas.microsoft.com/office/drawing/2014/main" val="2253521407"/>
                    </a:ext>
                  </a:extLst>
                </a:gridCol>
              </a:tblGrid>
              <a:tr h="496094">
                <a:tc>
                  <a:txBody>
                    <a:bodyPr/>
                    <a:lstStyle/>
                    <a:p>
                      <a:pPr marL="0" algn="r" defTabSz="914400" rtl="0" eaLnBrk="1" fontAlgn="b" latinLnBrk="0" hangingPunct="1"/>
                      <a:r>
                        <a:rPr lang="en-GB" sz="1400" u="none" strike="noStrike" kern="1200" dirty="0">
                          <a:solidFill>
                            <a:schemeClr val="tx2"/>
                          </a:solidFill>
                          <a:effectLst/>
                          <a:latin typeface="+mn-lt"/>
                          <a:ea typeface="+mn-ea"/>
                          <a:cs typeface="+mn-cs"/>
                        </a:rPr>
                        <a:t>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402779890"/>
                  </a:ext>
                </a:extLst>
              </a:tr>
              <a:tr h="521494">
                <a:tc>
                  <a:txBody>
                    <a:bodyPr/>
                    <a:lstStyle/>
                    <a:p>
                      <a:pPr marL="0" algn="r" defTabSz="914400" rtl="0" eaLnBrk="1" fontAlgn="b" latinLnBrk="0" hangingPunct="1"/>
                      <a:r>
                        <a:rPr lang="en-GB" sz="1400" u="none" strike="noStrike" kern="1200" dirty="0">
                          <a:solidFill>
                            <a:schemeClr val="tx2"/>
                          </a:solidFill>
                          <a:effectLst/>
                          <a:latin typeface="+mn-lt"/>
                          <a:ea typeface="+mn-ea"/>
                          <a:cs typeface="+mn-cs"/>
                        </a:rPr>
                        <a:t>A fairly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325660679"/>
                  </a:ext>
                </a:extLst>
              </a:tr>
              <a:tr h="488156">
                <a:tc>
                  <a:txBody>
                    <a:bodyPr/>
                    <a:lstStyle/>
                    <a:p>
                      <a:pPr marL="0" algn="r" defTabSz="914400" rtl="0" eaLnBrk="1" fontAlgn="b" latinLnBrk="0" hangingPunct="1"/>
                      <a:r>
                        <a:rPr lang="en-GB" sz="1400" u="none" strike="noStrike" kern="1200" dirty="0">
                          <a:solidFill>
                            <a:schemeClr val="tx2"/>
                          </a:solidFill>
                          <a:effectLst/>
                          <a:latin typeface="+mn-lt"/>
                          <a:ea typeface="+mn-ea"/>
                          <a:cs typeface="+mn-cs"/>
                        </a:rPr>
                        <a:t>Not 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49707454"/>
                  </a:ext>
                </a:extLst>
              </a:tr>
              <a:tr h="516731">
                <a:tc>
                  <a:txBody>
                    <a:bodyPr/>
                    <a:lstStyle/>
                    <a:p>
                      <a:pPr marL="0" algn="r" defTabSz="914400" rtl="0" eaLnBrk="1" fontAlgn="b" latinLnBrk="0" hangingPunct="1"/>
                      <a:r>
                        <a:rPr lang="en-GB" sz="1400" u="none" strike="noStrike" kern="1200" dirty="0">
                          <a:solidFill>
                            <a:schemeClr val="tx2"/>
                          </a:solidFill>
                          <a:effectLst/>
                          <a:latin typeface="+mn-lt"/>
                          <a:ea typeface="+mn-ea"/>
                          <a:cs typeface="+mn-cs"/>
                        </a:rPr>
                        <a:t>Not a serious problem at all</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984708797"/>
                  </a:ext>
                </a:extLst>
              </a:tr>
            </a:tbl>
          </a:graphicData>
        </a:graphic>
      </p:graphicFrame>
      <p:sp>
        <p:nvSpPr>
          <p:cNvPr id="9" name="TextBox 8">
            <a:extLst>
              <a:ext uri="{FF2B5EF4-FFF2-40B4-BE49-F238E27FC236}">
                <a16:creationId xmlns:a16="http://schemas.microsoft.com/office/drawing/2014/main" id="{31778D17-D96F-6DAF-05E4-79632F6B71DB}"/>
              </a:ext>
            </a:extLst>
          </p:cNvPr>
          <p:cNvSpPr txBox="1"/>
          <p:nvPr/>
        </p:nvSpPr>
        <p:spPr>
          <a:xfrm>
            <a:off x="1176378" y="5293192"/>
            <a:ext cx="8262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Don’t know</a:t>
            </a:r>
          </a:p>
        </p:txBody>
      </p:sp>
      <p:sp>
        <p:nvSpPr>
          <p:cNvPr id="11" name="TextBox 10">
            <a:extLst>
              <a:ext uri="{FF2B5EF4-FFF2-40B4-BE49-F238E27FC236}">
                <a16:creationId xmlns:a16="http://schemas.microsoft.com/office/drawing/2014/main" id="{9F9DCCD1-D36E-4106-BDC6-CF1D3FC9BB46}"/>
              </a:ext>
            </a:extLst>
          </p:cNvPr>
          <p:cNvSpPr txBox="1"/>
          <p:nvPr/>
        </p:nvSpPr>
        <p:spPr>
          <a:xfrm>
            <a:off x="309860" y="5534570"/>
            <a:ext cx="1692771"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Not a very serious/</a:t>
            </a:r>
            <a:b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sp>
        <p:nvSpPr>
          <p:cNvPr id="14" name="TextBox 13">
            <a:extLst>
              <a:ext uri="{FF2B5EF4-FFF2-40B4-BE49-F238E27FC236}">
                <a16:creationId xmlns:a16="http://schemas.microsoft.com/office/drawing/2014/main" id="{79CEBF48-633D-A3B7-2C8C-EA30AFCF1C07}"/>
              </a:ext>
            </a:extLst>
          </p:cNvPr>
          <p:cNvSpPr txBox="1"/>
          <p:nvPr/>
        </p:nvSpPr>
        <p:spPr>
          <a:xfrm>
            <a:off x="754661" y="2346646"/>
            <a:ext cx="1247970"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A very/ fairly</a:t>
            </a:r>
            <a:b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pic>
        <p:nvPicPr>
          <p:cNvPr id="17" name="Graphic 16">
            <a:extLst>
              <a:ext uri="{FF2B5EF4-FFF2-40B4-BE49-F238E27FC236}">
                <a16:creationId xmlns:a16="http://schemas.microsoft.com/office/drawing/2014/main" id="{C54865EE-D291-E608-6571-E2F5C5C7918E}"/>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7491" y="1419225"/>
            <a:ext cx="1005961" cy="1005961"/>
          </a:xfrm>
          <a:prstGeom prst="rect">
            <a:avLst/>
          </a:prstGeom>
        </p:spPr>
      </p:pic>
    </p:spTree>
    <p:extLst>
      <p:ext uri="{BB962C8B-B14F-4D97-AF65-F5344CB8AC3E}">
        <p14:creationId xmlns:p14="http://schemas.microsoft.com/office/powerpoint/2010/main" val="173328065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Chart 7">
            <a:extLst>
              <a:ext uri="{FF2B5EF4-FFF2-40B4-BE49-F238E27FC236}">
                <a16:creationId xmlns:a16="http://schemas.microsoft.com/office/drawing/2014/main" id="{3796C1B0-05F4-9D2A-F3C9-B13C375E72D1}"/>
              </a:ext>
            </a:extLst>
          </p:cNvPr>
          <p:cNvGraphicFramePr/>
          <p:nvPr>
            <p:extLst>
              <p:ext uri="{D42A27DB-BD31-4B8C-83A1-F6EECF244321}">
                <p14:modId xmlns:p14="http://schemas.microsoft.com/office/powerpoint/2010/main" val="1700669541"/>
              </p:ext>
            </p:extLst>
          </p:nvPr>
        </p:nvGraphicFramePr>
        <p:xfrm>
          <a:off x="200914" y="1766660"/>
          <a:ext cx="11802400" cy="4718052"/>
        </p:xfrm>
        <a:graphic>
          <a:graphicData uri="http://schemas.openxmlformats.org/drawingml/2006/chart">
            <c:chart xmlns:c="http://schemas.openxmlformats.org/drawingml/2006/chart" xmlns:r="http://schemas.openxmlformats.org/officeDocument/2006/relationships" r:id="rId3"/>
          </a:graphicData>
        </a:graphic>
      </p:graphicFrame>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16</a:t>
            </a:fld>
            <a:endParaRPr lang="en-GB" dirty="0"/>
          </a:p>
        </p:txBody>
      </p:sp>
      <p:sp>
        <p:nvSpPr>
          <p:cNvPr id="24" name="Footer Placeholder 1">
            <a:extLst>
              <a:ext uri="{FF2B5EF4-FFF2-40B4-BE49-F238E27FC236}">
                <a16:creationId xmlns:a16="http://schemas.microsoft.com/office/drawing/2014/main" id="{5A40AC5F-0DC4-4E09-A539-0DFE057B581F}"/>
              </a:ext>
            </a:extLst>
          </p:cNvPr>
          <p:cNvSpPr>
            <a:spLocks noGrp="1"/>
          </p:cNvSpPr>
          <p:nvPr>
            <p:ph type="ftr" sz="quarter" idx="11"/>
          </p:nvPr>
        </p:nvSpPr>
        <p:spPr>
          <a:xfrm>
            <a:off x="205739" y="6453983"/>
            <a:ext cx="6916955" cy="365125"/>
          </a:xfrm>
        </p:spPr>
        <p:txBody>
          <a:bodyPr/>
          <a:lstStyle/>
          <a:p>
            <a:pPr>
              <a:defRPr/>
            </a:pPr>
            <a:r>
              <a:rPr lang="en-GB" dirty="0"/>
              <a:t>Q4. How much of a problem, if at all, do you believe poor air quality / air pollution is...?</a:t>
            </a:r>
          </a:p>
          <a:p>
            <a:pPr>
              <a:defRPr/>
            </a:pPr>
            <a:r>
              <a:rPr lang="en-GB" dirty="0"/>
              <a:t>(Base: All respondents n=1027)</a:t>
            </a:r>
          </a:p>
        </p:txBody>
      </p:sp>
      <p:sp>
        <p:nvSpPr>
          <p:cNvPr id="28" name="Text Placeholder 12">
            <a:extLst>
              <a:ext uri="{FF2B5EF4-FFF2-40B4-BE49-F238E27FC236}">
                <a16:creationId xmlns:a16="http://schemas.microsoft.com/office/drawing/2014/main" id="{987BB5E8-38FD-4937-A9E6-6BA20142981B}"/>
              </a:ext>
            </a:extLst>
          </p:cNvPr>
          <p:cNvSpPr txBox="1">
            <a:spLocks/>
          </p:cNvSpPr>
          <p:nvPr/>
        </p:nvSpPr>
        <p:spPr>
          <a:xfrm>
            <a:off x="192087" y="1314181"/>
            <a:ext cx="5018088" cy="785816"/>
          </a:xfrm>
          <a:prstGeom prst="rect">
            <a:avLst/>
          </a:prstGeom>
        </p:spPr>
        <p:txBody>
          <a:bodyPr vert="horz" lIns="91440" tIns="45720" rIns="91440" bIns="45720" rtlCol="0">
            <a:noAutofit/>
          </a:bodyPr>
          <a:lst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800" b="1" kern="1200">
                <a:solidFill>
                  <a:schemeClr val="tx2"/>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800" b="0" kern="1200">
                <a:solidFill>
                  <a:schemeClr val="tx2"/>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600" b="0" kern="1200">
                <a:solidFill>
                  <a:schemeClr val="tx2"/>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400" b="0" kern="1200">
                <a:solidFill>
                  <a:schemeClr val="tx2"/>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b="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IE" dirty="0"/>
              <a:t>Poor air quality / air pollution is - Nationally</a:t>
            </a:r>
          </a:p>
        </p:txBody>
      </p:sp>
      <p:sp>
        <p:nvSpPr>
          <p:cNvPr id="29" name="Title 4">
            <a:extLst>
              <a:ext uri="{FF2B5EF4-FFF2-40B4-BE49-F238E27FC236}">
                <a16:creationId xmlns:a16="http://schemas.microsoft.com/office/drawing/2014/main" id="{847C54D3-6A95-4949-BDEC-FD5C66B34C01}"/>
              </a:ext>
            </a:extLst>
          </p:cNvPr>
          <p:cNvSpPr>
            <a:spLocks noGrp="1"/>
          </p:cNvSpPr>
          <p:nvPr>
            <p:ph type="title"/>
          </p:nvPr>
        </p:nvSpPr>
        <p:spPr>
          <a:xfrm>
            <a:off x="186692" y="124621"/>
            <a:ext cx="11273788" cy="484980"/>
          </a:xfrm>
        </p:spPr>
        <p:txBody>
          <a:bodyPr/>
          <a:lstStyle/>
          <a:p>
            <a:pPr>
              <a:defRPr/>
            </a:pPr>
            <a:r>
              <a:rPr lang="en-GB" dirty="0"/>
              <a:t>Females most likely to believe we have a national air quality issue</a:t>
            </a:r>
          </a:p>
        </p:txBody>
      </p:sp>
      <p:sp>
        <p:nvSpPr>
          <p:cNvPr id="30" name="Text Placeholder 6">
            <a:extLst>
              <a:ext uri="{FF2B5EF4-FFF2-40B4-BE49-F238E27FC236}">
                <a16:creationId xmlns:a16="http://schemas.microsoft.com/office/drawing/2014/main" id="{4B450FC0-E7FA-401D-B78D-0D6E95D8E828}"/>
              </a:ext>
            </a:extLst>
          </p:cNvPr>
          <p:cNvSpPr>
            <a:spLocks noGrp="1"/>
          </p:cNvSpPr>
          <p:nvPr>
            <p:ph type="body" sz="quarter" idx="13"/>
          </p:nvPr>
        </p:nvSpPr>
        <p:spPr>
          <a:xfrm>
            <a:off x="192086" y="581022"/>
            <a:ext cx="11268393" cy="785816"/>
          </a:xfrm>
        </p:spPr>
        <p:txBody>
          <a:bodyPr/>
          <a:lstStyle/>
          <a:p>
            <a:r>
              <a:rPr lang="en-GB" dirty="0"/>
              <a:t>Younger (18-34) adults, more likely than older age groups to think we have a “serious problem” at national level with air quality / pollution</a:t>
            </a:r>
          </a:p>
        </p:txBody>
      </p:sp>
      <p:graphicFrame>
        <p:nvGraphicFramePr>
          <p:cNvPr id="4" name="Table 3">
            <a:extLst>
              <a:ext uri="{FF2B5EF4-FFF2-40B4-BE49-F238E27FC236}">
                <a16:creationId xmlns:a16="http://schemas.microsoft.com/office/drawing/2014/main" id="{E1C4BEC5-E633-76CA-1454-3AF0F6D8038B}"/>
              </a:ext>
            </a:extLst>
          </p:cNvPr>
          <p:cNvGraphicFramePr>
            <a:graphicFrameLocks noGrp="1"/>
          </p:cNvGraphicFramePr>
          <p:nvPr>
            <p:extLst>
              <p:ext uri="{D42A27DB-BD31-4B8C-83A1-F6EECF244321}">
                <p14:modId xmlns:p14="http://schemas.microsoft.com/office/powerpoint/2010/main" val="3994515987"/>
              </p:ext>
            </p:extLst>
          </p:nvPr>
        </p:nvGraphicFramePr>
        <p:xfrm>
          <a:off x="352425" y="2929228"/>
          <a:ext cx="1650206" cy="2224880"/>
        </p:xfrm>
        <a:graphic>
          <a:graphicData uri="http://schemas.openxmlformats.org/drawingml/2006/table">
            <a:tbl>
              <a:tblPr>
                <a:tableStyleId>{7E9639D4-E3E2-4D34-9284-5A2195B3D0D7}</a:tableStyleId>
              </a:tblPr>
              <a:tblGrid>
                <a:gridCol w="1650206">
                  <a:extLst>
                    <a:ext uri="{9D8B030D-6E8A-4147-A177-3AD203B41FA5}">
                      <a16:colId xmlns:a16="http://schemas.microsoft.com/office/drawing/2014/main" val="2253521407"/>
                    </a:ext>
                  </a:extLst>
                </a:gridCol>
              </a:tblGrid>
              <a:tr h="496094">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402779890"/>
                  </a:ext>
                </a:extLst>
              </a:tr>
              <a:tr h="844485">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A fairly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325660679"/>
                  </a:ext>
                </a:extLst>
              </a:tr>
              <a:tr h="533400">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Not 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49707454"/>
                  </a:ext>
                </a:extLst>
              </a:tr>
              <a:tr h="107156">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Not a serious problem at all</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984708797"/>
                  </a:ext>
                </a:extLst>
              </a:tr>
            </a:tbl>
          </a:graphicData>
        </a:graphic>
      </p:graphicFrame>
      <p:sp>
        <p:nvSpPr>
          <p:cNvPr id="7" name="TextBox 6">
            <a:extLst>
              <a:ext uri="{FF2B5EF4-FFF2-40B4-BE49-F238E27FC236}">
                <a16:creationId xmlns:a16="http://schemas.microsoft.com/office/drawing/2014/main" id="{A93060D5-2EBA-6CBD-DFA6-05C9DE364AB9}"/>
              </a:ext>
            </a:extLst>
          </p:cNvPr>
          <p:cNvSpPr txBox="1"/>
          <p:nvPr/>
        </p:nvSpPr>
        <p:spPr>
          <a:xfrm>
            <a:off x="754661" y="2497257"/>
            <a:ext cx="1247970"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A very/ fairly</a:t>
            </a:r>
            <a:b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9" name="Table 8">
            <a:extLst>
              <a:ext uri="{FF2B5EF4-FFF2-40B4-BE49-F238E27FC236}">
                <a16:creationId xmlns:a16="http://schemas.microsoft.com/office/drawing/2014/main" id="{5B0CB107-E145-F6B8-5F95-6738EBBA0C1E}"/>
              </a:ext>
            </a:extLst>
          </p:cNvPr>
          <p:cNvGraphicFramePr>
            <a:graphicFrameLocks noGrp="1"/>
          </p:cNvGraphicFramePr>
          <p:nvPr>
            <p:extLst>
              <p:ext uri="{D42A27DB-BD31-4B8C-83A1-F6EECF244321}">
                <p14:modId xmlns:p14="http://schemas.microsoft.com/office/powerpoint/2010/main" val="1518328154"/>
              </p:ext>
            </p:extLst>
          </p:nvPr>
        </p:nvGraphicFramePr>
        <p:xfrm>
          <a:off x="1962979" y="2114456"/>
          <a:ext cx="9860448" cy="384810"/>
        </p:xfrm>
        <a:graphic>
          <a:graphicData uri="http://schemas.openxmlformats.org/drawingml/2006/table">
            <a:tbl>
              <a:tblPr>
                <a:tableStyleId>{5C22544A-7EE6-4342-B048-85BDC9FD1C3A}</a:tableStyleId>
              </a:tblPr>
              <a:tblGrid>
                <a:gridCol w="821704">
                  <a:extLst>
                    <a:ext uri="{9D8B030D-6E8A-4147-A177-3AD203B41FA5}">
                      <a16:colId xmlns:a16="http://schemas.microsoft.com/office/drawing/2014/main" val="20012"/>
                    </a:ext>
                  </a:extLst>
                </a:gridCol>
                <a:gridCol w="821704">
                  <a:extLst>
                    <a:ext uri="{9D8B030D-6E8A-4147-A177-3AD203B41FA5}">
                      <a16:colId xmlns:a16="http://schemas.microsoft.com/office/drawing/2014/main" val="20002"/>
                    </a:ext>
                  </a:extLst>
                </a:gridCol>
                <a:gridCol w="821704">
                  <a:extLst>
                    <a:ext uri="{9D8B030D-6E8A-4147-A177-3AD203B41FA5}">
                      <a16:colId xmlns:a16="http://schemas.microsoft.com/office/drawing/2014/main" val="20004"/>
                    </a:ext>
                  </a:extLst>
                </a:gridCol>
                <a:gridCol w="821704">
                  <a:extLst>
                    <a:ext uri="{9D8B030D-6E8A-4147-A177-3AD203B41FA5}">
                      <a16:colId xmlns:a16="http://schemas.microsoft.com/office/drawing/2014/main" val="106239908"/>
                    </a:ext>
                  </a:extLst>
                </a:gridCol>
                <a:gridCol w="821704">
                  <a:extLst>
                    <a:ext uri="{9D8B030D-6E8A-4147-A177-3AD203B41FA5}">
                      <a16:colId xmlns:a16="http://schemas.microsoft.com/office/drawing/2014/main" val="734571805"/>
                    </a:ext>
                  </a:extLst>
                </a:gridCol>
                <a:gridCol w="821704">
                  <a:extLst>
                    <a:ext uri="{9D8B030D-6E8A-4147-A177-3AD203B41FA5}">
                      <a16:colId xmlns:a16="http://schemas.microsoft.com/office/drawing/2014/main" val="3047156344"/>
                    </a:ext>
                  </a:extLst>
                </a:gridCol>
                <a:gridCol w="821704">
                  <a:extLst>
                    <a:ext uri="{9D8B030D-6E8A-4147-A177-3AD203B41FA5}">
                      <a16:colId xmlns:a16="http://schemas.microsoft.com/office/drawing/2014/main" val="1710922246"/>
                    </a:ext>
                  </a:extLst>
                </a:gridCol>
                <a:gridCol w="821704">
                  <a:extLst>
                    <a:ext uri="{9D8B030D-6E8A-4147-A177-3AD203B41FA5}">
                      <a16:colId xmlns:a16="http://schemas.microsoft.com/office/drawing/2014/main" val="2029170557"/>
                    </a:ext>
                  </a:extLst>
                </a:gridCol>
                <a:gridCol w="821704">
                  <a:extLst>
                    <a:ext uri="{9D8B030D-6E8A-4147-A177-3AD203B41FA5}">
                      <a16:colId xmlns:a16="http://schemas.microsoft.com/office/drawing/2014/main" val="1615556399"/>
                    </a:ext>
                  </a:extLst>
                </a:gridCol>
                <a:gridCol w="821704">
                  <a:extLst>
                    <a:ext uri="{9D8B030D-6E8A-4147-A177-3AD203B41FA5}">
                      <a16:colId xmlns:a16="http://schemas.microsoft.com/office/drawing/2014/main" val="3372673401"/>
                    </a:ext>
                  </a:extLst>
                </a:gridCol>
                <a:gridCol w="821704">
                  <a:extLst>
                    <a:ext uri="{9D8B030D-6E8A-4147-A177-3AD203B41FA5}">
                      <a16:colId xmlns:a16="http://schemas.microsoft.com/office/drawing/2014/main" val="1571348670"/>
                    </a:ext>
                  </a:extLst>
                </a:gridCol>
                <a:gridCol w="821704">
                  <a:extLst>
                    <a:ext uri="{9D8B030D-6E8A-4147-A177-3AD203B41FA5}">
                      <a16:colId xmlns:a16="http://schemas.microsoft.com/office/drawing/2014/main" val="2627872901"/>
                    </a:ext>
                  </a:extLst>
                </a:gridCol>
              </a:tblGrid>
              <a:tr h="180000">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graphicFrame>
        <p:nvGraphicFramePr>
          <p:cNvPr id="10" name="Table 9">
            <a:extLst>
              <a:ext uri="{FF2B5EF4-FFF2-40B4-BE49-F238E27FC236}">
                <a16:creationId xmlns:a16="http://schemas.microsoft.com/office/drawing/2014/main" id="{8265DC36-CE2D-85AA-03C7-651CF5DEA318}"/>
              </a:ext>
            </a:extLst>
          </p:cNvPr>
          <p:cNvGraphicFramePr>
            <a:graphicFrameLocks noGrp="1"/>
          </p:cNvGraphicFramePr>
          <p:nvPr>
            <p:extLst>
              <p:ext uri="{D42A27DB-BD31-4B8C-83A1-F6EECF244321}">
                <p14:modId xmlns:p14="http://schemas.microsoft.com/office/powerpoint/2010/main" val="4138990184"/>
              </p:ext>
            </p:extLst>
          </p:nvPr>
        </p:nvGraphicFramePr>
        <p:xfrm>
          <a:off x="1964054" y="5324945"/>
          <a:ext cx="9923160" cy="688158"/>
        </p:xfrm>
        <a:graphic>
          <a:graphicData uri="http://schemas.openxmlformats.org/drawingml/2006/table">
            <a:tbl>
              <a:tblPr>
                <a:tableStyleId>{5C22544A-7EE6-4342-B048-85BDC9FD1C3A}</a:tableStyleId>
              </a:tblPr>
              <a:tblGrid>
                <a:gridCol w="826930">
                  <a:extLst>
                    <a:ext uri="{9D8B030D-6E8A-4147-A177-3AD203B41FA5}">
                      <a16:colId xmlns:a16="http://schemas.microsoft.com/office/drawing/2014/main" val="20012"/>
                    </a:ext>
                  </a:extLst>
                </a:gridCol>
                <a:gridCol w="826930">
                  <a:extLst>
                    <a:ext uri="{9D8B030D-6E8A-4147-A177-3AD203B41FA5}">
                      <a16:colId xmlns:a16="http://schemas.microsoft.com/office/drawing/2014/main" val="20002"/>
                    </a:ext>
                  </a:extLst>
                </a:gridCol>
                <a:gridCol w="826930">
                  <a:extLst>
                    <a:ext uri="{9D8B030D-6E8A-4147-A177-3AD203B41FA5}">
                      <a16:colId xmlns:a16="http://schemas.microsoft.com/office/drawing/2014/main" val="20004"/>
                    </a:ext>
                  </a:extLst>
                </a:gridCol>
                <a:gridCol w="826930">
                  <a:extLst>
                    <a:ext uri="{9D8B030D-6E8A-4147-A177-3AD203B41FA5}">
                      <a16:colId xmlns:a16="http://schemas.microsoft.com/office/drawing/2014/main" val="106239908"/>
                    </a:ext>
                  </a:extLst>
                </a:gridCol>
                <a:gridCol w="826930">
                  <a:extLst>
                    <a:ext uri="{9D8B030D-6E8A-4147-A177-3AD203B41FA5}">
                      <a16:colId xmlns:a16="http://schemas.microsoft.com/office/drawing/2014/main" val="734571805"/>
                    </a:ext>
                  </a:extLst>
                </a:gridCol>
                <a:gridCol w="826930">
                  <a:extLst>
                    <a:ext uri="{9D8B030D-6E8A-4147-A177-3AD203B41FA5}">
                      <a16:colId xmlns:a16="http://schemas.microsoft.com/office/drawing/2014/main" val="2398422202"/>
                    </a:ext>
                  </a:extLst>
                </a:gridCol>
                <a:gridCol w="826930">
                  <a:extLst>
                    <a:ext uri="{9D8B030D-6E8A-4147-A177-3AD203B41FA5}">
                      <a16:colId xmlns:a16="http://schemas.microsoft.com/office/drawing/2014/main" val="3349563368"/>
                    </a:ext>
                  </a:extLst>
                </a:gridCol>
                <a:gridCol w="826930">
                  <a:extLst>
                    <a:ext uri="{9D8B030D-6E8A-4147-A177-3AD203B41FA5}">
                      <a16:colId xmlns:a16="http://schemas.microsoft.com/office/drawing/2014/main" val="1228979996"/>
                    </a:ext>
                  </a:extLst>
                </a:gridCol>
                <a:gridCol w="826930">
                  <a:extLst>
                    <a:ext uri="{9D8B030D-6E8A-4147-A177-3AD203B41FA5}">
                      <a16:colId xmlns:a16="http://schemas.microsoft.com/office/drawing/2014/main" val="4290056933"/>
                    </a:ext>
                  </a:extLst>
                </a:gridCol>
                <a:gridCol w="826930">
                  <a:extLst>
                    <a:ext uri="{9D8B030D-6E8A-4147-A177-3AD203B41FA5}">
                      <a16:colId xmlns:a16="http://schemas.microsoft.com/office/drawing/2014/main" val="2145866715"/>
                    </a:ext>
                  </a:extLst>
                </a:gridCol>
                <a:gridCol w="826930">
                  <a:extLst>
                    <a:ext uri="{9D8B030D-6E8A-4147-A177-3AD203B41FA5}">
                      <a16:colId xmlns:a16="http://schemas.microsoft.com/office/drawing/2014/main" val="1257080037"/>
                    </a:ext>
                  </a:extLst>
                </a:gridCol>
                <a:gridCol w="826930">
                  <a:extLst>
                    <a:ext uri="{9D8B030D-6E8A-4147-A177-3AD203B41FA5}">
                      <a16:colId xmlns:a16="http://schemas.microsoft.com/office/drawing/2014/main" val="3947167321"/>
                    </a:ext>
                  </a:extLst>
                </a:gridCol>
              </a:tblGrid>
              <a:tr h="344079">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10%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344079">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1" name="Table 10">
            <a:extLst>
              <a:ext uri="{FF2B5EF4-FFF2-40B4-BE49-F238E27FC236}">
                <a16:creationId xmlns:a16="http://schemas.microsoft.com/office/drawing/2014/main" id="{4844F328-44E3-090B-0FF8-28C0785C5D5B}"/>
              </a:ext>
            </a:extLst>
          </p:cNvPr>
          <p:cNvGraphicFramePr>
            <a:graphicFrameLocks noGrp="1"/>
          </p:cNvGraphicFramePr>
          <p:nvPr>
            <p:extLst>
              <p:ext uri="{D42A27DB-BD31-4B8C-83A1-F6EECF244321}">
                <p14:modId xmlns:p14="http://schemas.microsoft.com/office/powerpoint/2010/main" val="1997152505"/>
              </p:ext>
            </p:extLst>
          </p:nvPr>
        </p:nvGraphicFramePr>
        <p:xfrm>
          <a:off x="1964054" y="2635132"/>
          <a:ext cx="9923160" cy="190881"/>
        </p:xfrm>
        <a:graphic>
          <a:graphicData uri="http://schemas.openxmlformats.org/drawingml/2006/table">
            <a:tbl>
              <a:tblPr>
                <a:tableStyleId>{5C22544A-7EE6-4342-B048-85BDC9FD1C3A}</a:tableStyleId>
              </a:tblPr>
              <a:tblGrid>
                <a:gridCol w="826930">
                  <a:extLst>
                    <a:ext uri="{9D8B030D-6E8A-4147-A177-3AD203B41FA5}">
                      <a16:colId xmlns:a16="http://schemas.microsoft.com/office/drawing/2014/main" val="20012"/>
                    </a:ext>
                  </a:extLst>
                </a:gridCol>
                <a:gridCol w="826930">
                  <a:extLst>
                    <a:ext uri="{9D8B030D-6E8A-4147-A177-3AD203B41FA5}">
                      <a16:colId xmlns:a16="http://schemas.microsoft.com/office/drawing/2014/main" val="20002"/>
                    </a:ext>
                  </a:extLst>
                </a:gridCol>
                <a:gridCol w="826930">
                  <a:extLst>
                    <a:ext uri="{9D8B030D-6E8A-4147-A177-3AD203B41FA5}">
                      <a16:colId xmlns:a16="http://schemas.microsoft.com/office/drawing/2014/main" val="20004"/>
                    </a:ext>
                  </a:extLst>
                </a:gridCol>
                <a:gridCol w="826930">
                  <a:extLst>
                    <a:ext uri="{9D8B030D-6E8A-4147-A177-3AD203B41FA5}">
                      <a16:colId xmlns:a16="http://schemas.microsoft.com/office/drawing/2014/main" val="106239908"/>
                    </a:ext>
                  </a:extLst>
                </a:gridCol>
                <a:gridCol w="826930">
                  <a:extLst>
                    <a:ext uri="{9D8B030D-6E8A-4147-A177-3AD203B41FA5}">
                      <a16:colId xmlns:a16="http://schemas.microsoft.com/office/drawing/2014/main" val="734571805"/>
                    </a:ext>
                  </a:extLst>
                </a:gridCol>
                <a:gridCol w="826930">
                  <a:extLst>
                    <a:ext uri="{9D8B030D-6E8A-4147-A177-3AD203B41FA5}">
                      <a16:colId xmlns:a16="http://schemas.microsoft.com/office/drawing/2014/main" val="2398422202"/>
                    </a:ext>
                  </a:extLst>
                </a:gridCol>
                <a:gridCol w="826930">
                  <a:extLst>
                    <a:ext uri="{9D8B030D-6E8A-4147-A177-3AD203B41FA5}">
                      <a16:colId xmlns:a16="http://schemas.microsoft.com/office/drawing/2014/main" val="3349563368"/>
                    </a:ext>
                  </a:extLst>
                </a:gridCol>
                <a:gridCol w="826930">
                  <a:extLst>
                    <a:ext uri="{9D8B030D-6E8A-4147-A177-3AD203B41FA5}">
                      <a16:colId xmlns:a16="http://schemas.microsoft.com/office/drawing/2014/main" val="1228979996"/>
                    </a:ext>
                  </a:extLst>
                </a:gridCol>
                <a:gridCol w="826930">
                  <a:extLst>
                    <a:ext uri="{9D8B030D-6E8A-4147-A177-3AD203B41FA5}">
                      <a16:colId xmlns:a16="http://schemas.microsoft.com/office/drawing/2014/main" val="4290056933"/>
                    </a:ext>
                  </a:extLst>
                </a:gridCol>
                <a:gridCol w="826930">
                  <a:extLst>
                    <a:ext uri="{9D8B030D-6E8A-4147-A177-3AD203B41FA5}">
                      <a16:colId xmlns:a16="http://schemas.microsoft.com/office/drawing/2014/main" val="2145866715"/>
                    </a:ext>
                  </a:extLst>
                </a:gridCol>
                <a:gridCol w="826930">
                  <a:extLst>
                    <a:ext uri="{9D8B030D-6E8A-4147-A177-3AD203B41FA5}">
                      <a16:colId xmlns:a16="http://schemas.microsoft.com/office/drawing/2014/main" val="1621582269"/>
                    </a:ext>
                  </a:extLst>
                </a:gridCol>
                <a:gridCol w="82693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5" name="TextBox 4">
            <a:extLst>
              <a:ext uri="{FF2B5EF4-FFF2-40B4-BE49-F238E27FC236}">
                <a16:creationId xmlns:a16="http://schemas.microsoft.com/office/drawing/2014/main" id="{1BE99366-B64E-E408-42A4-CF1CCB637193}"/>
              </a:ext>
            </a:extLst>
          </p:cNvPr>
          <p:cNvSpPr txBox="1"/>
          <p:nvPr/>
        </p:nvSpPr>
        <p:spPr>
          <a:xfrm>
            <a:off x="1176378" y="5357981"/>
            <a:ext cx="8262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Don’t know</a:t>
            </a:r>
          </a:p>
        </p:txBody>
      </p:sp>
      <p:sp>
        <p:nvSpPr>
          <p:cNvPr id="6" name="TextBox 5">
            <a:extLst>
              <a:ext uri="{FF2B5EF4-FFF2-40B4-BE49-F238E27FC236}">
                <a16:creationId xmlns:a16="http://schemas.microsoft.com/office/drawing/2014/main" id="{2DAA8BF2-035A-EAEF-E29A-15A6739428E0}"/>
              </a:ext>
            </a:extLst>
          </p:cNvPr>
          <p:cNvSpPr txBox="1"/>
          <p:nvPr/>
        </p:nvSpPr>
        <p:spPr>
          <a:xfrm>
            <a:off x="309860" y="5609674"/>
            <a:ext cx="1692771"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Not a very serious/</a:t>
            </a:r>
            <a:b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5" name="Straight Connector 14">
            <a:extLst>
              <a:ext uri="{FF2B5EF4-FFF2-40B4-BE49-F238E27FC236}">
                <a16:creationId xmlns:a16="http://schemas.microsoft.com/office/drawing/2014/main" id="{FE7621B4-7E36-8132-06E8-5C461310C558}"/>
              </a:ext>
            </a:extLst>
          </p:cNvPr>
          <p:cNvCxnSpPr>
            <a:cxnSpLocks/>
          </p:cNvCxnSpPr>
          <p:nvPr/>
        </p:nvCxnSpPr>
        <p:spPr>
          <a:xfrm>
            <a:off x="2759075"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AC3E861B-C03E-2A8F-052C-DEF5721BDEEF}"/>
              </a:ext>
            </a:extLst>
          </p:cNvPr>
          <p:cNvCxnSpPr>
            <a:cxnSpLocks/>
          </p:cNvCxnSpPr>
          <p:nvPr/>
        </p:nvCxnSpPr>
        <p:spPr>
          <a:xfrm>
            <a:off x="4434483"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1E377019-4AB9-5817-50A3-11E7113E71B8}"/>
              </a:ext>
            </a:extLst>
          </p:cNvPr>
          <p:cNvCxnSpPr>
            <a:cxnSpLocks/>
          </p:cNvCxnSpPr>
          <p:nvPr/>
        </p:nvCxnSpPr>
        <p:spPr>
          <a:xfrm>
            <a:off x="6882755"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8EC622AD-5AA7-3B6D-F434-D351CE376DCF}"/>
              </a:ext>
            </a:extLst>
          </p:cNvPr>
          <p:cNvCxnSpPr>
            <a:cxnSpLocks/>
          </p:cNvCxnSpPr>
          <p:nvPr/>
        </p:nvCxnSpPr>
        <p:spPr>
          <a:xfrm>
            <a:off x="8538939"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sp>
        <p:nvSpPr>
          <p:cNvPr id="20" name="LabelBox">
            <a:extLst>
              <a:ext uri="{FF2B5EF4-FFF2-40B4-BE49-F238E27FC236}">
                <a16:creationId xmlns:a16="http://schemas.microsoft.com/office/drawing/2014/main" id="{3AD1ECCA-901A-A234-024D-9B315142E322}"/>
              </a:ext>
            </a:extLst>
          </p:cNvPr>
          <p:cNvSpPr txBox="1"/>
          <p:nvPr/>
        </p:nvSpPr>
        <p:spPr>
          <a:xfrm>
            <a:off x="3270059" y="1807414"/>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1" name="LabelBox">
            <a:extLst>
              <a:ext uri="{FF2B5EF4-FFF2-40B4-BE49-F238E27FC236}">
                <a16:creationId xmlns:a16="http://schemas.microsoft.com/office/drawing/2014/main" id="{2136E9C5-E39F-C991-18BE-ABE5AF092CF5}"/>
              </a:ext>
            </a:extLst>
          </p:cNvPr>
          <p:cNvSpPr txBox="1"/>
          <p:nvPr/>
        </p:nvSpPr>
        <p:spPr>
          <a:xfrm>
            <a:off x="5461505" y="1807414"/>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22" name="LabelBox">
            <a:extLst>
              <a:ext uri="{FF2B5EF4-FFF2-40B4-BE49-F238E27FC236}">
                <a16:creationId xmlns:a16="http://schemas.microsoft.com/office/drawing/2014/main" id="{AEF8F2AF-4292-68DA-75CC-C184DF776A91}"/>
              </a:ext>
            </a:extLst>
          </p:cNvPr>
          <p:cNvSpPr txBox="1"/>
          <p:nvPr/>
        </p:nvSpPr>
        <p:spPr>
          <a:xfrm>
            <a:off x="7297314" y="1807414"/>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23" name="LabelBox">
            <a:extLst>
              <a:ext uri="{FF2B5EF4-FFF2-40B4-BE49-F238E27FC236}">
                <a16:creationId xmlns:a16="http://schemas.microsoft.com/office/drawing/2014/main" id="{A291868D-81FE-A58C-DA95-B31EC6128A16}"/>
              </a:ext>
            </a:extLst>
          </p:cNvPr>
          <p:cNvSpPr txBox="1"/>
          <p:nvPr/>
        </p:nvSpPr>
        <p:spPr>
          <a:xfrm>
            <a:off x="9797259" y="1807414"/>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2" name="Graphic 1">
            <a:extLst>
              <a:ext uri="{FF2B5EF4-FFF2-40B4-BE49-F238E27FC236}">
                <a16:creationId xmlns:a16="http://schemas.microsoft.com/office/drawing/2014/main" id="{B8C9983C-BE61-2DAA-6FFC-073A9B23953C}"/>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7491" y="1581150"/>
            <a:ext cx="1005961" cy="1005961"/>
          </a:xfrm>
          <a:prstGeom prst="rect">
            <a:avLst/>
          </a:prstGeom>
        </p:spPr>
      </p:pic>
    </p:spTree>
    <p:extLst>
      <p:ext uri="{BB962C8B-B14F-4D97-AF65-F5344CB8AC3E}">
        <p14:creationId xmlns:p14="http://schemas.microsoft.com/office/powerpoint/2010/main" val="53768239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17</a:t>
            </a:fld>
            <a:endParaRPr lang="en-GB" dirty="0"/>
          </a:p>
        </p:txBody>
      </p:sp>
      <p:sp>
        <p:nvSpPr>
          <p:cNvPr id="24" name="Footer Placeholder 1">
            <a:extLst>
              <a:ext uri="{FF2B5EF4-FFF2-40B4-BE49-F238E27FC236}">
                <a16:creationId xmlns:a16="http://schemas.microsoft.com/office/drawing/2014/main" id="{5A40AC5F-0DC4-4E09-A539-0DFE057B581F}"/>
              </a:ext>
            </a:extLst>
          </p:cNvPr>
          <p:cNvSpPr>
            <a:spLocks noGrp="1"/>
          </p:cNvSpPr>
          <p:nvPr>
            <p:ph type="ftr" sz="quarter" idx="11"/>
          </p:nvPr>
        </p:nvSpPr>
        <p:spPr>
          <a:xfrm>
            <a:off x="205739" y="6453983"/>
            <a:ext cx="6916955" cy="365125"/>
          </a:xfrm>
        </p:spPr>
        <p:txBody>
          <a:bodyPr/>
          <a:lstStyle/>
          <a:p>
            <a:pPr>
              <a:defRPr/>
            </a:pPr>
            <a:r>
              <a:rPr lang="en-GB" dirty="0"/>
              <a:t>Q4. How much of a problem, if at all, do you believe poor air quality / air pollution is...?</a:t>
            </a:r>
          </a:p>
          <a:p>
            <a:pPr>
              <a:defRPr/>
            </a:pPr>
            <a:r>
              <a:rPr lang="en-GB" dirty="0"/>
              <a:t>(Base: All respondents n=1027)</a:t>
            </a:r>
          </a:p>
        </p:txBody>
      </p:sp>
      <p:sp>
        <p:nvSpPr>
          <p:cNvPr id="28" name="Text Placeholder 12">
            <a:extLst>
              <a:ext uri="{FF2B5EF4-FFF2-40B4-BE49-F238E27FC236}">
                <a16:creationId xmlns:a16="http://schemas.microsoft.com/office/drawing/2014/main" id="{987BB5E8-38FD-4937-A9E6-6BA20142981B}"/>
              </a:ext>
            </a:extLst>
          </p:cNvPr>
          <p:cNvSpPr txBox="1">
            <a:spLocks/>
          </p:cNvSpPr>
          <p:nvPr/>
        </p:nvSpPr>
        <p:spPr>
          <a:xfrm>
            <a:off x="192087" y="1314181"/>
            <a:ext cx="5018088" cy="785816"/>
          </a:xfrm>
          <a:prstGeom prst="rect">
            <a:avLst/>
          </a:prstGeom>
        </p:spPr>
        <p:txBody>
          <a:bodyPr vert="horz" lIns="91440" tIns="45720" rIns="91440" bIns="45720" rtlCol="0">
            <a:noAutofit/>
          </a:bodyPr>
          <a:lst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800" b="1" kern="1200">
                <a:solidFill>
                  <a:schemeClr val="tx2"/>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800" b="0" kern="1200">
                <a:solidFill>
                  <a:schemeClr val="tx2"/>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600" b="0" kern="1200">
                <a:solidFill>
                  <a:schemeClr val="tx2"/>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400" b="0" kern="1200">
                <a:solidFill>
                  <a:schemeClr val="tx2"/>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b="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IE" dirty="0"/>
              <a:t>Poor air quality / air pollution is - Locally</a:t>
            </a:r>
          </a:p>
        </p:txBody>
      </p:sp>
      <p:sp>
        <p:nvSpPr>
          <p:cNvPr id="29" name="Title 4">
            <a:extLst>
              <a:ext uri="{FF2B5EF4-FFF2-40B4-BE49-F238E27FC236}">
                <a16:creationId xmlns:a16="http://schemas.microsoft.com/office/drawing/2014/main" id="{847C54D3-6A95-4949-BDEC-FD5C66B34C01}"/>
              </a:ext>
            </a:extLst>
          </p:cNvPr>
          <p:cNvSpPr>
            <a:spLocks noGrp="1"/>
          </p:cNvSpPr>
          <p:nvPr>
            <p:ph type="title"/>
          </p:nvPr>
        </p:nvSpPr>
        <p:spPr>
          <a:xfrm>
            <a:off x="186692" y="124621"/>
            <a:ext cx="11273788" cy="484980"/>
          </a:xfrm>
        </p:spPr>
        <p:txBody>
          <a:bodyPr/>
          <a:lstStyle/>
          <a:p>
            <a:pPr>
              <a:defRPr/>
            </a:pPr>
            <a:r>
              <a:rPr lang="en-GB" dirty="0"/>
              <a:t>Urban dwellers much more likely to have local air pollution issues</a:t>
            </a:r>
          </a:p>
        </p:txBody>
      </p:sp>
      <p:sp>
        <p:nvSpPr>
          <p:cNvPr id="30" name="Text Placeholder 6">
            <a:extLst>
              <a:ext uri="{FF2B5EF4-FFF2-40B4-BE49-F238E27FC236}">
                <a16:creationId xmlns:a16="http://schemas.microsoft.com/office/drawing/2014/main" id="{4B450FC0-E7FA-401D-B78D-0D6E95D8E828}"/>
              </a:ext>
            </a:extLst>
          </p:cNvPr>
          <p:cNvSpPr>
            <a:spLocks noGrp="1"/>
          </p:cNvSpPr>
          <p:nvPr>
            <p:ph type="body" sz="quarter" idx="13"/>
          </p:nvPr>
        </p:nvSpPr>
        <p:spPr>
          <a:xfrm>
            <a:off x="192086" y="581022"/>
            <a:ext cx="11268393" cy="785816"/>
          </a:xfrm>
        </p:spPr>
        <p:txBody>
          <a:bodyPr/>
          <a:lstStyle/>
          <a:p>
            <a:r>
              <a:rPr lang="en-GB" dirty="0"/>
              <a:t>Those living in rural areas are far more likely than their urban counterparts to not see an issue with air pollution in their local areas. Younger adults and Dubliners also more likely to claim local air quality issues.</a:t>
            </a:r>
          </a:p>
        </p:txBody>
      </p:sp>
      <p:graphicFrame>
        <p:nvGraphicFramePr>
          <p:cNvPr id="4" name="Chart 3">
            <a:extLst>
              <a:ext uri="{FF2B5EF4-FFF2-40B4-BE49-F238E27FC236}">
                <a16:creationId xmlns:a16="http://schemas.microsoft.com/office/drawing/2014/main" id="{B05C75E3-A608-7DC0-2BB7-1215922A1D72}"/>
              </a:ext>
            </a:extLst>
          </p:cNvPr>
          <p:cNvGraphicFramePr/>
          <p:nvPr>
            <p:extLst>
              <p:ext uri="{D42A27DB-BD31-4B8C-83A1-F6EECF244321}">
                <p14:modId xmlns:p14="http://schemas.microsoft.com/office/powerpoint/2010/main" val="3342962789"/>
              </p:ext>
            </p:extLst>
          </p:nvPr>
        </p:nvGraphicFramePr>
        <p:xfrm>
          <a:off x="200914" y="1766660"/>
          <a:ext cx="11802400" cy="4718052"/>
        </p:xfrm>
        <a:graphic>
          <a:graphicData uri="http://schemas.openxmlformats.org/drawingml/2006/chart">
            <c:chart xmlns:c="http://schemas.openxmlformats.org/drawingml/2006/chart" xmlns:r="http://schemas.openxmlformats.org/officeDocument/2006/relationships" r:id="rId3"/>
          </a:graphicData>
        </a:graphic>
      </p:graphicFrame>
      <p:graphicFrame>
        <p:nvGraphicFramePr>
          <p:cNvPr id="5" name="Table 4">
            <a:extLst>
              <a:ext uri="{FF2B5EF4-FFF2-40B4-BE49-F238E27FC236}">
                <a16:creationId xmlns:a16="http://schemas.microsoft.com/office/drawing/2014/main" id="{3D5ECA14-C319-AABC-D398-54EAB1D8F764}"/>
              </a:ext>
            </a:extLst>
          </p:cNvPr>
          <p:cNvGraphicFramePr>
            <a:graphicFrameLocks noGrp="1"/>
          </p:cNvGraphicFramePr>
          <p:nvPr>
            <p:extLst>
              <p:ext uri="{D42A27DB-BD31-4B8C-83A1-F6EECF244321}">
                <p14:modId xmlns:p14="http://schemas.microsoft.com/office/powerpoint/2010/main" val="365576014"/>
              </p:ext>
            </p:extLst>
          </p:nvPr>
        </p:nvGraphicFramePr>
        <p:xfrm>
          <a:off x="352425" y="2929228"/>
          <a:ext cx="1650206" cy="2135075"/>
        </p:xfrm>
        <a:graphic>
          <a:graphicData uri="http://schemas.openxmlformats.org/drawingml/2006/table">
            <a:tbl>
              <a:tblPr>
                <a:tableStyleId>{7E9639D4-E3E2-4D34-9284-5A2195B3D0D7}</a:tableStyleId>
              </a:tblPr>
              <a:tblGrid>
                <a:gridCol w="1650206">
                  <a:extLst>
                    <a:ext uri="{9D8B030D-6E8A-4147-A177-3AD203B41FA5}">
                      <a16:colId xmlns:a16="http://schemas.microsoft.com/office/drawing/2014/main" val="2253521407"/>
                    </a:ext>
                  </a:extLst>
                </a:gridCol>
              </a:tblGrid>
              <a:tr h="496094">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402779890"/>
                  </a:ext>
                </a:extLst>
              </a:tr>
              <a:tr h="439668">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A fairly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325660679"/>
                  </a:ext>
                </a:extLst>
              </a:tr>
              <a:tr h="848412">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Not a very serious problem</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049707454"/>
                  </a:ext>
                </a:extLst>
              </a:tr>
              <a:tr h="0">
                <a:tc>
                  <a:txBody>
                    <a:bodyPr/>
                    <a:lstStyle/>
                    <a:p>
                      <a:pPr marL="0" algn="r" defTabSz="914400" rtl="0" eaLnBrk="1" fontAlgn="b" latinLnBrk="0" hangingPunct="1">
                        <a:lnSpc>
                          <a:spcPct val="80000"/>
                        </a:lnSpc>
                      </a:pPr>
                      <a:r>
                        <a:rPr lang="en-GB" sz="1400" u="none" strike="noStrike" kern="1200" dirty="0">
                          <a:solidFill>
                            <a:schemeClr val="tx2"/>
                          </a:solidFill>
                          <a:effectLst/>
                          <a:latin typeface="+mn-lt"/>
                          <a:ea typeface="+mn-ea"/>
                          <a:cs typeface="+mn-cs"/>
                        </a:rPr>
                        <a:t>Not a serious problem at all</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984708797"/>
                  </a:ext>
                </a:extLst>
              </a:tr>
            </a:tbl>
          </a:graphicData>
        </a:graphic>
      </p:graphicFrame>
      <p:sp>
        <p:nvSpPr>
          <p:cNvPr id="6" name="TextBox 5">
            <a:extLst>
              <a:ext uri="{FF2B5EF4-FFF2-40B4-BE49-F238E27FC236}">
                <a16:creationId xmlns:a16="http://schemas.microsoft.com/office/drawing/2014/main" id="{0D1715CB-50ED-1C36-B4D0-FE115EFB6477}"/>
              </a:ext>
            </a:extLst>
          </p:cNvPr>
          <p:cNvSpPr txBox="1"/>
          <p:nvPr/>
        </p:nvSpPr>
        <p:spPr>
          <a:xfrm>
            <a:off x="754661" y="2497257"/>
            <a:ext cx="1247970"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A very/ fairly</a:t>
            </a:r>
            <a:b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7" name="Table 6">
            <a:extLst>
              <a:ext uri="{FF2B5EF4-FFF2-40B4-BE49-F238E27FC236}">
                <a16:creationId xmlns:a16="http://schemas.microsoft.com/office/drawing/2014/main" id="{2F9421D8-DEC4-EAEC-73DD-FFD80F1971A4}"/>
              </a:ext>
            </a:extLst>
          </p:cNvPr>
          <p:cNvGraphicFramePr>
            <a:graphicFrameLocks noGrp="1"/>
          </p:cNvGraphicFramePr>
          <p:nvPr>
            <p:extLst>
              <p:ext uri="{D42A27DB-BD31-4B8C-83A1-F6EECF244321}">
                <p14:modId xmlns:p14="http://schemas.microsoft.com/office/powerpoint/2010/main" val="319094396"/>
              </p:ext>
            </p:extLst>
          </p:nvPr>
        </p:nvGraphicFramePr>
        <p:xfrm>
          <a:off x="1962979" y="1992033"/>
          <a:ext cx="9860448" cy="563608"/>
        </p:xfrm>
        <a:graphic>
          <a:graphicData uri="http://schemas.openxmlformats.org/drawingml/2006/table">
            <a:tbl>
              <a:tblPr>
                <a:tableStyleId>{5C22544A-7EE6-4342-B048-85BDC9FD1C3A}</a:tableStyleId>
              </a:tblPr>
              <a:tblGrid>
                <a:gridCol w="821704">
                  <a:extLst>
                    <a:ext uri="{9D8B030D-6E8A-4147-A177-3AD203B41FA5}">
                      <a16:colId xmlns:a16="http://schemas.microsoft.com/office/drawing/2014/main" val="20012"/>
                    </a:ext>
                  </a:extLst>
                </a:gridCol>
                <a:gridCol w="821704">
                  <a:extLst>
                    <a:ext uri="{9D8B030D-6E8A-4147-A177-3AD203B41FA5}">
                      <a16:colId xmlns:a16="http://schemas.microsoft.com/office/drawing/2014/main" val="20002"/>
                    </a:ext>
                  </a:extLst>
                </a:gridCol>
                <a:gridCol w="821704">
                  <a:extLst>
                    <a:ext uri="{9D8B030D-6E8A-4147-A177-3AD203B41FA5}">
                      <a16:colId xmlns:a16="http://schemas.microsoft.com/office/drawing/2014/main" val="20004"/>
                    </a:ext>
                  </a:extLst>
                </a:gridCol>
                <a:gridCol w="821704">
                  <a:extLst>
                    <a:ext uri="{9D8B030D-6E8A-4147-A177-3AD203B41FA5}">
                      <a16:colId xmlns:a16="http://schemas.microsoft.com/office/drawing/2014/main" val="106239908"/>
                    </a:ext>
                  </a:extLst>
                </a:gridCol>
                <a:gridCol w="821704">
                  <a:extLst>
                    <a:ext uri="{9D8B030D-6E8A-4147-A177-3AD203B41FA5}">
                      <a16:colId xmlns:a16="http://schemas.microsoft.com/office/drawing/2014/main" val="734571805"/>
                    </a:ext>
                  </a:extLst>
                </a:gridCol>
                <a:gridCol w="821704">
                  <a:extLst>
                    <a:ext uri="{9D8B030D-6E8A-4147-A177-3AD203B41FA5}">
                      <a16:colId xmlns:a16="http://schemas.microsoft.com/office/drawing/2014/main" val="3047156344"/>
                    </a:ext>
                  </a:extLst>
                </a:gridCol>
                <a:gridCol w="821704">
                  <a:extLst>
                    <a:ext uri="{9D8B030D-6E8A-4147-A177-3AD203B41FA5}">
                      <a16:colId xmlns:a16="http://schemas.microsoft.com/office/drawing/2014/main" val="1710922246"/>
                    </a:ext>
                  </a:extLst>
                </a:gridCol>
                <a:gridCol w="821704">
                  <a:extLst>
                    <a:ext uri="{9D8B030D-6E8A-4147-A177-3AD203B41FA5}">
                      <a16:colId xmlns:a16="http://schemas.microsoft.com/office/drawing/2014/main" val="2029170557"/>
                    </a:ext>
                  </a:extLst>
                </a:gridCol>
                <a:gridCol w="821704">
                  <a:extLst>
                    <a:ext uri="{9D8B030D-6E8A-4147-A177-3AD203B41FA5}">
                      <a16:colId xmlns:a16="http://schemas.microsoft.com/office/drawing/2014/main" val="1615556399"/>
                    </a:ext>
                  </a:extLst>
                </a:gridCol>
                <a:gridCol w="821704">
                  <a:extLst>
                    <a:ext uri="{9D8B030D-6E8A-4147-A177-3AD203B41FA5}">
                      <a16:colId xmlns:a16="http://schemas.microsoft.com/office/drawing/2014/main" val="3372673401"/>
                    </a:ext>
                  </a:extLst>
                </a:gridCol>
                <a:gridCol w="821704">
                  <a:extLst>
                    <a:ext uri="{9D8B030D-6E8A-4147-A177-3AD203B41FA5}">
                      <a16:colId xmlns:a16="http://schemas.microsoft.com/office/drawing/2014/main" val="1571348670"/>
                    </a:ext>
                  </a:extLst>
                </a:gridCol>
                <a:gridCol w="821704">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200" b="1" u="none" strike="noStrike" kern="1200" noProof="0" dirty="0">
                          <a:solidFill>
                            <a:schemeClr val="accent2"/>
                          </a:solidFill>
                          <a:effectLst/>
                          <a:latin typeface="+mn-lt"/>
                          <a:ea typeface="+mn-ea"/>
                          <a:cs typeface="+mn-cs"/>
                        </a:rPr>
                        <a:t>Dublin</a:t>
                      </a:r>
                    </a:p>
                  </a:txBody>
                  <a:tcPr marL="0" marR="0" marT="0"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GB" sz="1200" b="1" u="none" strike="noStrike" kern="1200" dirty="0">
                          <a:solidFill>
                            <a:schemeClr val="accent2"/>
                          </a:solidFill>
                          <a:effectLst/>
                          <a:latin typeface="+mn-lt"/>
                          <a:ea typeface="+mn-ea"/>
                          <a:cs typeface="+mn-cs"/>
                        </a:rPr>
                        <a:t>Outside Dublin</a:t>
                      </a:r>
                    </a:p>
                  </a:txBody>
                  <a:tcPr marL="5443" marR="5443" marT="5443"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GB" sz="1200" b="1" u="none" strike="noStrike" kern="1200" dirty="0">
                          <a:solidFill>
                            <a:schemeClr val="accent2"/>
                          </a:solidFill>
                          <a:effectLst/>
                          <a:latin typeface="+mn-lt"/>
                          <a:ea typeface="+mn-ea"/>
                          <a:cs typeface="+mn-cs"/>
                        </a:rPr>
                        <a:t>Urban</a:t>
                      </a:r>
                    </a:p>
                  </a:txBody>
                  <a:tcPr marL="5443" marR="5443" marT="5443"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GB" sz="1200" b="1" u="none" strike="noStrike" kern="1200" dirty="0">
                          <a:solidFill>
                            <a:schemeClr val="accent2"/>
                          </a:solidFill>
                          <a:effectLst/>
                          <a:latin typeface="+mn-lt"/>
                          <a:ea typeface="+mn-ea"/>
                          <a:cs typeface="+mn-cs"/>
                        </a:rPr>
                        <a:t>Rural</a:t>
                      </a:r>
                    </a:p>
                  </a:txBody>
                  <a:tcPr marL="5443" marR="5443" marT="5443"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graphicFrame>
        <p:nvGraphicFramePr>
          <p:cNvPr id="8" name="Table 7">
            <a:extLst>
              <a:ext uri="{FF2B5EF4-FFF2-40B4-BE49-F238E27FC236}">
                <a16:creationId xmlns:a16="http://schemas.microsoft.com/office/drawing/2014/main" id="{3B28668E-61D7-AF73-2F3B-241EC73C3724}"/>
              </a:ext>
            </a:extLst>
          </p:cNvPr>
          <p:cNvGraphicFramePr>
            <a:graphicFrameLocks noGrp="1"/>
          </p:cNvGraphicFramePr>
          <p:nvPr>
            <p:extLst>
              <p:ext uri="{D42A27DB-BD31-4B8C-83A1-F6EECF244321}">
                <p14:modId xmlns:p14="http://schemas.microsoft.com/office/powerpoint/2010/main" val="446999869"/>
              </p:ext>
            </p:extLst>
          </p:nvPr>
        </p:nvGraphicFramePr>
        <p:xfrm>
          <a:off x="1964054" y="5324945"/>
          <a:ext cx="9923160" cy="688158"/>
        </p:xfrm>
        <a:graphic>
          <a:graphicData uri="http://schemas.openxmlformats.org/drawingml/2006/table">
            <a:tbl>
              <a:tblPr>
                <a:tableStyleId>{5C22544A-7EE6-4342-B048-85BDC9FD1C3A}</a:tableStyleId>
              </a:tblPr>
              <a:tblGrid>
                <a:gridCol w="826930">
                  <a:extLst>
                    <a:ext uri="{9D8B030D-6E8A-4147-A177-3AD203B41FA5}">
                      <a16:colId xmlns:a16="http://schemas.microsoft.com/office/drawing/2014/main" val="20012"/>
                    </a:ext>
                  </a:extLst>
                </a:gridCol>
                <a:gridCol w="826930">
                  <a:extLst>
                    <a:ext uri="{9D8B030D-6E8A-4147-A177-3AD203B41FA5}">
                      <a16:colId xmlns:a16="http://schemas.microsoft.com/office/drawing/2014/main" val="20002"/>
                    </a:ext>
                  </a:extLst>
                </a:gridCol>
                <a:gridCol w="826930">
                  <a:extLst>
                    <a:ext uri="{9D8B030D-6E8A-4147-A177-3AD203B41FA5}">
                      <a16:colId xmlns:a16="http://schemas.microsoft.com/office/drawing/2014/main" val="20004"/>
                    </a:ext>
                  </a:extLst>
                </a:gridCol>
                <a:gridCol w="826930">
                  <a:extLst>
                    <a:ext uri="{9D8B030D-6E8A-4147-A177-3AD203B41FA5}">
                      <a16:colId xmlns:a16="http://schemas.microsoft.com/office/drawing/2014/main" val="106239908"/>
                    </a:ext>
                  </a:extLst>
                </a:gridCol>
                <a:gridCol w="826930">
                  <a:extLst>
                    <a:ext uri="{9D8B030D-6E8A-4147-A177-3AD203B41FA5}">
                      <a16:colId xmlns:a16="http://schemas.microsoft.com/office/drawing/2014/main" val="734571805"/>
                    </a:ext>
                  </a:extLst>
                </a:gridCol>
                <a:gridCol w="826930">
                  <a:extLst>
                    <a:ext uri="{9D8B030D-6E8A-4147-A177-3AD203B41FA5}">
                      <a16:colId xmlns:a16="http://schemas.microsoft.com/office/drawing/2014/main" val="2398422202"/>
                    </a:ext>
                  </a:extLst>
                </a:gridCol>
                <a:gridCol w="826930">
                  <a:extLst>
                    <a:ext uri="{9D8B030D-6E8A-4147-A177-3AD203B41FA5}">
                      <a16:colId xmlns:a16="http://schemas.microsoft.com/office/drawing/2014/main" val="3349563368"/>
                    </a:ext>
                  </a:extLst>
                </a:gridCol>
                <a:gridCol w="826930">
                  <a:extLst>
                    <a:ext uri="{9D8B030D-6E8A-4147-A177-3AD203B41FA5}">
                      <a16:colId xmlns:a16="http://schemas.microsoft.com/office/drawing/2014/main" val="1228979996"/>
                    </a:ext>
                  </a:extLst>
                </a:gridCol>
                <a:gridCol w="826930">
                  <a:extLst>
                    <a:ext uri="{9D8B030D-6E8A-4147-A177-3AD203B41FA5}">
                      <a16:colId xmlns:a16="http://schemas.microsoft.com/office/drawing/2014/main" val="4290056933"/>
                    </a:ext>
                  </a:extLst>
                </a:gridCol>
                <a:gridCol w="826930">
                  <a:extLst>
                    <a:ext uri="{9D8B030D-6E8A-4147-A177-3AD203B41FA5}">
                      <a16:colId xmlns:a16="http://schemas.microsoft.com/office/drawing/2014/main" val="2145866715"/>
                    </a:ext>
                  </a:extLst>
                </a:gridCol>
                <a:gridCol w="826930">
                  <a:extLst>
                    <a:ext uri="{9D8B030D-6E8A-4147-A177-3AD203B41FA5}">
                      <a16:colId xmlns:a16="http://schemas.microsoft.com/office/drawing/2014/main" val="1257080037"/>
                    </a:ext>
                  </a:extLst>
                </a:gridCol>
                <a:gridCol w="826930">
                  <a:extLst>
                    <a:ext uri="{9D8B030D-6E8A-4147-A177-3AD203B41FA5}">
                      <a16:colId xmlns:a16="http://schemas.microsoft.com/office/drawing/2014/main" val="3947167321"/>
                    </a:ext>
                  </a:extLst>
                </a:gridCol>
              </a:tblGrid>
              <a:tr h="344079">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10%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rgbClr val="22505F"/>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rgbClr val="22505F"/>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344079">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58%</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62%</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55%</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48%</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61%</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64%</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58%</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59%</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48%</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1"/>
                          </a:solidFill>
                          <a:effectLst/>
                          <a:uLnTx/>
                          <a:uFillTx/>
                          <a:latin typeface="Calibri Light"/>
                          <a:ea typeface="+mn-ea"/>
                          <a:cs typeface="+mn-cs"/>
                        </a:rPr>
                        <a:t>62%</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dirty="0">
                          <a:ln>
                            <a:noFill/>
                          </a:ln>
                          <a:solidFill>
                            <a:schemeClr val="accent1"/>
                          </a:solidFill>
                          <a:effectLst/>
                          <a:uLnTx/>
                          <a:uFillTx/>
                          <a:latin typeface="Calibri Light"/>
                          <a:ea typeface="+mn-ea"/>
                          <a:cs typeface="+mn-cs"/>
                        </a:rPr>
                        <a:t>53%</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9" name="Table 8">
            <a:extLst>
              <a:ext uri="{FF2B5EF4-FFF2-40B4-BE49-F238E27FC236}">
                <a16:creationId xmlns:a16="http://schemas.microsoft.com/office/drawing/2014/main" id="{CE30BDE8-2D61-9093-A29F-4D8128400CEB}"/>
              </a:ext>
            </a:extLst>
          </p:cNvPr>
          <p:cNvGraphicFramePr>
            <a:graphicFrameLocks noGrp="1"/>
          </p:cNvGraphicFramePr>
          <p:nvPr>
            <p:extLst>
              <p:ext uri="{D42A27DB-BD31-4B8C-83A1-F6EECF244321}">
                <p14:modId xmlns:p14="http://schemas.microsoft.com/office/powerpoint/2010/main" val="4275062236"/>
              </p:ext>
            </p:extLst>
          </p:nvPr>
        </p:nvGraphicFramePr>
        <p:xfrm>
          <a:off x="1964054" y="2635132"/>
          <a:ext cx="9923160" cy="219710"/>
        </p:xfrm>
        <a:graphic>
          <a:graphicData uri="http://schemas.openxmlformats.org/drawingml/2006/table">
            <a:tbl>
              <a:tblPr>
                <a:tableStyleId>{5C22544A-7EE6-4342-B048-85BDC9FD1C3A}</a:tableStyleId>
              </a:tblPr>
              <a:tblGrid>
                <a:gridCol w="826930">
                  <a:extLst>
                    <a:ext uri="{9D8B030D-6E8A-4147-A177-3AD203B41FA5}">
                      <a16:colId xmlns:a16="http://schemas.microsoft.com/office/drawing/2014/main" val="20012"/>
                    </a:ext>
                  </a:extLst>
                </a:gridCol>
                <a:gridCol w="826930">
                  <a:extLst>
                    <a:ext uri="{9D8B030D-6E8A-4147-A177-3AD203B41FA5}">
                      <a16:colId xmlns:a16="http://schemas.microsoft.com/office/drawing/2014/main" val="20002"/>
                    </a:ext>
                  </a:extLst>
                </a:gridCol>
                <a:gridCol w="826930">
                  <a:extLst>
                    <a:ext uri="{9D8B030D-6E8A-4147-A177-3AD203B41FA5}">
                      <a16:colId xmlns:a16="http://schemas.microsoft.com/office/drawing/2014/main" val="20004"/>
                    </a:ext>
                  </a:extLst>
                </a:gridCol>
                <a:gridCol w="826930">
                  <a:extLst>
                    <a:ext uri="{9D8B030D-6E8A-4147-A177-3AD203B41FA5}">
                      <a16:colId xmlns:a16="http://schemas.microsoft.com/office/drawing/2014/main" val="106239908"/>
                    </a:ext>
                  </a:extLst>
                </a:gridCol>
                <a:gridCol w="826930">
                  <a:extLst>
                    <a:ext uri="{9D8B030D-6E8A-4147-A177-3AD203B41FA5}">
                      <a16:colId xmlns:a16="http://schemas.microsoft.com/office/drawing/2014/main" val="734571805"/>
                    </a:ext>
                  </a:extLst>
                </a:gridCol>
                <a:gridCol w="826930">
                  <a:extLst>
                    <a:ext uri="{9D8B030D-6E8A-4147-A177-3AD203B41FA5}">
                      <a16:colId xmlns:a16="http://schemas.microsoft.com/office/drawing/2014/main" val="2398422202"/>
                    </a:ext>
                  </a:extLst>
                </a:gridCol>
                <a:gridCol w="826930">
                  <a:extLst>
                    <a:ext uri="{9D8B030D-6E8A-4147-A177-3AD203B41FA5}">
                      <a16:colId xmlns:a16="http://schemas.microsoft.com/office/drawing/2014/main" val="3349563368"/>
                    </a:ext>
                  </a:extLst>
                </a:gridCol>
                <a:gridCol w="826930">
                  <a:extLst>
                    <a:ext uri="{9D8B030D-6E8A-4147-A177-3AD203B41FA5}">
                      <a16:colId xmlns:a16="http://schemas.microsoft.com/office/drawing/2014/main" val="1228979996"/>
                    </a:ext>
                  </a:extLst>
                </a:gridCol>
                <a:gridCol w="826930">
                  <a:extLst>
                    <a:ext uri="{9D8B030D-6E8A-4147-A177-3AD203B41FA5}">
                      <a16:colId xmlns:a16="http://schemas.microsoft.com/office/drawing/2014/main" val="4290056933"/>
                    </a:ext>
                  </a:extLst>
                </a:gridCol>
                <a:gridCol w="826930">
                  <a:extLst>
                    <a:ext uri="{9D8B030D-6E8A-4147-A177-3AD203B41FA5}">
                      <a16:colId xmlns:a16="http://schemas.microsoft.com/office/drawing/2014/main" val="2145866715"/>
                    </a:ext>
                  </a:extLst>
                </a:gridCol>
                <a:gridCol w="826930">
                  <a:extLst>
                    <a:ext uri="{9D8B030D-6E8A-4147-A177-3AD203B41FA5}">
                      <a16:colId xmlns:a16="http://schemas.microsoft.com/office/drawing/2014/main" val="1621582269"/>
                    </a:ext>
                  </a:extLst>
                </a:gridCol>
                <a:gridCol w="826930">
                  <a:extLst>
                    <a:ext uri="{9D8B030D-6E8A-4147-A177-3AD203B41FA5}">
                      <a16:colId xmlns:a16="http://schemas.microsoft.com/office/drawing/2014/main" val="87877369"/>
                    </a:ext>
                  </a:extLst>
                </a:gridCol>
              </a:tblGrid>
              <a:tr h="180000">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34%</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34%</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35%</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44%</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31%</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31%</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36%</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33%</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44%</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31%</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40%</a:t>
                      </a:r>
                    </a:p>
                  </a:txBody>
                  <a:tcPr marL="6350" marR="6350" marT="635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0" name="TextBox 9">
            <a:extLst>
              <a:ext uri="{FF2B5EF4-FFF2-40B4-BE49-F238E27FC236}">
                <a16:creationId xmlns:a16="http://schemas.microsoft.com/office/drawing/2014/main" id="{47120667-C0F1-19C3-00A8-E163100E7DE3}"/>
              </a:ext>
            </a:extLst>
          </p:cNvPr>
          <p:cNvSpPr txBox="1"/>
          <p:nvPr/>
        </p:nvSpPr>
        <p:spPr>
          <a:xfrm>
            <a:off x="1176378" y="5357981"/>
            <a:ext cx="8262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Don’t know</a:t>
            </a:r>
          </a:p>
        </p:txBody>
      </p:sp>
      <p:sp>
        <p:nvSpPr>
          <p:cNvPr id="11" name="TextBox 10">
            <a:extLst>
              <a:ext uri="{FF2B5EF4-FFF2-40B4-BE49-F238E27FC236}">
                <a16:creationId xmlns:a16="http://schemas.microsoft.com/office/drawing/2014/main" id="{7301BF51-8F25-91DD-E364-6FF56A4C6A80}"/>
              </a:ext>
            </a:extLst>
          </p:cNvPr>
          <p:cNvSpPr txBox="1"/>
          <p:nvPr/>
        </p:nvSpPr>
        <p:spPr>
          <a:xfrm>
            <a:off x="309860" y="5609674"/>
            <a:ext cx="1692771" cy="430887"/>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Not a very serious/</a:t>
            </a:r>
            <a:b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br>
            <a:r>
              <a:rPr kumimoji="0" lang="en-GB"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serious problem</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4" name="Straight Connector 13">
            <a:extLst>
              <a:ext uri="{FF2B5EF4-FFF2-40B4-BE49-F238E27FC236}">
                <a16:creationId xmlns:a16="http://schemas.microsoft.com/office/drawing/2014/main" id="{04837E15-F30A-5E47-153B-C9C0138F5D96}"/>
              </a:ext>
            </a:extLst>
          </p:cNvPr>
          <p:cNvCxnSpPr>
            <a:cxnSpLocks/>
          </p:cNvCxnSpPr>
          <p:nvPr/>
        </p:nvCxnSpPr>
        <p:spPr>
          <a:xfrm>
            <a:off x="2759075"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3A29D21D-3C51-7401-206A-6BF2C842A2E4}"/>
              </a:ext>
            </a:extLst>
          </p:cNvPr>
          <p:cNvCxnSpPr>
            <a:cxnSpLocks/>
          </p:cNvCxnSpPr>
          <p:nvPr/>
        </p:nvCxnSpPr>
        <p:spPr>
          <a:xfrm>
            <a:off x="4434483"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00299364-9D1B-BDA1-06CA-E3A4679915B0}"/>
              </a:ext>
            </a:extLst>
          </p:cNvPr>
          <p:cNvCxnSpPr>
            <a:cxnSpLocks/>
          </p:cNvCxnSpPr>
          <p:nvPr/>
        </p:nvCxnSpPr>
        <p:spPr>
          <a:xfrm>
            <a:off x="6882755"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965EFBA7-7F91-167D-3157-573E6FF9A6FF}"/>
              </a:ext>
            </a:extLst>
          </p:cNvPr>
          <p:cNvCxnSpPr>
            <a:cxnSpLocks/>
          </p:cNvCxnSpPr>
          <p:nvPr/>
        </p:nvCxnSpPr>
        <p:spPr>
          <a:xfrm>
            <a:off x="8538939"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sp>
        <p:nvSpPr>
          <p:cNvPr id="21" name="LabelBox">
            <a:extLst>
              <a:ext uri="{FF2B5EF4-FFF2-40B4-BE49-F238E27FC236}">
                <a16:creationId xmlns:a16="http://schemas.microsoft.com/office/drawing/2014/main" id="{0E234054-2988-93CB-F598-99E5E1F50998}"/>
              </a:ext>
            </a:extLst>
          </p:cNvPr>
          <p:cNvSpPr txBox="1"/>
          <p:nvPr/>
        </p:nvSpPr>
        <p:spPr>
          <a:xfrm>
            <a:off x="3270059" y="1769709"/>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31" name="LabelBox">
            <a:extLst>
              <a:ext uri="{FF2B5EF4-FFF2-40B4-BE49-F238E27FC236}">
                <a16:creationId xmlns:a16="http://schemas.microsoft.com/office/drawing/2014/main" id="{A43B51D9-F02D-E53A-8812-ED5C0F3B997C}"/>
              </a:ext>
            </a:extLst>
          </p:cNvPr>
          <p:cNvSpPr txBox="1"/>
          <p:nvPr/>
        </p:nvSpPr>
        <p:spPr>
          <a:xfrm>
            <a:off x="5461505" y="1769709"/>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12A60EB7-FB79-2A73-D3C5-97364266197A}"/>
              </a:ext>
            </a:extLst>
          </p:cNvPr>
          <p:cNvSpPr txBox="1"/>
          <p:nvPr/>
        </p:nvSpPr>
        <p:spPr>
          <a:xfrm>
            <a:off x="7297314" y="1769709"/>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9" name="LabelBox">
            <a:extLst>
              <a:ext uri="{FF2B5EF4-FFF2-40B4-BE49-F238E27FC236}">
                <a16:creationId xmlns:a16="http://schemas.microsoft.com/office/drawing/2014/main" id="{E5F0BBBE-B548-8A20-BE5A-48122A27CA65}"/>
              </a:ext>
            </a:extLst>
          </p:cNvPr>
          <p:cNvSpPr txBox="1"/>
          <p:nvPr/>
        </p:nvSpPr>
        <p:spPr>
          <a:xfrm>
            <a:off x="9090249" y="1769709"/>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sp>
        <p:nvSpPr>
          <p:cNvPr id="41" name="LabelBox">
            <a:extLst>
              <a:ext uri="{FF2B5EF4-FFF2-40B4-BE49-F238E27FC236}">
                <a16:creationId xmlns:a16="http://schemas.microsoft.com/office/drawing/2014/main" id="{DC0E11ED-8987-59E7-96A8-01D78BD69D06}"/>
              </a:ext>
            </a:extLst>
          </p:cNvPr>
          <p:cNvSpPr txBox="1"/>
          <p:nvPr/>
        </p:nvSpPr>
        <p:spPr>
          <a:xfrm>
            <a:off x="10768641" y="1769709"/>
            <a:ext cx="464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Area</a:t>
            </a:r>
            <a:endParaRPr lang="en-GB" sz="1200" b="1" dirty="0">
              <a:solidFill>
                <a:schemeClr val="tx2"/>
              </a:solidFill>
            </a:endParaRPr>
          </a:p>
        </p:txBody>
      </p:sp>
      <p:cxnSp>
        <p:nvCxnSpPr>
          <p:cNvPr id="42" name="Straight Connector 41">
            <a:extLst>
              <a:ext uri="{FF2B5EF4-FFF2-40B4-BE49-F238E27FC236}">
                <a16:creationId xmlns:a16="http://schemas.microsoft.com/office/drawing/2014/main" id="{87E84A78-0845-ED3A-7A36-9240827B3F5E}"/>
              </a:ext>
            </a:extLst>
          </p:cNvPr>
          <p:cNvCxnSpPr>
            <a:cxnSpLocks/>
          </p:cNvCxnSpPr>
          <p:nvPr/>
        </p:nvCxnSpPr>
        <p:spPr>
          <a:xfrm>
            <a:off x="10228737" y="2116363"/>
            <a:ext cx="0" cy="382270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pic>
        <p:nvPicPr>
          <p:cNvPr id="13" name="Graphic 12">
            <a:extLst>
              <a:ext uri="{FF2B5EF4-FFF2-40B4-BE49-F238E27FC236}">
                <a16:creationId xmlns:a16="http://schemas.microsoft.com/office/drawing/2014/main" id="{EBBF3C13-5577-45E2-914E-3DA5EC6C568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7491" y="1581150"/>
            <a:ext cx="1005961" cy="1005961"/>
          </a:xfrm>
          <a:prstGeom prst="rect">
            <a:avLst/>
          </a:prstGeom>
        </p:spPr>
      </p:pic>
    </p:spTree>
    <p:extLst>
      <p:ext uri="{BB962C8B-B14F-4D97-AF65-F5344CB8AC3E}">
        <p14:creationId xmlns:p14="http://schemas.microsoft.com/office/powerpoint/2010/main" val="173328065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Familiarity With Pollution Risks and Knowledge of Sources</a:t>
            </a:r>
          </a:p>
        </p:txBody>
      </p:sp>
      <p:sp>
        <p:nvSpPr>
          <p:cNvPr id="3" name="Text Placeholder 2"/>
          <p:cNvSpPr>
            <a:spLocks noGrp="1"/>
          </p:cNvSpPr>
          <p:nvPr>
            <p:ph type="body" sz="quarter" idx="12"/>
          </p:nvPr>
        </p:nvSpPr>
        <p:spPr/>
        <p:txBody>
          <a:bodyPr/>
          <a:lstStyle/>
          <a:p>
            <a:r>
              <a:rPr lang="en-IE" dirty="0"/>
              <a:t>4</a:t>
            </a:r>
          </a:p>
        </p:txBody>
      </p:sp>
      <p:sp>
        <p:nvSpPr>
          <p:cNvPr id="4" name="Slide Number Placeholder 3">
            <a:extLst>
              <a:ext uri="{FF2B5EF4-FFF2-40B4-BE49-F238E27FC236}">
                <a16:creationId xmlns:a16="http://schemas.microsoft.com/office/drawing/2014/main" id="{1135D877-6D33-4FBB-B238-A583CBA1C577}"/>
              </a:ext>
            </a:extLst>
          </p:cNvPr>
          <p:cNvSpPr>
            <a:spLocks noGrp="1"/>
          </p:cNvSpPr>
          <p:nvPr>
            <p:ph type="sldNum" sz="quarter" idx="4294967295"/>
          </p:nvPr>
        </p:nvSpPr>
        <p:spPr>
          <a:xfrm>
            <a:off x="11612563" y="6370638"/>
            <a:ext cx="579437" cy="365125"/>
          </a:xfrm>
        </p:spPr>
        <p:txBody>
          <a:bodyPr/>
          <a:lstStyle/>
          <a:p>
            <a:fld id="{21F79131-C817-4EAF-B3BC-6511779B5E04}" type="slidenum">
              <a:rPr lang="en-GB" smtClean="0"/>
              <a:pPr/>
              <a:t>18</a:t>
            </a:fld>
            <a:endParaRPr lang="en-GB"/>
          </a:p>
        </p:txBody>
      </p:sp>
    </p:spTree>
    <p:extLst>
      <p:ext uri="{BB962C8B-B14F-4D97-AF65-F5344CB8AC3E}">
        <p14:creationId xmlns:p14="http://schemas.microsoft.com/office/powerpoint/2010/main" val="126115156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19</a:t>
            </a:fld>
            <a:endParaRPr lang="en-GB" dirty="0"/>
          </a:p>
        </p:txBody>
      </p:sp>
      <p:sp>
        <p:nvSpPr>
          <p:cNvPr id="20" name="LabelBox"/>
          <p:cNvSpPr txBox="1"/>
          <p:nvPr/>
        </p:nvSpPr>
        <p:spPr>
          <a:xfrm>
            <a:off x="330593" y="3102908"/>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21" name="LabelBox"/>
          <p:cNvSpPr txBox="1"/>
          <p:nvPr/>
        </p:nvSpPr>
        <p:spPr>
          <a:xfrm>
            <a:off x="672482" y="3622351"/>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22" name="LabelBox"/>
          <p:cNvSpPr txBox="1"/>
          <p:nvPr/>
        </p:nvSpPr>
        <p:spPr>
          <a:xfrm>
            <a:off x="604707" y="4385615"/>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23" name="LabelBox"/>
          <p:cNvSpPr txBox="1"/>
          <p:nvPr/>
        </p:nvSpPr>
        <p:spPr>
          <a:xfrm>
            <a:off x="978143" y="487886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24" name="LabelBox"/>
          <p:cNvSpPr txBox="1"/>
          <p:nvPr/>
        </p:nvSpPr>
        <p:spPr>
          <a:xfrm>
            <a:off x="445175" y="499536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25" name="LabelBox"/>
          <p:cNvSpPr txBox="1"/>
          <p:nvPr/>
        </p:nvSpPr>
        <p:spPr>
          <a:xfrm>
            <a:off x="171062" y="5242013"/>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0" y="6559487"/>
            <a:ext cx="9010215" cy="365125"/>
          </a:xfrm>
        </p:spPr>
        <p:txBody>
          <a:bodyPr/>
          <a:lstStyle/>
          <a:p>
            <a:pPr>
              <a:defRPr/>
            </a:pPr>
            <a:r>
              <a:rPr lang="en-GB" dirty="0"/>
              <a:t>Q5. Below is a list of different environmental health risks.</a:t>
            </a:r>
            <a:br>
              <a:rPr lang="en-GB" dirty="0"/>
            </a:br>
            <a:r>
              <a:rPr lang="en-GB" dirty="0"/>
              <a:t> Some of them you may have heard of before and some of them you</a:t>
            </a:r>
            <a:br>
              <a:rPr lang="en-GB" dirty="0"/>
            </a:br>
            <a:r>
              <a:rPr lang="en-GB" dirty="0"/>
              <a:t>may not have. Please rate how familiar you are with each one.</a:t>
            </a:r>
            <a:br>
              <a:rPr lang="en-GB" dirty="0"/>
            </a:br>
            <a:r>
              <a:rPr lang="en-GB" dirty="0"/>
              <a:t>(Base: All respondents n=1027)</a:t>
            </a:r>
          </a:p>
        </p:txBody>
      </p:sp>
      <p:sp>
        <p:nvSpPr>
          <p:cNvPr id="27" name="LabelBox">
            <a:extLst>
              <a:ext uri="{FF2B5EF4-FFF2-40B4-BE49-F238E27FC236}">
                <a16:creationId xmlns:a16="http://schemas.microsoft.com/office/drawing/2014/main" id="{3B1F3642-5DA0-4A19-82CF-301A848F22BE}"/>
              </a:ext>
            </a:extLst>
          </p:cNvPr>
          <p:cNvSpPr txBox="1"/>
          <p:nvPr/>
        </p:nvSpPr>
        <p:spPr>
          <a:xfrm>
            <a:off x="512951" y="512374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sp>
        <p:nvSpPr>
          <p:cNvPr id="2" name="Text Placeholder 1"/>
          <p:cNvSpPr>
            <a:spLocks noGrp="1"/>
          </p:cNvSpPr>
          <p:nvPr>
            <p:ph type="body" sz="quarter" idx="13"/>
          </p:nvPr>
        </p:nvSpPr>
        <p:spPr/>
        <p:txBody>
          <a:bodyPr/>
          <a:lstStyle/>
          <a:p>
            <a:r>
              <a:rPr lang="en-GB" dirty="0"/>
              <a:t>Carbon monoxide remains the most well known risk, followed by E. Coli, lead in drinking water and Radon. Nitrogen dioxide and Particulate matter are least well known.</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dirty="0"/>
              <a:t>Familiarity with Risks - Summary</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Familiarity with all health risks decline on 2021 levels</a:t>
            </a:r>
          </a:p>
        </p:txBody>
      </p:sp>
      <p:graphicFrame>
        <p:nvGraphicFramePr>
          <p:cNvPr id="5" name="Chart 4">
            <a:extLst>
              <a:ext uri="{FF2B5EF4-FFF2-40B4-BE49-F238E27FC236}">
                <a16:creationId xmlns:a16="http://schemas.microsoft.com/office/drawing/2014/main" id="{04C32C15-0AAC-CCB1-5B6C-5E42A4CBDEA1}"/>
              </a:ext>
            </a:extLst>
          </p:cNvPr>
          <p:cNvGraphicFramePr/>
          <p:nvPr>
            <p:extLst>
              <p:ext uri="{D42A27DB-BD31-4B8C-83A1-F6EECF244321}">
                <p14:modId xmlns:p14="http://schemas.microsoft.com/office/powerpoint/2010/main" val="3759103180"/>
              </p:ext>
            </p:extLst>
          </p:nvPr>
        </p:nvGraphicFramePr>
        <p:xfrm>
          <a:off x="1528985" y="2946399"/>
          <a:ext cx="10620375" cy="2561699"/>
        </p:xfrm>
        <a:graphic>
          <a:graphicData uri="http://schemas.openxmlformats.org/drawingml/2006/chart">
            <c:chart xmlns:c="http://schemas.openxmlformats.org/drawingml/2006/chart" xmlns:r="http://schemas.openxmlformats.org/officeDocument/2006/relationships" r:id="rId3"/>
          </a:graphicData>
        </a:graphic>
      </p:graphicFrame>
      <p:graphicFrame>
        <p:nvGraphicFramePr>
          <p:cNvPr id="6" name="Table 5">
            <a:extLst>
              <a:ext uri="{FF2B5EF4-FFF2-40B4-BE49-F238E27FC236}">
                <a16:creationId xmlns:a16="http://schemas.microsoft.com/office/drawing/2014/main" id="{6E681380-ADE0-1C04-A296-09D11332C1C3}"/>
              </a:ext>
            </a:extLst>
          </p:cNvPr>
          <p:cNvGraphicFramePr>
            <a:graphicFrameLocks noGrp="1"/>
          </p:cNvGraphicFramePr>
          <p:nvPr>
            <p:extLst>
              <p:ext uri="{D42A27DB-BD31-4B8C-83A1-F6EECF244321}">
                <p14:modId xmlns:p14="http://schemas.microsoft.com/office/powerpoint/2010/main" val="2039039563"/>
              </p:ext>
            </p:extLst>
          </p:nvPr>
        </p:nvGraphicFramePr>
        <p:xfrm>
          <a:off x="1667891" y="2260600"/>
          <a:ext cx="10317648" cy="487658"/>
        </p:xfrm>
        <a:graphic>
          <a:graphicData uri="http://schemas.openxmlformats.org/drawingml/2006/table">
            <a:tbl>
              <a:tblPr>
                <a:tableStyleId>{7E9639D4-E3E2-4D34-9284-5A2195B3D0D7}</a:tableStyleId>
              </a:tblPr>
              <a:tblGrid>
                <a:gridCol w="859804">
                  <a:extLst>
                    <a:ext uri="{9D8B030D-6E8A-4147-A177-3AD203B41FA5}">
                      <a16:colId xmlns:a16="http://schemas.microsoft.com/office/drawing/2014/main" val="4113289949"/>
                    </a:ext>
                  </a:extLst>
                </a:gridCol>
                <a:gridCol w="859804">
                  <a:extLst>
                    <a:ext uri="{9D8B030D-6E8A-4147-A177-3AD203B41FA5}">
                      <a16:colId xmlns:a16="http://schemas.microsoft.com/office/drawing/2014/main" val="3637339466"/>
                    </a:ext>
                  </a:extLst>
                </a:gridCol>
                <a:gridCol w="859804">
                  <a:extLst>
                    <a:ext uri="{9D8B030D-6E8A-4147-A177-3AD203B41FA5}">
                      <a16:colId xmlns:a16="http://schemas.microsoft.com/office/drawing/2014/main" val="4135663639"/>
                    </a:ext>
                  </a:extLst>
                </a:gridCol>
                <a:gridCol w="859804">
                  <a:extLst>
                    <a:ext uri="{9D8B030D-6E8A-4147-A177-3AD203B41FA5}">
                      <a16:colId xmlns:a16="http://schemas.microsoft.com/office/drawing/2014/main" val="3593621391"/>
                    </a:ext>
                  </a:extLst>
                </a:gridCol>
                <a:gridCol w="859804">
                  <a:extLst>
                    <a:ext uri="{9D8B030D-6E8A-4147-A177-3AD203B41FA5}">
                      <a16:colId xmlns:a16="http://schemas.microsoft.com/office/drawing/2014/main" val="4162340548"/>
                    </a:ext>
                  </a:extLst>
                </a:gridCol>
                <a:gridCol w="859804">
                  <a:extLst>
                    <a:ext uri="{9D8B030D-6E8A-4147-A177-3AD203B41FA5}">
                      <a16:colId xmlns:a16="http://schemas.microsoft.com/office/drawing/2014/main" val="927052321"/>
                    </a:ext>
                  </a:extLst>
                </a:gridCol>
                <a:gridCol w="859804">
                  <a:extLst>
                    <a:ext uri="{9D8B030D-6E8A-4147-A177-3AD203B41FA5}">
                      <a16:colId xmlns:a16="http://schemas.microsoft.com/office/drawing/2014/main" val="4119231185"/>
                    </a:ext>
                  </a:extLst>
                </a:gridCol>
                <a:gridCol w="859804">
                  <a:extLst>
                    <a:ext uri="{9D8B030D-6E8A-4147-A177-3AD203B41FA5}">
                      <a16:colId xmlns:a16="http://schemas.microsoft.com/office/drawing/2014/main" val="2940020298"/>
                    </a:ext>
                  </a:extLst>
                </a:gridCol>
                <a:gridCol w="859804">
                  <a:extLst>
                    <a:ext uri="{9D8B030D-6E8A-4147-A177-3AD203B41FA5}">
                      <a16:colId xmlns:a16="http://schemas.microsoft.com/office/drawing/2014/main" val="1577258310"/>
                    </a:ext>
                  </a:extLst>
                </a:gridCol>
                <a:gridCol w="859804">
                  <a:extLst>
                    <a:ext uri="{9D8B030D-6E8A-4147-A177-3AD203B41FA5}">
                      <a16:colId xmlns:a16="http://schemas.microsoft.com/office/drawing/2014/main" val="3567597474"/>
                    </a:ext>
                  </a:extLst>
                </a:gridCol>
                <a:gridCol w="859804">
                  <a:extLst>
                    <a:ext uri="{9D8B030D-6E8A-4147-A177-3AD203B41FA5}">
                      <a16:colId xmlns:a16="http://schemas.microsoft.com/office/drawing/2014/main" val="2003431614"/>
                    </a:ext>
                  </a:extLst>
                </a:gridCol>
                <a:gridCol w="859804">
                  <a:extLst>
                    <a:ext uri="{9D8B030D-6E8A-4147-A177-3AD203B41FA5}">
                      <a16:colId xmlns:a16="http://schemas.microsoft.com/office/drawing/2014/main" val="1766380782"/>
                    </a:ext>
                  </a:extLst>
                </a:gridCol>
              </a:tblGrid>
              <a:tr h="261725">
                <a:tc gridSpan="2">
                  <a:txBody>
                    <a:bodyPr/>
                    <a:lstStyle/>
                    <a:p>
                      <a:pPr marL="0" algn="ctr" defTabSz="914400" rtl="0" eaLnBrk="1" fontAlgn="b" latinLnBrk="0" hangingPunct="1">
                        <a:defRPr/>
                      </a:pPr>
                      <a:r>
                        <a:rPr lang="en-IE" sz="1400" b="1" u="none" strike="noStrike" kern="1200" dirty="0">
                          <a:solidFill>
                            <a:schemeClr val="tx2"/>
                          </a:solidFill>
                          <a:effectLst/>
                          <a:latin typeface="+mn-lt"/>
                          <a:ea typeface="+mn-ea"/>
                          <a:cs typeface="+mn-cs"/>
                        </a:rPr>
                        <a:t>Carbon monoxide (CO)</a:t>
                      </a:r>
                    </a:p>
                  </a:txBody>
                  <a:tcPr marL="9525" marR="9525" marT="9525" marB="0" anchor="b">
                    <a:lnL w="6350" cap="flat" cmpd="sng" algn="ctr">
                      <a:noFill/>
                      <a:prstDash val="solid"/>
                      <a:miter lim="800000"/>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400" b="1" u="none" strike="noStrike" kern="1200" noProof="0" dirty="0">
                          <a:solidFill>
                            <a:schemeClr val="tx2"/>
                          </a:solidFill>
                          <a:effectLst/>
                          <a:latin typeface="+mn-lt"/>
                          <a:ea typeface="+mn-ea"/>
                          <a:cs typeface="+mn-cs"/>
                        </a:rPr>
                        <a:t>E. Coli</a:t>
                      </a: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400" b="1" u="none" strike="noStrike" kern="1200" noProof="0" dirty="0">
                          <a:solidFill>
                            <a:schemeClr val="tx2"/>
                          </a:solidFill>
                          <a:effectLst/>
                          <a:latin typeface="+mn-lt"/>
                          <a:ea typeface="+mn-ea"/>
                          <a:cs typeface="+mn-cs"/>
                        </a:rPr>
                        <a:t>Lead in drinking water</a:t>
                      </a: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dirty="0"/>
                    </a:p>
                  </a:txBody>
                  <a:tcPr/>
                </a:tc>
                <a:tc gridSpan="2">
                  <a:txBody>
                    <a:bodyPr/>
                    <a:lstStyle/>
                    <a:p>
                      <a:pPr algn="ctr" fontAlgn="b"/>
                      <a:r>
                        <a:rPr lang="en-IE" sz="1400" b="1" u="none" strike="noStrike" kern="1200" noProof="0" dirty="0">
                          <a:solidFill>
                            <a:schemeClr val="tx2"/>
                          </a:solidFill>
                          <a:effectLst/>
                          <a:latin typeface="+mn-lt"/>
                          <a:ea typeface="+mn-ea"/>
                          <a:cs typeface="+mn-cs"/>
                        </a:rPr>
                        <a:t>Radon</a:t>
                      </a:r>
                      <a:endParaRPr lang="en-IE" sz="1400" b="1" i="0" u="none" strike="noStrike" dirty="0">
                        <a:solidFill>
                          <a:schemeClr val="tx2"/>
                        </a:solidFill>
                        <a:effectLst/>
                        <a:latin typeface="Calibri" panose="020F0502020204030204" pitchFamily="34" charset="0"/>
                      </a:endParaRP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400" b="1" u="none" strike="noStrike" kern="1200" noProof="0" dirty="0">
                          <a:solidFill>
                            <a:schemeClr val="tx2"/>
                          </a:solidFill>
                          <a:effectLst/>
                          <a:latin typeface="+mn-lt"/>
                          <a:ea typeface="+mn-ea"/>
                          <a:cs typeface="+mn-cs"/>
                        </a:rPr>
                        <a:t>Nitrogen dioxide (NO2)</a:t>
                      </a:r>
                    </a:p>
                  </a:txBody>
                  <a:tcPr marL="9525" marR="9525" marT="9525" marB="0" anchor="b">
                    <a:lnL>
                      <a:noFill/>
                    </a:lnL>
                    <a:lnR>
                      <a:noFill/>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400" b="1" u="none" strike="noStrike" kern="1200" noProof="0" dirty="0">
                          <a:solidFill>
                            <a:schemeClr val="tx2"/>
                          </a:solidFill>
                          <a:effectLst/>
                          <a:latin typeface="+mn-lt"/>
                          <a:ea typeface="+mn-ea"/>
                          <a:cs typeface="+mn-cs"/>
                        </a:rPr>
                        <a:t>Particulate matter (PM)</a:t>
                      </a:r>
                    </a:p>
                  </a:txBody>
                  <a:tcPr marL="9525" marR="9525" marT="9525" marB="0" anchor="b">
                    <a:lnL>
                      <a:noFill/>
                    </a:lnL>
                    <a:lnR w="6350" cap="flat" cmpd="sng" algn="ctr">
                      <a:noFill/>
                      <a:prstDash val="solid"/>
                      <a:miter lim="800000"/>
                    </a:lnR>
                    <a:lnT w="6350" cap="flat" cmpd="sng" algn="ctr">
                      <a:noFill/>
                      <a:prstDash val="solid"/>
                      <a:miter lim="800000"/>
                    </a:lnT>
                    <a:lnB>
                      <a:noFill/>
                    </a:lnB>
                    <a:lnTlToBr w="12700" cmpd="sng">
                      <a:noFill/>
                      <a:prstDash val="solid"/>
                    </a:lnTlToBr>
                    <a:lnBlToTr w="12700" cmpd="sng">
                      <a:noFill/>
                      <a:prstDash val="solid"/>
                    </a:lnBlToTr>
                  </a:tcPr>
                </a:tc>
                <a:tc hMerge="1">
                  <a:txBody>
                    <a:bodyPr/>
                    <a:lstStyle/>
                    <a:p>
                      <a:endParaRPr lang="en-IE"/>
                    </a:p>
                  </a:txBody>
                  <a:tcPr/>
                </a:tc>
                <a:extLst>
                  <a:ext uri="{0D108BD9-81ED-4DB2-BD59-A6C34878D82A}">
                    <a16:rowId xmlns:a16="http://schemas.microsoft.com/office/drawing/2014/main" val="1750334248"/>
                  </a:ext>
                </a:extLst>
              </a:tr>
              <a:tr h="225933">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6350" cap="flat" cmpd="sng" algn="ctr">
                      <a:noFill/>
                      <a:prstDash val="solid"/>
                      <a:miter lim="800000"/>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a:noFill/>
                    </a:lnR>
                    <a:lnT>
                      <a:noFill/>
                    </a:lnT>
                    <a:lnB w="6350" cap="flat" cmpd="sng" algn="ctr">
                      <a:noFill/>
                      <a:prstDash val="solid"/>
                      <a:miter lim="800000"/>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a:noFill/>
                    </a:lnL>
                    <a:lnR w="6350" cap="flat" cmpd="sng" algn="ctr">
                      <a:noFill/>
                      <a:prstDash val="solid"/>
                      <a:miter lim="800000"/>
                    </a:lnR>
                    <a:lnT>
                      <a:noFill/>
                    </a:lnT>
                    <a:lnB w="6350" cap="flat" cmpd="sng" algn="ctr">
                      <a:noFill/>
                      <a:prstDash val="solid"/>
                      <a:miter lim="800000"/>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sp>
        <p:nvSpPr>
          <p:cNvPr id="15" name="TextBox 14">
            <a:extLst>
              <a:ext uri="{FF2B5EF4-FFF2-40B4-BE49-F238E27FC236}">
                <a16:creationId xmlns:a16="http://schemas.microsoft.com/office/drawing/2014/main" id="{E560624C-C57E-8421-4A0A-08C26A26BB08}"/>
              </a:ext>
            </a:extLst>
          </p:cNvPr>
          <p:cNvSpPr txBox="1"/>
          <p:nvPr/>
        </p:nvSpPr>
        <p:spPr>
          <a:xfrm>
            <a:off x="620801" y="27700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728E1B78-2EAA-EB39-E92F-A324A4278822}"/>
              </a:ext>
            </a:extLst>
          </p:cNvPr>
          <p:cNvGraphicFramePr>
            <a:graphicFrameLocks noGrp="1"/>
          </p:cNvGraphicFramePr>
          <p:nvPr>
            <p:extLst>
              <p:ext uri="{D42A27DB-BD31-4B8C-83A1-F6EECF244321}">
                <p14:modId xmlns:p14="http://schemas.microsoft.com/office/powerpoint/2010/main" val="1889761364"/>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8" name="TextBox 17">
            <a:extLst>
              <a:ext uri="{FF2B5EF4-FFF2-40B4-BE49-F238E27FC236}">
                <a16:creationId xmlns:a16="http://schemas.microsoft.com/office/drawing/2014/main" id="{F22BD184-9837-7A7F-9AC2-A0DD1B21FC1B}"/>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9" name="TextBox 18">
            <a:extLst>
              <a:ext uri="{FF2B5EF4-FFF2-40B4-BE49-F238E27FC236}">
                <a16:creationId xmlns:a16="http://schemas.microsoft.com/office/drawing/2014/main" id="{6DA2F86F-1437-A111-076C-B2AFBA710899}"/>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pSp>
        <p:nvGrpSpPr>
          <p:cNvPr id="30" name="Group 29">
            <a:extLst>
              <a:ext uri="{FF2B5EF4-FFF2-40B4-BE49-F238E27FC236}">
                <a16:creationId xmlns:a16="http://schemas.microsoft.com/office/drawing/2014/main" id="{52F55E30-4174-EAA4-16A4-A5EFFA45F952}"/>
              </a:ext>
            </a:extLst>
          </p:cNvPr>
          <p:cNvGrpSpPr/>
          <p:nvPr/>
        </p:nvGrpSpPr>
        <p:grpSpPr>
          <a:xfrm>
            <a:off x="3376836" y="2545080"/>
            <a:ext cx="6880423" cy="3538219"/>
            <a:chOff x="3376836" y="2130879"/>
            <a:chExt cx="6880423" cy="3409950"/>
          </a:xfrm>
        </p:grpSpPr>
        <p:cxnSp>
          <p:nvCxnSpPr>
            <p:cNvPr id="7" name="Straight Connector 6">
              <a:extLst>
                <a:ext uri="{FF2B5EF4-FFF2-40B4-BE49-F238E27FC236}">
                  <a16:creationId xmlns:a16="http://schemas.microsoft.com/office/drawing/2014/main" id="{17BE833A-D9FC-2D00-DA7E-692EC73321C8}"/>
                </a:ext>
              </a:extLst>
            </p:cNvPr>
            <p:cNvCxnSpPr>
              <a:cxnSpLocks/>
            </p:cNvCxnSpPr>
            <p:nvPr/>
          </p:nvCxnSpPr>
          <p:spPr>
            <a:xfrm>
              <a:off x="3376836" y="2130879"/>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8" name="Straight Connector 7">
              <a:extLst>
                <a:ext uri="{FF2B5EF4-FFF2-40B4-BE49-F238E27FC236}">
                  <a16:creationId xmlns:a16="http://schemas.microsoft.com/office/drawing/2014/main" id="{5E7D48C5-40C1-9F3B-6F4B-BD0E8F4CCA59}"/>
                </a:ext>
              </a:extLst>
            </p:cNvPr>
            <p:cNvCxnSpPr>
              <a:cxnSpLocks/>
            </p:cNvCxnSpPr>
            <p:nvPr/>
          </p:nvCxnSpPr>
          <p:spPr>
            <a:xfrm>
              <a:off x="5113834" y="2130879"/>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9" name="Straight Connector 8">
              <a:extLst>
                <a:ext uri="{FF2B5EF4-FFF2-40B4-BE49-F238E27FC236}">
                  <a16:creationId xmlns:a16="http://schemas.microsoft.com/office/drawing/2014/main" id="{020C94CD-3602-A3AA-2BC5-81F385C1C2D4}"/>
                </a:ext>
              </a:extLst>
            </p:cNvPr>
            <p:cNvCxnSpPr>
              <a:cxnSpLocks/>
            </p:cNvCxnSpPr>
            <p:nvPr/>
          </p:nvCxnSpPr>
          <p:spPr>
            <a:xfrm>
              <a:off x="6813451" y="2130879"/>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0" name="Straight Connector 9">
              <a:extLst>
                <a:ext uri="{FF2B5EF4-FFF2-40B4-BE49-F238E27FC236}">
                  <a16:creationId xmlns:a16="http://schemas.microsoft.com/office/drawing/2014/main" id="{8BBB9501-11F1-7866-FA75-E760D7E3ECBF}"/>
                </a:ext>
              </a:extLst>
            </p:cNvPr>
            <p:cNvCxnSpPr>
              <a:cxnSpLocks/>
            </p:cNvCxnSpPr>
            <p:nvPr/>
          </p:nvCxnSpPr>
          <p:spPr>
            <a:xfrm>
              <a:off x="8551168" y="2130879"/>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1" name="Straight Connector 10">
              <a:extLst>
                <a:ext uri="{FF2B5EF4-FFF2-40B4-BE49-F238E27FC236}">
                  <a16:creationId xmlns:a16="http://schemas.microsoft.com/office/drawing/2014/main" id="{0FCEB784-8FCD-E5D6-4D29-EFC3A8FF3E89}"/>
                </a:ext>
              </a:extLst>
            </p:cNvPr>
            <p:cNvCxnSpPr>
              <a:cxnSpLocks/>
            </p:cNvCxnSpPr>
            <p:nvPr/>
          </p:nvCxnSpPr>
          <p:spPr>
            <a:xfrm>
              <a:off x="10257259" y="2130879"/>
              <a:ext cx="0" cy="3409950"/>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graphicFrame>
        <p:nvGraphicFramePr>
          <p:cNvPr id="17" name="Table 16">
            <a:extLst>
              <a:ext uri="{FF2B5EF4-FFF2-40B4-BE49-F238E27FC236}">
                <a16:creationId xmlns:a16="http://schemas.microsoft.com/office/drawing/2014/main" id="{7FDF2F1D-B238-C451-9F11-62DB3553F03E}"/>
              </a:ext>
            </a:extLst>
          </p:cNvPr>
          <p:cNvGraphicFramePr>
            <a:graphicFrameLocks noGrp="1"/>
          </p:cNvGraphicFramePr>
          <p:nvPr>
            <p:extLst>
              <p:ext uri="{D42A27DB-BD31-4B8C-83A1-F6EECF244321}">
                <p14:modId xmlns:p14="http://schemas.microsoft.com/office/powerpoint/2010/main" val="3962332230"/>
              </p:ext>
            </p:extLst>
          </p:nvPr>
        </p:nvGraphicFramePr>
        <p:xfrm>
          <a:off x="1667891" y="28002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pic>
        <p:nvPicPr>
          <p:cNvPr id="34" name="Graphic 33">
            <a:extLst>
              <a:ext uri="{FF2B5EF4-FFF2-40B4-BE49-F238E27FC236}">
                <a16:creationId xmlns:a16="http://schemas.microsoft.com/office/drawing/2014/main" id="{08C931C2-970D-BD02-17AB-B8B2772BB428}"/>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011680" y="1518920"/>
            <a:ext cx="944880" cy="944880"/>
          </a:xfrm>
          <a:prstGeom prst="rect">
            <a:avLst/>
          </a:prstGeom>
        </p:spPr>
      </p:pic>
      <p:pic>
        <p:nvPicPr>
          <p:cNvPr id="36" name="Graphic 35">
            <a:extLst>
              <a:ext uri="{FF2B5EF4-FFF2-40B4-BE49-F238E27FC236}">
                <a16:creationId xmlns:a16="http://schemas.microsoft.com/office/drawing/2014/main" id="{C2F90967-3442-B9B4-4463-3BFB3DB7F12A}"/>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3947160" y="1681426"/>
            <a:ext cx="706173" cy="706173"/>
          </a:xfrm>
          <a:prstGeom prst="rect">
            <a:avLst/>
          </a:prstGeom>
        </p:spPr>
      </p:pic>
      <p:pic>
        <p:nvPicPr>
          <p:cNvPr id="38" name="Graphic 37">
            <a:extLst>
              <a:ext uri="{FF2B5EF4-FFF2-40B4-BE49-F238E27FC236}">
                <a16:creationId xmlns:a16="http://schemas.microsoft.com/office/drawing/2014/main" id="{B85DD71F-B873-DF60-5311-9321D23F737A}"/>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5610860" y="1691640"/>
            <a:ext cx="612140" cy="612140"/>
          </a:xfrm>
          <a:prstGeom prst="rect">
            <a:avLst/>
          </a:prstGeom>
        </p:spPr>
      </p:pic>
      <p:pic>
        <p:nvPicPr>
          <p:cNvPr id="39" name="Graphic 38">
            <a:extLst>
              <a:ext uri="{FF2B5EF4-FFF2-40B4-BE49-F238E27FC236}">
                <a16:creationId xmlns:a16="http://schemas.microsoft.com/office/drawing/2014/main" id="{B0D4AA8B-4C9A-67C9-C15E-4292F331A83A}"/>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7332427" y="1670677"/>
            <a:ext cx="678823" cy="678823"/>
          </a:xfrm>
          <a:prstGeom prst="rect">
            <a:avLst/>
          </a:prstGeom>
        </p:spPr>
      </p:pic>
      <p:pic>
        <p:nvPicPr>
          <p:cNvPr id="40" name="Graphic 39">
            <a:extLst>
              <a:ext uri="{FF2B5EF4-FFF2-40B4-BE49-F238E27FC236}">
                <a16:creationId xmlns:a16="http://schemas.microsoft.com/office/drawing/2014/main" id="{666EFA06-1EFF-B036-46A8-E24A55EB7F59}"/>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9009799" y="1567598"/>
            <a:ext cx="743801" cy="743801"/>
          </a:xfrm>
          <a:prstGeom prst="rect">
            <a:avLst/>
          </a:prstGeom>
        </p:spPr>
      </p:pic>
      <p:pic>
        <p:nvPicPr>
          <p:cNvPr id="41" name="Graphic 40">
            <a:extLst>
              <a:ext uri="{FF2B5EF4-FFF2-40B4-BE49-F238E27FC236}">
                <a16:creationId xmlns:a16="http://schemas.microsoft.com/office/drawing/2014/main" id="{B62C7263-2DAF-D1AF-1A26-2164B4829889}"/>
              </a:ext>
            </a:extLst>
          </p:cNvPr>
          <p:cNvPicPr>
            <a:picLocks noChangeAspect="1"/>
          </p:cNvPicPr>
          <p:nvPr/>
        </p:nvPicPr>
        <p:blipFill>
          <a:blip r:embed="rId14">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10775248" y="1675480"/>
            <a:ext cx="590200" cy="59020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sz="3000" dirty="0"/>
              <a:t>Familiarity with Carbon Monoxide almost equal across demographics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5202240"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6D21E177-C1ED-4298-A069-42E2CD3ABCC2}"/>
              </a:ext>
            </a:extLst>
          </p:cNvPr>
          <p:cNvSpPr>
            <a:spLocks noGrp="1"/>
          </p:cNvSpPr>
          <p:nvPr>
            <p:ph type="body" sz="quarter" idx="13"/>
          </p:nvPr>
        </p:nvSpPr>
        <p:spPr/>
        <p:txBody>
          <a:bodyPr/>
          <a:lstStyle/>
          <a:p>
            <a:r>
              <a:rPr lang="en-IE" dirty="0"/>
              <a:t>Younger adults (18-34s) and those living in Rest of Leinster are most likely to claim to be unfamiliar.</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20</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a:t>Carbon Monoxide familiarity</a:t>
            </a:r>
          </a:p>
        </p:txBody>
      </p:sp>
      <p:sp>
        <p:nvSpPr>
          <p:cNvPr id="2" name="LabelBox">
            <a:extLst>
              <a:ext uri="{FF2B5EF4-FFF2-40B4-BE49-F238E27FC236}">
                <a16:creationId xmlns:a16="http://schemas.microsoft.com/office/drawing/2014/main" id="{E280EB50-DF88-4D4F-EB71-AA1189102759}"/>
              </a:ext>
            </a:extLst>
          </p:cNvPr>
          <p:cNvSpPr txBox="1"/>
          <p:nvPr/>
        </p:nvSpPr>
        <p:spPr>
          <a:xfrm>
            <a:off x="330593" y="2775201"/>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59FDBFD8-61B4-57A9-65F2-21657AC3F73C}"/>
              </a:ext>
            </a:extLst>
          </p:cNvPr>
          <p:cNvSpPr txBox="1"/>
          <p:nvPr/>
        </p:nvSpPr>
        <p:spPr>
          <a:xfrm>
            <a:off x="672482" y="3203959"/>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8F95819F-DCDC-A53E-6668-595CFE30BF07}"/>
              </a:ext>
            </a:extLst>
          </p:cNvPr>
          <p:cNvSpPr txBox="1"/>
          <p:nvPr/>
        </p:nvSpPr>
        <p:spPr>
          <a:xfrm>
            <a:off x="604707" y="4100480"/>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C3CFA3B7-07F4-9D61-1061-36841836AC88}"/>
              </a:ext>
            </a:extLst>
          </p:cNvPr>
          <p:cNvSpPr txBox="1"/>
          <p:nvPr/>
        </p:nvSpPr>
        <p:spPr>
          <a:xfrm>
            <a:off x="978143" y="481536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6DF050A3-9475-BEDA-71E7-C062F72FCD28}"/>
              </a:ext>
            </a:extLst>
          </p:cNvPr>
          <p:cNvSpPr txBox="1"/>
          <p:nvPr/>
        </p:nvSpPr>
        <p:spPr>
          <a:xfrm>
            <a:off x="445175" y="506521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99649F6A-1C22-4613-AC18-E3B0877A71CE}"/>
              </a:ext>
            </a:extLst>
          </p:cNvPr>
          <p:cNvSpPr txBox="1"/>
          <p:nvPr/>
        </p:nvSpPr>
        <p:spPr>
          <a:xfrm>
            <a:off x="171062" y="5356313"/>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9552F4D5-EB71-5DF9-2637-DBE459588A08}"/>
              </a:ext>
            </a:extLst>
          </p:cNvPr>
          <p:cNvSpPr txBox="1"/>
          <p:nvPr/>
        </p:nvSpPr>
        <p:spPr>
          <a:xfrm>
            <a:off x="512951" y="523804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C92A47DD-7A47-A141-42FC-881DE6596794}"/>
              </a:ext>
            </a:extLst>
          </p:cNvPr>
          <p:cNvGraphicFramePr/>
          <p:nvPr>
            <p:extLst>
              <p:ext uri="{D42A27DB-BD31-4B8C-83A1-F6EECF244321}">
                <p14:modId xmlns:p14="http://schemas.microsoft.com/office/powerpoint/2010/main" val="3526162718"/>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6" name="TextBox 15">
            <a:extLst>
              <a:ext uri="{FF2B5EF4-FFF2-40B4-BE49-F238E27FC236}">
                <a16:creationId xmlns:a16="http://schemas.microsoft.com/office/drawing/2014/main" id="{63BED0D5-E99B-28E5-DE56-EEE6916075CD}"/>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543698B9-BD48-DA2F-65DB-E948486846F6}"/>
              </a:ext>
            </a:extLst>
          </p:cNvPr>
          <p:cNvGraphicFramePr>
            <a:graphicFrameLocks noGrp="1"/>
          </p:cNvGraphicFramePr>
          <p:nvPr>
            <p:extLst>
              <p:ext uri="{D42A27DB-BD31-4B8C-83A1-F6EECF244321}">
                <p14:modId xmlns:p14="http://schemas.microsoft.com/office/powerpoint/2010/main" val="2046459987"/>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5.1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8" name="TextBox 17">
            <a:extLst>
              <a:ext uri="{FF2B5EF4-FFF2-40B4-BE49-F238E27FC236}">
                <a16:creationId xmlns:a16="http://schemas.microsoft.com/office/drawing/2014/main" id="{5E46F815-2A00-C87E-BEC8-57DEAC1E8772}"/>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9" name="TextBox 18">
            <a:extLst>
              <a:ext uri="{FF2B5EF4-FFF2-40B4-BE49-F238E27FC236}">
                <a16:creationId xmlns:a16="http://schemas.microsoft.com/office/drawing/2014/main" id="{F5A9AB4A-DC42-A359-B4DC-4A66CC1422AE}"/>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39" name="Straight Connector 38">
            <a:extLst>
              <a:ext uri="{FF2B5EF4-FFF2-40B4-BE49-F238E27FC236}">
                <a16:creationId xmlns:a16="http://schemas.microsoft.com/office/drawing/2014/main" id="{0326888F-05B6-2C50-57F8-CEA7ADA46BFF}"/>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AF5C3CAC-58F1-F4F0-2BB1-393CA3A5174E}"/>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79994A32-0252-DF97-613A-1B5D560E6555}"/>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366179A8-FBD1-104F-6961-D53629826D12}"/>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4" name="Table 43">
            <a:extLst>
              <a:ext uri="{FF2B5EF4-FFF2-40B4-BE49-F238E27FC236}">
                <a16:creationId xmlns:a16="http://schemas.microsoft.com/office/drawing/2014/main" id="{4F323BE8-0F65-3318-09EB-28D158737D62}"/>
              </a:ext>
            </a:extLst>
          </p:cNvPr>
          <p:cNvGraphicFramePr>
            <a:graphicFrameLocks noGrp="1"/>
          </p:cNvGraphicFramePr>
          <p:nvPr>
            <p:extLst>
              <p:ext uri="{D42A27DB-BD31-4B8C-83A1-F6EECF244321}">
                <p14:modId xmlns:p14="http://schemas.microsoft.com/office/powerpoint/2010/main" val="1083305740"/>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5" name="Table 44">
            <a:extLst>
              <a:ext uri="{FF2B5EF4-FFF2-40B4-BE49-F238E27FC236}">
                <a16:creationId xmlns:a16="http://schemas.microsoft.com/office/drawing/2014/main" id="{F10B0E3B-B07B-A240-E957-655E6CE46349}"/>
              </a:ext>
            </a:extLst>
          </p:cNvPr>
          <p:cNvGraphicFramePr>
            <a:graphicFrameLocks noGrp="1"/>
          </p:cNvGraphicFramePr>
          <p:nvPr>
            <p:extLst>
              <p:ext uri="{D42A27DB-BD31-4B8C-83A1-F6EECF244321}">
                <p14:modId xmlns:p14="http://schemas.microsoft.com/office/powerpoint/2010/main" val="2769591754"/>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6" name="LabelBox">
            <a:extLst>
              <a:ext uri="{FF2B5EF4-FFF2-40B4-BE49-F238E27FC236}">
                <a16:creationId xmlns:a16="http://schemas.microsoft.com/office/drawing/2014/main" id="{53F735BC-42E3-2830-A8EA-4442BCA9F018}"/>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7" name="LabelBox">
            <a:extLst>
              <a:ext uri="{FF2B5EF4-FFF2-40B4-BE49-F238E27FC236}">
                <a16:creationId xmlns:a16="http://schemas.microsoft.com/office/drawing/2014/main" id="{A504CCFA-E6EF-1B76-BB04-FB5E827D0948}"/>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8" name="LabelBox">
            <a:extLst>
              <a:ext uri="{FF2B5EF4-FFF2-40B4-BE49-F238E27FC236}">
                <a16:creationId xmlns:a16="http://schemas.microsoft.com/office/drawing/2014/main" id="{FC331C89-00C5-5E0F-439F-B0B6466992E7}"/>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9" name="LabelBox">
            <a:extLst>
              <a:ext uri="{FF2B5EF4-FFF2-40B4-BE49-F238E27FC236}">
                <a16:creationId xmlns:a16="http://schemas.microsoft.com/office/drawing/2014/main" id="{D9467D9C-853C-201F-567B-B57B66B29997}"/>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B3BB815C-1FA0-BE84-843F-768365307386}"/>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82880" y="1518920"/>
            <a:ext cx="944880" cy="94488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dirty="0"/>
              <a:t>Older (55+) Irish adults slightly more likely to be aware of E. Coli</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5431662"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B1E99E39-139F-4592-8E57-7B42FD304066}"/>
              </a:ext>
            </a:extLst>
          </p:cNvPr>
          <p:cNvSpPr>
            <a:spLocks noGrp="1"/>
          </p:cNvSpPr>
          <p:nvPr>
            <p:ph type="body" sz="quarter" idx="13"/>
          </p:nvPr>
        </p:nvSpPr>
        <p:spPr/>
        <p:txBody>
          <a:bodyPr/>
          <a:lstStyle/>
          <a:p>
            <a:r>
              <a:rPr lang="en-IE" dirty="0"/>
              <a:t>Over 3 in 10 younger (18-34) adults are unfamiliar with E. Coli. ABC1s are slightly more likely than C2DEs to be familiar. Those in Munster are most familiar.</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21</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dirty="0"/>
              <a:t>E. Coli familiarity</a:t>
            </a:r>
          </a:p>
        </p:txBody>
      </p:sp>
      <p:sp>
        <p:nvSpPr>
          <p:cNvPr id="2" name="LabelBox">
            <a:extLst>
              <a:ext uri="{FF2B5EF4-FFF2-40B4-BE49-F238E27FC236}">
                <a16:creationId xmlns:a16="http://schemas.microsoft.com/office/drawing/2014/main" id="{40DB00FC-ED8F-E2E2-DB58-1A186163B539}"/>
              </a:ext>
            </a:extLst>
          </p:cNvPr>
          <p:cNvSpPr txBox="1"/>
          <p:nvPr/>
        </p:nvSpPr>
        <p:spPr>
          <a:xfrm>
            <a:off x="330593" y="2775201"/>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03517C7B-2F08-0538-27E6-0B20AC326FBA}"/>
              </a:ext>
            </a:extLst>
          </p:cNvPr>
          <p:cNvSpPr txBox="1"/>
          <p:nvPr/>
        </p:nvSpPr>
        <p:spPr>
          <a:xfrm>
            <a:off x="672482" y="3089659"/>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9CB8FAB6-9515-DB3C-20ED-1200F22536C0}"/>
              </a:ext>
            </a:extLst>
          </p:cNvPr>
          <p:cNvSpPr txBox="1"/>
          <p:nvPr/>
        </p:nvSpPr>
        <p:spPr>
          <a:xfrm>
            <a:off x="604707" y="3862355"/>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6EFCF1C8-22B4-145D-CB1D-76EBE05D3E42}"/>
              </a:ext>
            </a:extLst>
          </p:cNvPr>
          <p:cNvSpPr txBox="1"/>
          <p:nvPr/>
        </p:nvSpPr>
        <p:spPr>
          <a:xfrm>
            <a:off x="978143" y="456771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186A00F3-AFFB-B8D7-8166-792123B917C6}"/>
              </a:ext>
            </a:extLst>
          </p:cNvPr>
          <p:cNvSpPr txBox="1"/>
          <p:nvPr/>
        </p:nvSpPr>
        <p:spPr>
          <a:xfrm>
            <a:off x="445175" y="491281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20523D4B-5488-0EB2-99D5-EF22909EFF7B}"/>
              </a:ext>
            </a:extLst>
          </p:cNvPr>
          <p:cNvSpPr txBox="1"/>
          <p:nvPr/>
        </p:nvSpPr>
        <p:spPr>
          <a:xfrm>
            <a:off x="171062" y="5280113"/>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1D047505-372E-428B-D220-E61DBF8E3641}"/>
              </a:ext>
            </a:extLst>
          </p:cNvPr>
          <p:cNvSpPr txBox="1"/>
          <p:nvPr/>
        </p:nvSpPr>
        <p:spPr>
          <a:xfrm>
            <a:off x="512951" y="516184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3EE75D68-2BF2-53D6-DE34-C317730B491B}"/>
              </a:ext>
            </a:extLst>
          </p:cNvPr>
          <p:cNvGraphicFramePr/>
          <p:nvPr>
            <p:extLst>
              <p:ext uri="{D42A27DB-BD31-4B8C-83A1-F6EECF244321}">
                <p14:modId xmlns:p14="http://schemas.microsoft.com/office/powerpoint/2010/main" val="2795146331"/>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5" name="TextBox 14">
            <a:extLst>
              <a:ext uri="{FF2B5EF4-FFF2-40B4-BE49-F238E27FC236}">
                <a16:creationId xmlns:a16="http://schemas.microsoft.com/office/drawing/2014/main" id="{3E085A0D-2878-B264-7D88-23C94968FB63}"/>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F26B7768-D22C-8C24-00C1-F771B87DCD33}"/>
              </a:ext>
            </a:extLst>
          </p:cNvPr>
          <p:cNvGraphicFramePr>
            <a:graphicFrameLocks noGrp="1"/>
          </p:cNvGraphicFramePr>
          <p:nvPr>
            <p:extLst>
              <p:ext uri="{D42A27DB-BD31-4B8C-83A1-F6EECF244321}">
                <p14:modId xmlns:p14="http://schemas.microsoft.com/office/powerpoint/2010/main" val="1220318608"/>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268E9B15-70F4-D496-74E3-FA1B86906FFD}"/>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E5F2F933-E39B-C79B-915C-68535A72A37B}"/>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9" name="Straight Connector 18">
            <a:extLst>
              <a:ext uri="{FF2B5EF4-FFF2-40B4-BE49-F238E27FC236}">
                <a16:creationId xmlns:a16="http://schemas.microsoft.com/office/drawing/2014/main" id="{6E2CF526-CC3E-B69E-CCE1-6BBC48FC2029}"/>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F2EC35F7-CC62-F99B-8AD1-3C7962435511}"/>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F1DF276A-5DC8-B104-CD7D-F2492212127E}"/>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6D06BCD2-F2E8-00A3-F7C5-FCAF78A3776B}"/>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FC2FA09F-543E-84AB-60C2-8D98BCA77E7D}"/>
              </a:ext>
            </a:extLst>
          </p:cNvPr>
          <p:cNvGraphicFramePr>
            <a:graphicFrameLocks noGrp="1"/>
          </p:cNvGraphicFramePr>
          <p:nvPr>
            <p:extLst>
              <p:ext uri="{D42A27DB-BD31-4B8C-83A1-F6EECF244321}">
                <p14:modId xmlns:p14="http://schemas.microsoft.com/office/powerpoint/2010/main" val="623331666"/>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2" name="Table 41">
            <a:extLst>
              <a:ext uri="{FF2B5EF4-FFF2-40B4-BE49-F238E27FC236}">
                <a16:creationId xmlns:a16="http://schemas.microsoft.com/office/drawing/2014/main" id="{5A415875-5713-83F6-A84F-761DDCF99876}"/>
              </a:ext>
            </a:extLst>
          </p:cNvPr>
          <p:cNvGraphicFramePr>
            <a:graphicFrameLocks noGrp="1"/>
          </p:cNvGraphicFramePr>
          <p:nvPr>
            <p:extLst>
              <p:ext uri="{D42A27DB-BD31-4B8C-83A1-F6EECF244321}">
                <p14:modId xmlns:p14="http://schemas.microsoft.com/office/powerpoint/2010/main" val="1548890840"/>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3" name="LabelBox">
            <a:extLst>
              <a:ext uri="{FF2B5EF4-FFF2-40B4-BE49-F238E27FC236}">
                <a16:creationId xmlns:a16="http://schemas.microsoft.com/office/drawing/2014/main" id="{1F68D77F-7CA0-F725-E60E-4734E51493D0}"/>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4" name="LabelBox">
            <a:extLst>
              <a:ext uri="{FF2B5EF4-FFF2-40B4-BE49-F238E27FC236}">
                <a16:creationId xmlns:a16="http://schemas.microsoft.com/office/drawing/2014/main" id="{91D196BE-EC86-8B17-C198-F04BDD9414D2}"/>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5" name="LabelBox">
            <a:extLst>
              <a:ext uri="{FF2B5EF4-FFF2-40B4-BE49-F238E27FC236}">
                <a16:creationId xmlns:a16="http://schemas.microsoft.com/office/drawing/2014/main" id="{713A5A5B-1900-D20E-10F6-D97A7AC0DCD6}"/>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6" name="LabelBox">
            <a:extLst>
              <a:ext uri="{FF2B5EF4-FFF2-40B4-BE49-F238E27FC236}">
                <a16:creationId xmlns:a16="http://schemas.microsoft.com/office/drawing/2014/main" id="{64E70998-88EE-483F-027C-583E653CF1B4}"/>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2A04BF98-6729-2FBB-E9C4-F5D97C655D9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0035" y="1681426"/>
            <a:ext cx="706173" cy="706173"/>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sz="3100" dirty="0"/>
              <a:t>Over 55s and those in Munster more familiar with lead in the water</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5272269"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C2038572-A2C3-434D-AC9C-BEB4281C836B}"/>
              </a:ext>
            </a:extLst>
          </p:cNvPr>
          <p:cNvSpPr>
            <a:spLocks noGrp="1"/>
          </p:cNvSpPr>
          <p:nvPr>
            <p:ph type="body" sz="quarter" idx="13"/>
          </p:nvPr>
        </p:nvSpPr>
        <p:spPr/>
        <p:txBody>
          <a:bodyPr/>
          <a:lstStyle/>
          <a:p>
            <a:r>
              <a:rPr lang="en-IE" dirty="0"/>
              <a:t>Females and those aged 18-34 are more likely to say they’re unfamiliar with the risk of lead contained in our drinking water</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22</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a:t>Lead in drinking water familiarity</a:t>
            </a:r>
          </a:p>
        </p:txBody>
      </p:sp>
      <p:sp>
        <p:nvSpPr>
          <p:cNvPr id="2" name="LabelBox">
            <a:extLst>
              <a:ext uri="{FF2B5EF4-FFF2-40B4-BE49-F238E27FC236}">
                <a16:creationId xmlns:a16="http://schemas.microsoft.com/office/drawing/2014/main" id="{2283E4C3-0AFB-3EAB-37E4-22838219E9BF}"/>
              </a:ext>
            </a:extLst>
          </p:cNvPr>
          <p:cNvSpPr txBox="1"/>
          <p:nvPr/>
        </p:nvSpPr>
        <p:spPr>
          <a:xfrm>
            <a:off x="330593" y="2692651"/>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B1466D84-3690-04DF-195C-78715258B0DE}"/>
              </a:ext>
            </a:extLst>
          </p:cNvPr>
          <p:cNvSpPr txBox="1"/>
          <p:nvPr/>
        </p:nvSpPr>
        <p:spPr>
          <a:xfrm>
            <a:off x="672482" y="3013459"/>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493833B2-2FE4-1EEB-D7BF-113759029371}"/>
              </a:ext>
            </a:extLst>
          </p:cNvPr>
          <p:cNvSpPr txBox="1"/>
          <p:nvPr/>
        </p:nvSpPr>
        <p:spPr>
          <a:xfrm>
            <a:off x="604707" y="3655980"/>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B6AA05F0-5A87-9B00-9090-67A2573925AF}"/>
              </a:ext>
            </a:extLst>
          </p:cNvPr>
          <p:cNvSpPr txBox="1"/>
          <p:nvPr/>
        </p:nvSpPr>
        <p:spPr>
          <a:xfrm>
            <a:off x="978143" y="430101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617C64A3-6D46-967B-62D0-7D3F713C82A7}"/>
              </a:ext>
            </a:extLst>
          </p:cNvPr>
          <p:cNvSpPr txBox="1"/>
          <p:nvPr/>
        </p:nvSpPr>
        <p:spPr>
          <a:xfrm>
            <a:off x="445175" y="474771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5C56E904-0186-2999-AC86-C86969DD4472}"/>
              </a:ext>
            </a:extLst>
          </p:cNvPr>
          <p:cNvSpPr txBox="1"/>
          <p:nvPr/>
        </p:nvSpPr>
        <p:spPr>
          <a:xfrm>
            <a:off x="171062" y="5286463"/>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B9D3F793-AE7C-50A3-285C-51D44FFD0D9A}"/>
              </a:ext>
            </a:extLst>
          </p:cNvPr>
          <p:cNvSpPr txBox="1"/>
          <p:nvPr/>
        </p:nvSpPr>
        <p:spPr>
          <a:xfrm>
            <a:off x="512951" y="514914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C723EF59-CD4E-8979-A283-7052099BE7B3}"/>
              </a:ext>
            </a:extLst>
          </p:cNvPr>
          <p:cNvGraphicFramePr/>
          <p:nvPr>
            <p:extLst>
              <p:ext uri="{D42A27DB-BD31-4B8C-83A1-F6EECF244321}">
                <p14:modId xmlns:p14="http://schemas.microsoft.com/office/powerpoint/2010/main" val="2722068888"/>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5" name="TextBox 14">
            <a:extLst>
              <a:ext uri="{FF2B5EF4-FFF2-40B4-BE49-F238E27FC236}">
                <a16:creationId xmlns:a16="http://schemas.microsoft.com/office/drawing/2014/main" id="{D44C3F33-566D-A860-4940-C0A3E60EA068}"/>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94015CDE-47FD-A64D-56DB-842C0768CBE5}"/>
              </a:ext>
            </a:extLst>
          </p:cNvPr>
          <p:cNvGraphicFramePr>
            <a:graphicFrameLocks noGrp="1"/>
          </p:cNvGraphicFramePr>
          <p:nvPr>
            <p:extLst>
              <p:ext uri="{D42A27DB-BD31-4B8C-83A1-F6EECF244321}">
                <p14:modId xmlns:p14="http://schemas.microsoft.com/office/powerpoint/2010/main" val="1964879087"/>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9C3E87BF-DBD8-8829-C263-97E8AE39368E}"/>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D29466EA-618D-9328-DA6A-09ABA603B0A7}"/>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9" name="Straight Connector 18">
            <a:extLst>
              <a:ext uri="{FF2B5EF4-FFF2-40B4-BE49-F238E27FC236}">
                <a16:creationId xmlns:a16="http://schemas.microsoft.com/office/drawing/2014/main" id="{5DDB8B9C-24CE-4DF6-1580-FFD2373FAB92}"/>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5A604496-6A9C-7777-E745-4AFA216E1C1A}"/>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6C8EEA6D-81E8-87A2-15AB-16B7FE48E417}"/>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4730F681-7442-69F7-9143-94E51FC54D49}"/>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8F9A4C6E-1212-321B-7EA2-2220EC00331A}"/>
              </a:ext>
            </a:extLst>
          </p:cNvPr>
          <p:cNvGraphicFramePr>
            <a:graphicFrameLocks noGrp="1"/>
          </p:cNvGraphicFramePr>
          <p:nvPr>
            <p:extLst>
              <p:ext uri="{D42A27DB-BD31-4B8C-83A1-F6EECF244321}">
                <p14:modId xmlns:p14="http://schemas.microsoft.com/office/powerpoint/2010/main" val="2748200253"/>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2" name="Table 41">
            <a:extLst>
              <a:ext uri="{FF2B5EF4-FFF2-40B4-BE49-F238E27FC236}">
                <a16:creationId xmlns:a16="http://schemas.microsoft.com/office/drawing/2014/main" id="{E6E54D60-1F42-6F2B-1336-E500169DD89F}"/>
              </a:ext>
            </a:extLst>
          </p:cNvPr>
          <p:cNvGraphicFramePr>
            <a:graphicFrameLocks noGrp="1"/>
          </p:cNvGraphicFramePr>
          <p:nvPr>
            <p:extLst>
              <p:ext uri="{D42A27DB-BD31-4B8C-83A1-F6EECF244321}">
                <p14:modId xmlns:p14="http://schemas.microsoft.com/office/powerpoint/2010/main" val="1548890840"/>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3" name="LabelBox">
            <a:extLst>
              <a:ext uri="{FF2B5EF4-FFF2-40B4-BE49-F238E27FC236}">
                <a16:creationId xmlns:a16="http://schemas.microsoft.com/office/drawing/2014/main" id="{A34ACFE6-B8B8-08EF-59FF-ED24B1AFB821}"/>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4" name="LabelBox">
            <a:extLst>
              <a:ext uri="{FF2B5EF4-FFF2-40B4-BE49-F238E27FC236}">
                <a16:creationId xmlns:a16="http://schemas.microsoft.com/office/drawing/2014/main" id="{B8BD4E0B-DDAF-AB16-9AB4-68323913B645}"/>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5" name="LabelBox">
            <a:extLst>
              <a:ext uri="{FF2B5EF4-FFF2-40B4-BE49-F238E27FC236}">
                <a16:creationId xmlns:a16="http://schemas.microsoft.com/office/drawing/2014/main" id="{0DC5B2DF-3DBC-8719-1B0D-BB0E141B4EED}"/>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6" name="LabelBox">
            <a:extLst>
              <a:ext uri="{FF2B5EF4-FFF2-40B4-BE49-F238E27FC236}">
                <a16:creationId xmlns:a16="http://schemas.microsoft.com/office/drawing/2014/main" id="{97922EC6-BE7B-85C6-D671-2179FC6F5ABD}"/>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21D0440B-C3EF-B20C-D0E6-6BAA502BC4C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29235" y="1691640"/>
            <a:ext cx="612140" cy="61214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sz="3200" dirty="0"/>
              <a:t>Over 55s and those in Munster much more familiar with Radon</a:t>
            </a:r>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5202235"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BB41C25F-AF6F-4D8D-B729-385788092F93}"/>
              </a:ext>
            </a:extLst>
          </p:cNvPr>
          <p:cNvSpPr>
            <a:spLocks noGrp="1"/>
          </p:cNvSpPr>
          <p:nvPr>
            <p:ph type="body" sz="quarter" idx="13"/>
          </p:nvPr>
        </p:nvSpPr>
        <p:spPr/>
        <p:txBody>
          <a:bodyPr/>
          <a:lstStyle/>
          <a:p>
            <a:r>
              <a:rPr lang="en-IE" dirty="0"/>
              <a:t>Males are more likely than Females to claim familiarity with Radon. 18-34s and Leinster residents (including Dublin) are much more likely to be unfamiliar.</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23</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a:t>Radon familiarity</a:t>
            </a:r>
          </a:p>
        </p:txBody>
      </p:sp>
      <p:sp>
        <p:nvSpPr>
          <p:cNvPr id="2" name="LabelBox">
            <a:extLst>
              <a:ext uri="{FF2B5EF4-FFF2-40B4-BE49-F238E27FC236}">
                <a16:creationId xmlns:a16="http://schemas.microsoft.com/office/drawing/2014/main" id="{9AF0C307-6147-6C22-D02E-3C5DEA0D382F}"/>
              </a:ext>
            </a:extLst>
          </p:cNvPr>
          <p:cNvSpPr txBox="1"/>
          <p:nvPr/>
        </p:nvSpPr>
        <p:spPr>
          <a:xfrm>
            <a:off x="330593" y="2641851"/>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726A5E92-68AC-FE7A-94A8-B792F2938403}"/>
              </a:ext>
            </a:extLst>
          </p:cNvPr>
          <p:cNvSpPr txBox="1"/>
          <p:nvPr/>
        </p:nvSpPr>
        <p:spPr>
          <a:xfrm>
            <a:off x="672482" y="2822959"/>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EF238B3C-8D06-5624-704E-EA9764735243}"/>
              </a:ext>
            </a:extLst>
          </p:cNvPr>
          <p:cNvSpPr txBox="1"/>
          <p:nvPr/>
        </p:nvSpPr>
        <p:spPr>
          <a:xfrm>
            <a:off x="604707" y="3395630"/>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E6CC39F5-26DC-BCEC-204F-1446FA45768D}"/>
              </a:ext>
            </a:extLst>
          </p:cNvPr>
          <p:cNvSpPr txBox="1"/>
          <p:nvPr/>
        </p:nvSpPr>
        <p:spPr>
          <a:xfrm>
            <a:off x="978143" y="4062885"/>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9A153ECA-B035-F6C3-2FD7-954CA6519AA7}"/>
              </a:ext>
            </a:extLst>
          </p:cNvPr>
          <p:cNvSpPr txBox="1"/>
          <p:nvPr/>
        </p:nvSpPr>
        <p:spPr>
          <a:xfrm>
            <a:off x="445175" y="456991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C65C12E5-F30A-2895-3CC6-A450ED22B2B4}"/>
              </a:ext>
            </a:extLst>
          </p:cNvPr>
          <p:cNvSpPr txBox="1"/>
          <p:nvPr/>
        </p:nvSpPr>
        <p:spPr>
          <a:xfrm>
            <a:off x="171062" y="5232488"/>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E7DAD5C1-EC4A-1CC6-B6EE-64684C345BA0}"/>
              </a:ext>
            </a:extLst>
          </p:cNvPr>
          <p:cNvSpPr txBox="1"/>
          <p:nvPr/>
        </p:nvSpPr>
        <p:spPr>
          <a:xfrm>
            <a:off x="512951" y="499039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755E4BF6-4551-99DE-9F0D-585477A4955F}"/>
              </a:ext>
            </a:extLst>
          </p:cNvPr>
          <p:cNvGraphicFramePr/>
          <p:nvPr>
            <p:extLst>
              <p:ext uri="{D42A27DB-BD31-4B8C-83A1-F6EECF244321}">
                <p14:modId xmlns:p14="http://schemas.microsoft.com/office/powerpoint/2010/main" val="684438892"/>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5" name="TextBox 14">
            <a:extLst>
              <a:ext uri="{FF2B5EF4-FFF2-40B4-BE49-F238E27FC236}">
                <a16:creationId xmlns:a16="http://schemas.microsoft.com/office/drawing/2014/main" id="{00A46951-693F-038A-7CAC-0FA6AD6A68C0}"/>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51DD46BD-F67A-286C-60BF-7B05CEDFAB57}"/>
              </a:ext>
            </a:extLst>
          </p:cNvPr>
          <p:cNvGraphicFramePr>
            <a:graphicFrameLocks noGrp="1"/>
          </p:cNvGraphicFramePr>
          <p:nvPr>
            <p:extLst>
              <p:ext uri="{D42A27DB-BD31-4B8C-83A1-F6EECF244321}">
                <p14:modId xmlns:p14="http://schemas.microsoft.com/office/powerpoint/2010/main" val="3949053214"/>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F866B07D-5721-559D-C194-D4FD99B18A37}"/>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2042DD62-CBC1-A373-2EFE-DADEBD0B7601}"/>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9" name="Straight Connector 18">
            <a:extLst>
              <a:ext uri="{FF2B5EF4-FFF2-40B4-BE49-F238E27FC236}">
                <a16:creationId xmlns:a16="http://schemas.microsoft.com/office/drawing/2014/main" id="{FBB1586D-4A87-0BDA-D113-BBE02818BB79}"/>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9C7147AF-2EBF-11BC-2009-3416AB6416BE}"/>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DAA75090-9C3A-BB72-5240-501B5A6CDF4F}"/>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82E84C27-651E-1EA0-B1B6-8ED773A2543F}"/>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DABDBA79-A553-AAA5-84FE-17FCA80AAA7C}"/>
              </a:ext>
            </a:extLst>
          </p:cNvPr>
          <p:cNvGraphicFramePr>
            <a:graphicFrameLocks noGrp="1"/>
          </p:cNvGraphicFramePr>
          <p:nvPr>
            <p:extLst>
              <p:ext uri="{D42A27DB-BD31-4B8C-83A1-F6EECF244321}">
                <p14:modId xmlns:p14="http://schemas.microsoft.com/office/powerpoint/2010/main" val="2858890945"/>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2" name="Table 41">
            <a:extLst>
              <a:ext uri="{FF2B5EF4-FFF2-40B4-BE49-F238E27FC236}">
                <a16:creationId xmlns:a16="http://schemas.microsoft.com/office/drawing/2014/main" id="{AD00EA4A-2086-5BA0-87C5-CC3E55F7EC4E}"/>
              </a:ext>
            </a:extLst>
          </p:cNvPr>
          <p:cNvGraphicFramePr>
            <a:graphicFrameLocks noGrp="1"/>
          </p:cNvGraphicFramePr>
          <p:nvPr>
            <p:extLst>
              <p:ext uri="{D42A27DB-BD31-4B8C-83A1-F6EECF244321}">
                <p14:modId xmlns:p14="http://schemas.microsoft.com/office/powerpoint/2010/main" val="1548890840"/>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3" name="LabelBox">
            <a:extLst>
              <a:ext uri="{FF2B5EF4-FFF2-40B4-BE49-F238E27FC236}">
                <a16:creationId xmlns:a16="http://schemas.microsoft.com/office/drawing/2014/main" id="{92075E1B-B0A2-61DA-B4E0-2F9DB421AC50}"/>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4" name="LabelBox">
            <a:extLst>
              <a:ext uri="{FF2B5EF4-FFF2-40B4-BE49-F238E27FC236}">
                <a16:creationId xmlns:a16="http://schemas.microsoft.com/office/drawing/2014/main" id="{1814105C-4147-CDAD-ADE1-E84B44B6A6FB}"/>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5" name="LabelBox">
            <a:extLst>
              <a:ext uri="{FF2B5EF4-FFF2-40B4-BE49-F238E27FC236}">
                <a16:creationId xmlns:a16="http://schemas.microsoft.com/office/drawing/2014/main" id="{8A6F7226-0F87-A112-E748-92FDC868BE30}"/>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6" name="LabelBox">
            <a:extLst>
              <a:ext uri="{FF2B5EF4-FFF2-40B4-BE49-F238E27FC236}">
                <a16:creationId xmlns:a16="http://schemas.microsoft.com/office/drawing/2014/main" id="{C2D5EC43-28E9-E760-E1AF-CFAE5B2ADE57}"/>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E525AE7F-9505-5803-445A-3C3F451966E0}"/>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64877" y="1670677"/>
            <a:ext cx="678823" cy="678823"/>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dirty="0"/>
              <a:t>Familiarity with NO</a:t>
            </a:r>
            <a:r>
              <a:rPr lang="en-GB" baseline="-25000" dirty="0"/>
              <a:t>2</a:t>
            </a:r>
            <a:r>
              <a:rPr lang="en-GB" dirty="0"/>
              <a:t> is low and highest among Males and 18-34s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5202240"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81D9257F-8BA0-467F-8516-46ED3D15E02A}"/>
              </a:ext>
            </a:extLst>
          </p:cNvPr>
          <p:cNvSpPr>
            <a:spLocks noGrp="1"/>
          </p:cNvSpPr>
          <p:nvPr>
            <p:ph type="body" sz="quarter" idx="13"/>
          </p:nvPr>
        </p:nvSpPr>
        <p:spPr/>
        <p:txBody>
          <a:bodyPr/>
          <a:lstStyle/>
          <a:p>
            <a:r>
              <a:rPr lang="en-IE" dirty="0"/>
              <a:t>Those living in Munster are more familiar with NO</a:t>
            </a:r>
            <a:r>
              <a:rPr lang="en-IE" baseline="-25000" dirty="0"/>
              <a:t>2</a:t>
            </a:r>
            <a:r>
              <a:rPr lang="en-IE" dirty="0"/>
              <a:t> than those in other regions of the country. Lack of familiarity with NO</a:t>
            </a:r>
            <a:r>
              <a:rPr lang="en-IE" baseline="-25000" dirty="0"/>
              <a:t>2</a:t>
            </a:r>
            <a:r>
              <a:rPr lang="en-IE" dirty="0"/>
              <a:t> is highest among females.</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24</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dirty="0"/>
              <a:t>Nitrogen dioxide (NO</a:t>
            </a:r>
            <a:r>
              <a:rPr lang="en-IE" baseline="-25000" dirty="0"/>
              <a:t>2</a:t>
            </a:r>
            <a:r>
              <a:rPr lang="en-IE" dirty="0"/>
              <a:t>) familiarity</a:t>
            </a:r>
          </a:p>
        </p:txBody>
      </p:sp>
      <p:sp>
        <p:nvSpPr>
          <p:cNvPr id="2" name="LabelBox">
            <a:extLst>
              <a:ext uri="{FF2B5EF4-FFF2-40B4-BE49-F238E27FC236}">
                <a16:creationId xmlns:a16="http://schemas.microsoft.com/office/drawing/2014/main" id="{356259FD-41A4-A6F5-E937-C8F822F40253}"/>
              </a:ext>
            </a:extLst>
          </p:cNvPr>
          <p:cNvSpPr txBox="1"/>
          <p:nvPr/>
        </p:nvSpPr>
        <p:spPr>
          <a:xfrm>
            <a:off x="330593" y="2632326"/>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E65AA145-6957-6938-4C9E-1BF2CA536299}"/>
              </a:ext>
            </a:extLst>
          </p:cNvPr>
          <p:cNvSpPr txBox="1"/>
          <p:nvPr/>
        </p:nvSpPr>
        <p:spPr>
          <a:xfrm>
            <a:off x="672482" y="2775334"/>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F91FB1AB-9D59-7589-2F6A-FB54FBEF11AD}"/>
              </a:ext>
            </a:extLst>
          </p:cNvPr>
          <p:cNvSpPr txBox="1"/>
          <p:nvPr/>
        </p:nvSpPr>
        <p:spPr>
          <a:xfrm>
            <a:off x="604707" y="3071780"/>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ED129E78-6EF0-9F2B-4420-197D9744EC08}"/>
              </a:ext>
            </a:extLst>
          </p:cNvPr>
          <p:cNvSpPr txBox="1"/>
          <p:nvPr/>
        </p:nvSpPr>
        <p:spPr>
          <a:xfrm>
            <a:off x="978143" y="353901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15B5AB68-D231-7232-CC59-494AEC671A47}"/>
              </a:ext>
            </a:extLst>
          </p:cNvPr>
          <p:cNvSpPr txBox="1"/>
          <p:nvPr/>
        </p:nvSpPr>
        <p:spPr>
          <a:xfrm>
            <a:off x="445175" y="4169861"/>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8CDAE88F-609F-4C36-99CA-85EDA42CD0F0}"/>
              </a:ext>
            </a:extLst>
          </p:cNvPr>
          <p:cNvSpPr txBox="1"/>
          <p:nvPr/>
        </p:nvSpPr>
        <p:spPr>
          <a:xfrm>
            <a:off x="171062" y="5137238"/>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8BAA35C5-9866-4553-3DE5-D1B274D14557}"/>
              </a:ext>
            </a:extLst>
          </p:cNvPr>
          <p:cNvSpPr txBox="1"/>
          <p:nvPr/>
        </p:nvSpPr>
        <p:spPr>
          <a:xfrm>
            <a:off x="512951" y="474274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78C78383-D428-9048-544B-EDCDD5D41FA5}"/>
              </a:ext>
            </a:extLst>
          </p:cNvPr>
          <p:cNvGraphicFramePr/>
          <p:nvPr>
            <p:extLst>
              <p:ext uri="{D42A27DB-BD31-4B8C-83A1-F6EECF244321}">
                <p14:modId xmlns:p14="http://schemas.microsoft.com/office/powerpoint/2010/main" val="2601000301"/>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5" name="TextBox 14">
            <a:extLst>
              <a:ext uri="{FF2B5EF4-FFF2-40B4-BE49-F238E27FC236}">
                <a16:creationId xmlns:a16="http://schemas.microsoft.com/office/drawing/2014/main" id="{ABA20012-4514-1F18-EB07-FEB761487402}"/>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5A920EAA-6388-35FA-38AB-9B65BB9605AD}"/>
              </a:ext>
            </a:extLst>
          </p:cNvPr>
          <p:cNvGraphicFramePr>
            <a:graphicFrameLocks noGrp="1"/>
          </p:cNvGraphicFramePr>
          <p:nvPr>
            <p:extLst>
              <p:ext uri="{D42A27DB-BD31-4B8C-83A1-F6EECF244321}">
                <p14:modId xmlns:p14="http://schemas.microsoft.com/office/powerpoint/2010/main" val="473164584"/>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2E5DB9AA-9297-5E4F-D5C0-41E9D314FFA5}"/>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2CB408F1-CC41-70C7-E359-E05A5AB8C7F5}"/>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9" name="Straight Connector 18">
            <a:extLst>
              <a:ext uri="{FF2B5EF4-FFF2-40B4-BE49-F238E27FC236}">
                <a16:creationId xmlns:a16="http://schemas.microsoft.com/office/drawing/2014/main" id="{1ABE0C14-2AC7-EFD1-B8D7-CF3AD4814F8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981D9B1C-EB80-8A68-D5D9-F63940EFD70B}"/>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B14B5C00-31AA-8CE5-D462-9C3CD3C1290C}"/>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EBF3B82E-B43D-36B0-3C18-80EFD48CA2EA}"/>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2B810973-6AF3-1E5D-0E71-1C4197709FC7}"/>
              </a:ext>
            </a:extLst>
          </p:cNvPr>
          <p:cNvGraphicFramePr>
            <a:graphicFrameLocks noGrp="1"/>
          </p:cNvGraphicFramePr>
          <p:nvPr>
            <p:extLst>
              <p:ext uri="{D42A27DB-BD31-4B8C-83A1-F6EECF244321}">
                <p14:modId xmlns:p14="http://schemas.microsoft.com/office/powerpoint/2010/main" val="2353001460"/>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2" name="Table 41">
            <a:extLst>
              <a:ext uri="{FF2B5EF4-FFF2-40B4-BE49-F238E27FC236}">
                <a16:creationId xmlns:a16="http://schemas.microsoft.com/office/drawing/2014/main" id="{8C8894F6-89DE-AE92-26D4-54FE5F9108E1}"/>
              </a:ext>
            </a:extLst>
          </p:cNvPr>
          <p:cNvGraphicFramePr>
            <a:graphicFrameLocks noGrp="1"/>
          </p:cNvGraphicFramePr>
          <p:nvPr>
            <p:extLst>
              <p:ext uri="{D42A27DB-BD31-4B8C-83A1-F6EECF244321}">
                <p14:modId xmlns:p14="http://schemas.microsoft.com/office/powerpoint/2010/main" val="1548890840"/>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3" name="LabelBox">
            <a:extLst>
              <a:ext uri="{FF2B5EF4-FFF2-40B4-BE49-F238E27FC236}">
                <a16:creationId xmlns:a16="http://schemas.microsoft.com/office/drawing/2014/main" id="{674D3713-BADE-AF2D-E349-305F52F1B68E}"/>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4" name="LabelBox">
            <a:extLst>
              <a:ext uri="{FF2B5EF4-FFF2-40B4-BE49-F238E27FC236}">
                <a16:creationId xmlns:a16="http://schemas.microsoft.com/office/drawing/2014/main" id="{E69B2C45-87A4-4CF6-85FF-FF24C8F5E9D6}"/>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5" name="LabelBox">
            <a:extLst>
              <a:ext uri="{FF2B5EF4-FFF2-40B4-BE49-F238E27FC236}">
                <a16:creationId xmlns:a16="http://schemas.microsoft.com/office/drawing/2014/main" id="{13454497-FAA6-0518-E993-A93098303CE5}"/>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6" name="LabelBox">
            <a:extLst>
              <a:ext uri="{FF2B5EF4-FFF2-40B4-BE49-F238E27FC236}">
                <a16:creationId xmlns:a16="http://schemas.microsoft.com/office/drawing/2014/main" id="{792F56F8-B6A5-7955-6B05-B91E526EB0C5}"/>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00010521-8B24-3D62-DAD4-ABD7A33AAD21}"/>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4899" y="1567598"/>
            <a:ext cx="743801" cy="743801"/>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dirty="0"/>
              <a:t>Only 1 in 5 Irish adults familiar with Particulate Matter</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5202237" cy="365125"/>
          </a:xfrm>
        </p:spPr>
        <p:txBody>
          <a:bodyPr/>
          <a:lstStyle/>
          <a:p>
            <a:pPr>
              <a:defRPr/>
            </a:pPr>
            <a:r>
              <a:rPr lang="en-GB" dirty="0"/>
              <a:t>Q5. Below is a list of different environmental health risks. Some of them you may have heard of before and some of them you may not have. Please rate how familiar you are with each one.</a:t>
            </a:r>
          </a:p>
          <a:p>
            <a:pPr>
              <a:defRPr/>
            </a:pPr>
            <a:r>
              <a:rPr lang="en-GB" dirty="0"/>
              <a:t>(Base: All respondents n=1027)</a:t>
            </a:r>
          </a:p>
        </p:txBody>
      </p:sp>
      <p:sp>
        <p:nvSpPr>
          <p:cNvPr id="5" name="Text Placeholder 4">
            <a:extLst>
              <a:ext uri="{FF2B5EF4-FFF2-40B4-BE49-F238E27FC236}">
                <a16:creationId xmlns:a16="http://schemas.microsoft.com/office/drawing/2014/main" id="{B882A564-3B25-405D-B571-27CD9C88B42F}"/>
              </a:ext>
            </a:extLst>
          </p:cNvPr>
          <p:cNvSpPr>
            <a:spLocks noGrp="1"/>
          </p:cNvSpPr>
          <p:nvPr>
            <p:ph type="body" sz="quarter" idx="13"/>
          </p:nvPr>
        </p:nvSpPr>
        <p:spPr/>
        <p:txBody>
          <a:bodyPr/>
          <a:lstStyle/>
          <a:p>
            <a:r>
              <a:rPr lang="en-IE" dirty="0"/>
              <a:t>Awareness is highest among Males, ABC1s and Munster residents and lowest among Females</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25</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p:txBody>
          <a:bodyPr/>
          <a:lstStyle/>
          <a:p>
            <a:pPr>
              <a:defRPr/>
            </a:pPr>
            <a:r>
              <a:rPr lang="en-IE" dirty="0"/>
              <a:t>Particulate Matter (PM) familiarity</a:t>
            </a:r>
          </a:p>
        </p:txBody>
      </p:sp>
      <p:sp>
        <p:nvSpPr>
          <p:cNvPr id="2" name="LabelBox">
            <a:extLst>
              <a:ext uri="{FF2B5EF4-FFF2-40B4-BE49-F238E27FC236}">
                <a16:creationId xmlns:a16="http://schemas.microsoft.com/office/drawing/2014/main" id="{35293726-F3D8-A46C-6C23-80BB5D7378FC}"/>
              </a:ext>
            </a:extLst>
          </p:cNvPr>
          <p:cNvSpPr txBox="1"/>
          <p:nvPr/>
        </p:nvSpPr>
        <p:spPr>
          <a:xfrm>
            <a:off x="330593" y="2613276"/>
            <a:ext cx="120635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familiar</a:t>
            </a:r>
            <a:endParaRPr lang="en-GB" sz="1200" dirty="0">
              <a:solidFill>
                <a:schemeClr val="tx2"/>
              </a:solidFill>
            </a:endParaRPr>
          </a:p>
        </p:txBody>
      </p:sp>
      <p:sp>
        <p:nvSpPr>
          <p:cNvPr id="6" name="LabelBox">
            <a:extLst>
              <a:ext uri="{FF2B5EF4-FFF2-40B4-BE49-F238E27FC236}">
                <a16:creationId xmlns:a16="http://schemas.microsoft.com/office/drawing/2014/main" id="{B4412C45-E3C3-C340-8671-0F3A1F3CB444}"/>
              </a:ext>
            </a:extLst>
          </p:cNvPr>
          <p:cNvSpPr txBox="1"/>
          <p:nvPr/>
        </p:nvSpPr>
        <p:spPr>
          <a:xfrm>
            <a:off x="672482" y="2756284"/>
            <a:ext cx="86446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familiar</a:t>
            </a:r>
            <a:endParaRPr lang="en-GB" sz="1200" dirty="0">
              <a:solidFill>
                <a:schemeClr val="tx2"/>
              </a:solidFill>
            </a:endParaRPr>
          </a:p>
        </p:txBody>
      </p:sp>
      <p:sp>
        <p:nvSpPr>
          <p:cNvPr id="7" name="LabelBox">
            <a:extLst>
              <a:ext uri="{FF2B5EF4-FFF2-40B4-BE49-F238E27FC236}">
                <a16:creationId xmlns:a16="http://schemas.microsoft.com/office/drawing/2014/main" id="{3FD626A9-125E-5C5F-919C-6537A7A81F76}"/>
              </a:ext>
            </a:extLst>
          </p:cNvPr>
          <p:cNvSpPr txBox="1"/>
          <p:nvPr/>
        </p:nvSpPr>
        <p:spPr>
          <a:xfrm>
            <a:off x="604707" y="2967005"/>
            <a:ext cx="9322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familiar</a:t>
            </a:r>
            <a:endParaRPr lang="en-GB" sz="1200" dirty="0">
              <a:solidFill>
                <a:schemeClr val="tx2"/>
              </a:solidFill>
            </a:endParaRPr>
          </a:p>
        </p:txBody>
      </p:sp>
      <p:sp>
        <p:nvSpPr>
          <p:cNvPr id="8" name="LabelBox">
            <a:extLst>
              <a:ext uri="{FF2B5EF4-FFF2-40B4-BE49-F238E27FC236}">
                <a16:creationId xmlns:a16="http://schemas.microsoft.com/office/drawing/2014/main" id="{3467EDDD-DBCD-FC7C-AE42-1524BD0129BA}"/>
              </a:ext>
            </a:extLst>
          </p:cNvPr>
          <p:cNvSpPr txBox="1"/>
          <p:nvPr/>
        </p:nvSpPr>
        <p:spPr>
          <a:xfrm>
            <a:off x="978143" y="3329460"/>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7EFCDE08-A7CB-4B9E-261D-1DB0E97F903B}"/>
              </a:ext>
            </a:extLst>
          </p:cNvPr>
          <p:cNvSpPr txBox="1"/>
          <p:nvPr/>
        </p:nvSpPr>
        <p:spPr>
          <a:xfrm>
            <a:off x="445175" y="3855536"/>
            <a:ext cx="109177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Quite unfamiliar</a:t>
            </a:r>
            <a:endParaRPr lang="en-GB" sz="1200" dirty="0">
              <a:solidFill>
                <a:schemeClr val="tx2"/>
              </a:solidFill>
            </a:endParaRPr>
          </a:p>
        </p:txBody>
      </p:sp>
      <p:sp>
        <p:nvSpPr>
          <p:cNvPr id="10" name="LabelBox">
            <a:extLst>
              <a:ext uri="{FF2B5EF4-FFF2-40B4-BE49-F238E27FC236}">
                <a16:creationId xmlns:a16="http://schemas.microsoft.com/office/drawing/2014/main" id="{AD8ED114-97D7-F3B0-8892-9078B25B45E9}"/>
              </a:ext>
            </a:extLst>
          </p:cNvPr>
          <p:cNvSpPr txBox="1"/>
          <p:nvPr/>
        </p:nvSpPr>
        <p:spPr>
          <a:xfrm>
            <a:off x="171062" y="4937213"/>
            <a:ext cx="1365887"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Extremely unfamiliar</a:t>
            </a:r>
            <a:endParaRPr lang="en-GB" sz="1200" dirty="0">
              <a:solidFill>
                <a:schemeClr val="tx2"/>
              </a:solidFill>
            </a:endParaRPr>
          </a:p>
        </p:txBody>
      </p:sp>
      <p:sp>
        <p:nvSpPr>
          <p:cNvPr id="11" name="LabelBox">
            <a:extLst>
              <a:ext uri="{FF2B5EF4-FFF2-40B4-BE49-F238E27FC236}">
                <a16:creationId xmlns:a16="http://schemas.microsoft.com/office/drawing/2014/main" id="{6BF7496B-D4FE-0843-8990-3F6137B0D311}"/>
              </a:ext>
            </a:extLst>
          </p:cNvPr>
          <p:cNvSpPr txBox="1"/>
          <p:nvPr/>
        </p:nvSpPr>
        <p:spPr>
          <a:xfrm>
            <a:off x="512951" y="4418898"/>
            <a:ext cx="1023998"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Very unfamiliar</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C98EAE0B-51D7-C553-B2BE-4094CDE91364}"/>
              </a:ext>
            </a:extLst>
          </p:cNvPr>
          <p:cNvGraphicFramePr/>
          <p:nvPr>
            <p:extLst>
              <p:ext uri="{D42A27DB-BD31-4B8C-83A1-F6EECF244321}">
                <p14:modId xmlns:p14="http://schemas.microsoft.com/office/powerpoint/2010/main" val="3314698045"/>
              </p:ext>
            </p:extLst>
          </p:nvPr>
        </p:nvGraphicFramePr>
        <p:xfrm>
          <a:off x="1528985" y="2587369"/>
          <a:ext cx="10620375" cy="3035030"/>
        </p:xfrm>
        <a:graphic>
          <a:graphicData uri="http://schemas.openxmlformats.org/drawingml/2006/chart">
            <c:chart xmlns:c="http://schemas.openxmlformats.org/drawingml/2006/chart" xmlns:r="http://schemas.openxmlformats.org/officeDocument/2006/relationships" r:id="rId3"/>
          </a:graphicData>
        </a:graphic>
      </p:graphicFrame>
      <p:sp>
        <p:nvSpPr>
          <p:cNvPr id="15" name="TextBox 14">
            <a:extLst>
              <a:ext uri="{FF2B5EF4-FFF2-40B4-BE49-F238E27FC236}">
                <a16:creationId xmlns:a16="http://schemas.microsoft.com/office/drawing/2014/main" id="{A62123F8-1EEE-1F3F-F558-C0E878EDBA5F}"/>
              </a:ext>
            </a:extLst>
          </p:cNvPr>
          <p:cNvSpPr txBox="1"/>
          <p:nvPr/>
        </p:nvSpPr>
        <p:spPr>
          <a:xfrm>
            <a:off x="620801" y="2427178"/>
            <a:ext cx="916148"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Familiar</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F2B1C796-6EEB-705F-E358-B516C715C24F}"/>
              </a:ext>
            </a:extLst>
          </p:cNvPr>
          <p:cNvGraphicFramePr>
            <a:graphicFrameLocks noGrp="1"/>
          </p:cNvGraphicFramePr>
          <p:nvPr>
            <p:extLst>
              <p:ext uri="{D42A27DB-BD31-4B8C-83A1-F6EECF244321}">
                <p14:modId xmlns:p14="http://schemas.microsoft.com/office/powerpoint/2010/main" val="1931971948"/>
              </p:ext>
            </p:extLst>
          </p:nvPr>
        </p:nvGraphicFramePr>
        <p:xfrm>
          <a:off x="1667891" y="5565775"/>
          <a:ext cx="10324800" cy="445732"/>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257080037"/>
                    </a:ext>
                  </a:extLst>
                </a:gridCol>
                <a:gridCol w="860400">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590D4193-2F0B-2D7F-3496-0E073BB5BE9D}"/>
              </a:ext>
            </a:extLst>
          </p:cNvPr>
          <p:cNvSpPr txBox="1"/>
          <p:nvPr/>
        </p:nvSpPr>
        <p:spPr>
          <a:xfrm>
            <a:off x="1118565" y="578626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F52656BD-8A46-AB20-136F-78E3951E0B11}"/>
              </a:ext>
            </a:extLst>
          </p:cNvPr>
          <p:cNvSpPr txBox="1"/>
          <p:nvPr/>
        </p:nvSpPr>
        <p:spPr>
          <a:xfrm>
            <a:off x="446138" y="5568963"/>
            <a:ext cx="1090811"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Unfamiliar</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cxnSp>
        <p:nvCxnSpPr>
          <p:cNvPr id="19" name="Straight Connector 18">
            <a:extLst>
              <a:ext uri="{FF2B5EF4-FFF2-40B4-BE49-F238E27FC236}">
                <a16:creationId xmlns:a16="http://schemas.microsoft.com/office/drawing/2014/main" id="{A72C5033-48A0-F0FB-3CA8-B07FBB0B2BD6}"/>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87952AA9-6252-8E85-9891-5AEDF5FCCC5C}"/>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4D24CF6D-7676-9C89-EE29-402572291543}"/>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9353E0F3-B000-E35E-0832-8D63775539CE}"/>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E4519B37-86D7-AF15-AB3B-F37789FD78D4}"/>
              </a:ext>
            </a:extLst>
          </p:cNvPr>
          <p:cNvGraphicFramePr>
            <a:graphicFrameLocks noGrp="1"/>
          </p:cNvGraphicFramePr>
          <p:nvPr>
            <p:extLst>
              <p:ext uri="{D42A27DB-BD31-4B8C-83A1-F6EECF244321}">
                <p14:modId xmlns:p14="http://schemas.microsoft.com/office/powerpoint/2010/main" val="3895519657"/>
              </p:ext>
            </p:extLst>
          </p:nvPr>
        </p:nvGraphicFramePr>
        <p:xfrm>
          <a:off x="1667891" y="2457332"/>
          <a:ext cx="10324800" cy="190881"/>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2398422202"/>
                    </a:ext>
                  </a:extLst>
                </a:gridCol>
                <a:gridCol w="860400">
                  <a:extLst>
                    <a:ext uri="{9D8B030D-6E8A-4147-A177-3AD203B41FA5}">
                      <a16:colId xmlns:a16="http://schemas.microsoft.com/office/drawing/2014/main" val="3349563368"/>
                    </a:ext>
                  </a:extLst>
                </a:gridCol>
                <a:gridCol w="860400">
                  <a:extLst>
                    <a:ext uri="{9D8B030D-6E8A-4147-A177-3AD203B41FA5}">
                      <a16:colId xmlns:a16="http://schemas.microsoft.com/office/drawing/2014/main" val="1228979996"/>
                    </a:ext>
                  </a:extLst>
                </a:gridCol>
                <a:gridCol w="860400">
                  <a:extLst>
                    <a:ext uri="{9D8B030D-6E8A-4147-A177-3AD203B41FA5}">
                      <a16:colId xmlns:a16="http://schemas.microsoft.com/office/drawing/2014/main" val="4290056933"/>
                    </a:ext>
                  </a:extLst>
                </a:gridCol>
                <a:gridCol w="860400">
                  <a:extLst>
                    <a:ext uri="{9D8B030D-6E8A-4147-A177-3AD203B41FA5}">
                      <a16:colId xmlns:a16="http://schemas.microsoft.com/office/drawing/2014/main" val="2145866715"/>
                    </a:ext>
                  </a:extLst>
                </a:gridCol>
                <a:gridCol w="860400">
                  <a:extLst>
                    <a:ext uri="{9D8B030D-6E8A-4147-A177-3AD203B41FA5}">
                      <a16:colId xmlns:a16="http://schemas.microsoft.com/office/drawing/2014/main" val="1621582269"/>
                    </a:ext>
                  </a:extLst>
                </a:gridCol>
                <a:gridCol w="860400">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42" name="Table 41">
            <a:extLst>
              <a:ext uri="{FF2B5EF4-FFF2-40B4-BE49-F238E27FC236}">
                <a16:creationId xmlns:a16="http://schemas.microsoft.com/office/drawing/2014/main" id="{B7B4A372-E2AC-9F34-0618-5239BC255A5D}"/>
              </a:ext>
            </a:extLst>
          </p:cNvPr>
          <p:cNvGraphicFramePr>
            <a:graphicFrameLocks noGrp="1"/>
          </p:cNvGraphicFramePr>
          <p:nvPr>
            <p:extLst>
              <p:ext uri="{D42A27DB-BD31-4B8C-83A1-F6EECF244321}">
                <p14:modId xmlns:p14="http://schemas.microsoft.com/office/powerpoint/2010/main" val="1548890840"/>
              </p:ext>
            </p:extLst>
          </p:nvPr>
        </p:nvGraphicFramePr>
        <p:xfrm>
          <a:off x="1670879" y="19412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3" name="LabelBox">
            <a:extLst>
              <a:ext uri="{FF2B5EF4-FFF2-40B4-BE49-F238E27FC236}">
                <a16:creationId xmlns:a16="http://schemas.microsoft.com/office/drawing/2014/main" id="{75431296-48C5-C8D0-8C42-BB87C6F445C6}"/>
              </a:ext>
            </a:extLst>
          </p:cNvPr>
          <p:cNvSpPr txBox="1"/>
          <p:nvPr/>
        </p:nvSpPr>
        <p:spPr>
          <a:xfrm>
            <a:off x="2993933" y="17648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4" name="LabelBox">
            <a:extLst>
              <a:ext uri="{FF2B5EF4-FFF2-40B4-BE49-F238E27FC236}">
                <a16:creationId xmlns:a16="http://schemas.microsoft.com/office/drawing/2014/main" id="{61C4D697-9A9B-7589-C269-0D5A6659E9F3}"/>
              </a:ext>
            </a:extLst>
          </p:cNvPr>
          <p:cNvSpPr txBox="1"/>
          <p:nvPr/>
        </p:nvSpPr>
        <p:spPr>
          <a:xfrm>
            <a:off x="5319971" y="17648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5" name="LabelBox">
            <a:extLst>
              <a:ext uri="{FF2B5EF4-FFF2-40B4-BE49-F238E27FC236}">
                <a16:creationId xmlns:a16="http://schemas.microsoft.com/office/drawing/2014/main" id="{8FF216B7-F9C3-A319-8C7C-B751BD1FEF86}"/>
              </a:ext>
            </a:extLst>
          </p:cNvPr>
          <p:cNvSpPr txBox="1"/>
          <p:nvPr/>
        </p:nvSpPr>
        <p:spPr>
          <a:xfrm>
            <a:off x="7259214" y="17648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6" name="LabelBox">
            <a:extLst>
              <a:ext uri="{FF2B5EF4-FFF2-40B4-BE49-F238E27FC236}">
                <a16:creationId xmlns:a16="http://schemas.microsoft.com/office/drawing/2014/main" id="{564D92C8-01AD-160B-6235-2630402D6DC5}"/>
              </a:ext>
            </a:extLst>
          </p:cNvPr>
          <p:cNvSpPr txBox="1"/>
          <p:nvPr/>
        </p:nvSpPr>
        <p:spPr>
          <a:xfrm>
            <a:off x="9928449" y="17648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C6726942-29FF-D6C3-22D1-D3DEA1C05900}"/>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97748" y="1675480"/>
            <a:ext cx="590200" cy="59020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IE" dirty="0"/>
              <a:t>Q9. Which of the following do you think is the most significant source of emissions of Nitrogen Dioxide (NO2) in Ireland?</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26</a:t>
            </a:fld>
            <a:endParaRPr lang="en-GB" dirty="0"/>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410362" cy="484980"/>
          </a:xfrm>
        </p:spPr>
        <p:txBody>
          <a:bodyPr/>
          <a:lstStyle/>
          <a:p>
            <a:pPr>
              <a:defRPr/>
            </a:pPr>
            <a:r>
              <a:rPr lang="en-GB" sz="2800" dirty="0"/>
              <a:t>More in 2024 mistakenly attributing Industry as being the main pollutant</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955209"/>
            <a:ext cx="9723700" cy="785816"/>
          </a:xfrm>
        </p:spPr>
        <p:txBody>
          <a:bodyPr/>
          <a:lstStyle/>
          <a:p>
            <a:pPr>
              <a:defRPr/>
            </a:pPr>
            <a:r>
              <a:rPr lang="en-IE" dirty="0"/>
              <a:t>Sources of Air Pollutants</a:t>
            </a:r>
          </a:p>
        </p:txBody>
      </p:sp>
      <p:graphicFrame>
        <p:nvGraphicFramePr>
          <p:cNvPr id="17" name="Chart 16">
            <a:extLst>
              <a:ext uri="{FF2B5EF4-FFF2-40B4-BE49-F238E27FC236}">
                <a16:creationId xmlns:a16="http://schemas.microsoft.com/office/drawing/2014/main" id="{6B7AA4EB-9891-6EF5-465B-0EDEA1212555}"/>
              </a:ext>
            </a:extLst>
          </p:cNvPr>
          <p:cNvGraphicFramePr/>
          <p:nvPr>
            <p:extLst>
              <p:ext uri="{D42A27DB-BD31-4B8C-83A1-F6EECF244321}">
                <p14:modId xmlns:p14="http://schemas.microsoft.com/office/powerpoint/2010/main" val="4064481449"/>
              </p:ext>
            </p:extLst>
          </p:nvPr>
        </p:nvGraphicFramePr>
        <p:xfrm>
          <a:off x="1528985" y="2524126"/>
          <a:ext cx="10620375" cy="3035030"/>
        </p:xfrm>
        <a:graphic>
          <a:graphicData uri="http://schemas.openxmlformats.org/drawingml/2006/chart">
            <c:chart xmlns:c="http://schemas.openxmlformats.org/drawingml/2006/chart" xmlns:r="http://schemas.openxmlformats.org/officeDocument/2006/relationships" r:id="rId3"/>
          </a:graphicData>
        </a:graphic>
      </p:graphicFrame>
      <p:graphicFrame>
        <p:nvGraphicFramePr>
          <p:cNvPr id="41" name="Table 40">
            <a:extLst>
              <a:ext uri="{FF2B5EF4-FFF2-40B4-BE49-F238E27FC236}">
                <a16:creationId xmlns:a16="http://schemas.microsoft.com/office/drawing/2014/main" id="{5FCC1B7A-7822-4B8B-7018-53EF23C49AD1}"/>
              </a:ext>
            </a:extLst>
          </p:cNvPr>
          <p:cNvGraphicFramePr>
            <a:graphicFrameLocks noGrp="1"/>
          </p:cNvGraphicFramePr>
          <p:nvPr>
            <p:extLst>
              <p:ext uri="{D42A27DB-BD31-4B8C-83A1-F6EECF244321}">
                <p14:modId xmlns:p14="http://schemas.microsoft.com/office/powerpoint/2010/main" val="3884999624"/>
              </p:ext>
            </p:extLst>
          </p:nvPr>
        </p:nvGraphicFramePr>
        <p:xfrm>
          <a:off x="1611985" y="2165282"/>
          <a:ext cx="10444900" cy="465403"/>
        </p:xfrm>
        <a:graphic>
          <a:graphicData uri="http://schemas.openxmlformats.org/drawingml/2006/table">
            <a:tbl>
              <a:tblPr>
                <a:tableStyleId>{5C22544A-7EE6-4342-B048-85BDC9FD1C3A}</a:tableStyleId>
              </a:tblPr>
              <a:tblGrid>
                <a:gridCol w="2611225">
                  <a:extLst>
                    <a:ext uri="{9D8B030D-6E8A-4147-A177-3AD203B41FA5}">
                      <a16:colId xmlns:a16="http://schemas.microsoft.com/office/drawing/2014/main" val="20012"/>
                    </a:ext>
                  </a:extLst>
                </a:gridCol>
                <a:gridCol w="2611225">
                  <a:extLst>
                    <a:ext uri="{9D8B030D-6E8A-4147-A177-3AD203B41FA5}">
                      <a16:colId xmlns:a16="http://schemas.microsoft.com/office/drawing/2014/main" val="20002"/>
                    </a:ext>
                  </a:extLst>
                </a:gridCol>
                <a:gridCol w="2611225">
                  <a:extLst>
                    <a:ext uri="{9D8B030D-6E8A-4147-A177-3AD203B41FA5}">
                      <a16:colId xmlns:a16="http://schemas.microsoft.com/office/drawing/2014/main" val="20004"/>
                    </a:ext>
                  </a:extLst>
                </a:gridCol>
                <a:gridCol w="2611225">
                  <a:extLst>
                    <a:ext uri="{9D8B030D-6E8A-4147-A177-3AD203B41FA5}">
                      <a16:colId xmlns:a16="http://schemas.microsoft.com/office/drawing/2014/main" val="106239908"/>
                    </a:ext>
                  </a:extLst>
                </a:gridCol>
              </a:tblGrid>
              <a:tr h="242518">
                <a:tc gridSpan="2">
                  <a:txBody>
                    <a:bodyPr/>
                    <a:lstStyle/>
                    <a:p>
                      <a:pPr marL="0" algn="ctr" defTabSz="914400" rtl="0" eaLnBrk="1" fontAlgn="b" latinLnBrk="0" hangingPunct="1">
                        <a:defRPr/>
                      </a:pPr>
                      <a:r>
                        <a:rPr lang="en-IE" sz="1400" b="1" u="none" strike="noStrike" kern="1200" dirty="0">
                          <a:solidFill>
                            <a:schemeClr val="accent2"/>
                          </a:solidFill>
                          <a:effectLst/>
                          <a:latin typeface="+mn-lt"/>
                          <a:ea typeface="+mn-ea"/>
                          <a:cs typeface="+mn-cs"/>
                        </a:rPr>
                        <a:t>Particulate Matter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dirty="0"/>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gridSpan="2">
                  <a:txBody>
                    <a:bodyPr/>
                    <a:lstStyle/>
                    <a:p>
                      <a:pPr marL="0" algn="ctr" defTabSz="914400" rtl="0" eaLnBrk="1" fontAlgn="b" latinLnBrk="0" hangingPunct="1">
                        <a:defRPr/>
                      </a:pPr>
                      <a:r>
                        <a:rPr lang="en-IE" sz="1400" b="1" u="none" strike="noStrike" kern="1200" dirty="0">
                          <a:solidFill>
                            <a:schemeClr val="accent2"/>
                          </a:solidFill>
                          <a:effectLst/>
                          <a:latin typeface="+mn-lt"/>
                          <a:ea typeface="+mn-ea"/>
                          <a:cs typeface="+mn-cs"/>
                        </a:rPr>
                        <a:t>Nitrogen Dioxide (NO2)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dirty="0"/>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400" u="none" strike="noStrike" kern="1200" dirty="0">
                          <a:solidFill>
                            <a:schemeClr val="accent2"/>
                          </a:solidFill>
                          <a:effectLst/>
                          <a:latin typeface="+mn-lt"/>
                          <a:ea typeface="+mn-ea"/>
                          <a:cs typeface="+mn-cs"/>
                        </a:rPr>
                        <a:t>2021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400" u="none" strike="noStrike" kern="1200" dirty="0">
                          <a:solidFill>
                            <a:schemeClr val="accent2"/>
                          </a:solidFill>
                          <a:effectLst/>
                          <a:latin typeface="+mn-lt"/>
                          <a:ea typeface="+mn-ea"/>
                          <a:cs typeface="+mn-cs"/>
                        </a:rPr>
                        <a:t>2024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400" u="none" strike="noStrike" kern="1200" dirty="0">
                          <a:solidFill>
                            <a:schemeClr val="accent2"/>
                          </a:solidFill>
                          <a:effectLst/>
                          <a:latin typeface="+mn-lt"/>
                          <a:ea typeface="+mn-ea"/>
                          <a:cs typeface="+mn-cs"/>
                        </a:rPr>
                        <a:t>2021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400" u="none" strike="noStrike" kern="1200" dirty="0">
                          <a:solidFill>
                            <a:schemeClr val="accent2"/>
                          </a:solidFill>
                          <a:effectLst/>
                          <a:latin typeface="+mn-lt"/>
                          <a:ea typeface="+mn-ea"/>
                          <a:cs typeface="+mn-cs"/>
                        </a:rPr>
                        <a:t>2024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pic>
        <p:nvPicPr>
          <p:cNvPr id="57" name="Graphic 56">
            <a:extLst>
              <a:ext uri="{FF2B5EF4-FFF2-40B4-BE49-F238E27FC236}">
                <a16:creationId xmlns:a16="http://schemas.microsoft.com/office/drawing/2014/main" id="{902A8C8D-8EAE-29D3-B814-4DF8C98E6FC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8973535" y="1377262"/>
            <a:ext cx="853126" cy="853126"/>
          </a:xfrm>
          <a:prstGeom prst="rect">
            <a:avLst/>
          </a:prstGeom>
        </p:spPr>
      </p:pic>
      <p:cxnSp>
        <p:nvCxnSpPr>
          <p:cNvPr id="38" name="Straight Connector 37">
            <a:extLst>
              <a:ext uri="{FF2B5EF4-FFF2-40B4-BE49-F238E27FC236}">
                <a16:creationId xmlns:a16="http://schemas.microsoft.com/office/drawing/2014/main" id="{9D959E49-DD70-D805-ED6F-192AB30F5915}"/>
              </a:ext>
            </a:extLst>
          </p:cNvPr>
          <p:cNvCxnSpPr>
            <a:cxnSpLocks/>
          </p:cNvCxnSpPr>
          <p:nvPr/>
        </p:nvCxnSpPr>
        <p:spPr>
          <a:xfrm>
            <a:off x="6835602" y="1933443"/>
            <a:ext cx="0" cy="3651184"/>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pic>
        <p:nvPicPr>
          <p:cNvPr id="11" name="Graphic 10">
            <a:extLst>
              <a:ext uri="{FF2B5EF4-FFF2-40B4-BE49-F238E27FC236}">
                <a16:creationId xmlns:a16="http://schemas.microsoft.com/office/drawing/2014/main" id="{907F3616-3649-A4CD-429D-D07E08700245}"/>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3762307" y="1457919"/>
            <a:ext cx="753615" cy="753615"/>
          </a:xfrm>
          <a:prstGeom prst="rect">
            <a:avLst/>
          </a:prstGeom>
        </p:spPr>
      </p:pic>
      <p:sp>
        <p:nvSpPr>
          <p:cNvPr id="2" name="LabelBox">
            <a:extLst>
              <a:ext uri="{FF2B5EF4-FFF2-40B4-BE49-F238E27FC236}">
                <a16:creationId xmlns:a16="http://schemas.microsoft.com/office/drawing/2014/main" id="{98E8F7E0-DF82-1D7A-5F91-9C68BFAB0AC1}"/>
              </a:ext>
            </a:extLst>
          </p:cNvPr>
          <p:cNvSpPr txBox="1"/>
          <p:nvPr/>
        </p:nvSpPr>
        <p:spPr>
          <a:xfrm>
            <a:off x="1650444" y="3027849"/>
            <a:ext cx="682559"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Industry</a:t>
            </a:r>
            <a:endParaRPr lang="en-GB" sz="1400" dirty="0">
              <a:solidFill>
                <a:schemeClr val="tx2"/>
              </a:solidFill>
            </a:endParaRPr>
          </a:p>
        </p:txBody>
      </p:sp>
      <p:sp>
        <p:nvSpPr>
          <p:cNvPr id="6" name="LabelBox">
            <a:extLst>
              <a:ext uri="{FF2B5EF4-FFF2-40B4-BE49-F238E27FC236}">
                <a16:creationId xmlns:a16="http://schemas.microsoft.com/office/drawing/2014/main" id="{F4C6693B-1F7F-5BC2-84FA-F20FD554BFCA}"/>
              </a:ext>
            </a:extLst>
          </p:cNvPr>
          <p:cNvSpPr txBox="1"/>
          <p:nvPr/>
        </p:nvSpPr>
        <p:spPr>
          <a:xfrm>
            <a:off x="107650" y="3548755"/>
            <a:ext cx="2225353"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Home heating by stoves/ fires</a:t>
            </a:r>
            <a:endParaRPr lang="en-GB" sz="1400" dirty="0">
              <a:solidFill>
                <a:schemeClr val="tx2"/>
              </a:solidFill>
            </a:endParaRPr>
          </a:p>
        </p:txBody>
      </p:sp>
      <p:sp>
        <p:nvSpPr>
          <p:cNvPr id="7" name="LabelBox">
            <a:extLst>
              <a:ext uri="{FF2B5EF4-FFF2-40B4-BE49-F238E27FC236}">
                <a16:creationId xmlns:a16="http://schemas.microsoft.com/office/drawing/2014/main" id="{0939EBE6-B5BC-D2B3-400D-F85C6D904E49}"/>
              </a:ext>
            </a:extLst>
          </p:cNvPr>
          <p:cNvSpPr txBox="1"/>
          <p:nvPr/>
        </p:nvSpPr>
        <p:spPr>
          <a:xfrm>
            <a:off x="1097985" y="3788582"/>
            <a:ext cx="1235018"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Petrol cars/vans</a:t>
            </a:r>
            <a:endParaRPr lang="en-GB" sz="1400" dirty="0">
              <a:solidFill>
                <a:schemeClr val="tx2"/>
              </a:solidFill>
            </a:endParaRPr>
          </a:p>
        </p:txBody>
      </p:sp>
      <p:sp>
        <p:nvSpPr>
          <p:cNvPr id="8" name="LabelBox">
            <a:extLst>
              <a:ext uri="{FF2B5EF4-FFF2-40B4-BE49-F238E27FC236}">
                <a16:creationId xmlns:a16="http://schemas.microsoft.com/office/drawing/2014/main" id="{20DDB324-3010-F2CE-A5A3-43DA228B1EE0}"/>
              </a:ext>
            </a:extLst>
          </p:cNvPr>
          <p:cNvSpPr txBox="1"/>
          <p:nvPr/>
        </p:nvSpPr>
        <p:spPr>
          <a:xfrm>
            <a:off x="564377" y="4191923"/>
            <a:ext cx="1768626"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Diesel cars/truck/buses</a:t>
            </a:r>
            <a:endParaRPr lang="en-GB" sz="1400" dirty="0">
              <a:solidFill>
                <a:schemeClr val="tx2"/>
              </a:solidFill>
            </a:endParaRPr>
          </a:p>
        </p:txBody>
      </p:sp>
      <p:sp>
        <p:nvSpPr>
          <p:cNvPr id="9" name="LabelBox">
            <a:extLst>
              <a:ext uri="{FF2B5EF4-FFF2-40B4-BE49-F238E27FC236}">
                <a16:creationId xmlns:a16="http://schemas.microsoft.com/office/drawing/2014/main" id="{2BE684C0-8379-FA93-722B-7E9087D64C79}"/>
              </a:ext>
            </a:extLst>
          </p:cNvPr>
          <p:cNvSpPr txBox="1"/>
          <p:nvPr/>
        </p:nvSpPr>
        <p:spPr>
          <a:xfrm>
            <a:off x="1140304" y="4518768"/>
            <a:ext cx="1192699"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Something else</a:t>
            </a:r>
            <a:endParaRPr lang="en-GB" sz="1400" dirty="0">
              <a:solidFill>
                <a:schemeClr val="tx2"/>
              </a:solidFill>
            </a:endParaRPr>
          </a:p>
        </p:txBody>
      </p:sp>
      <p:sp>
        <p:nvSpPr>
          <p:cNvPr id="10" name="LabelBox">
            <a:extLst>
              <a:ext uri="{FF2B5EF4-FFF2-40B4-BE49-F238E27FC236}">
                <a16:creationId xmlns:a16="http://schemas.microsoft.com/office/drawing/2014/main" id="{DE3FE14A-2246-5704-6BA1-B75BE529F0AC}"/>
              </a:ext>
            </a:extLst>
          </p:cNvPr>
          <p:cNvSpPr txBox="1"/>
          <p:nvPr/>
        </p:nvSpPr>
        <p:spPr>
          <a:xfrm>
            <a:off x="1419227" y="4893087"/>
            <a:ext cx="913776" cy="268984"/>
          </a:xfrm>
          <a:prstGeom prst="rect">
            <a:avLst/>
          </a:prstGeom>
          <a:noFill/>
        </p:spPr>
        <p:txBody>
          <a:bodyPr wrap="none" rIns="0" rtlCol="0" anchor="ctr">
            <a:spAutoFit/>
          </a:bodyPr>
          <a:lstStyle/>
          <a:p>
            <a:pPr algn="r">
              <a:lnSpc>
                <a:spcPct val="80000"/>
              </a:lnSpc>
              <a:defRPr/>
            </a:pPr>
            <a:r>
              <a:rPr lang="en-IE" sz="1400" dirty="0">
                <a:solidFill>
                  <a:schemeClr val="tx2"/>
                </a:solidFill>
              </a:rPr>
              <a:t>Don't know</a:t>
            </a:r>
            <a:endParaRPr lang="en-GB" sz="1400" dirty="0">
              <a:solidFill>
                <a:schemeClr val="tx2"/>
              </a:solidFill>
            </a:endParaRPr>
          </a:p>
        </p:txBody>
      </p:sp>
      <p:sp>
        <p:nvSpPr>
          <p:cNvPr id="4" name="Footer Placeholder 1">
            <a:extLst>
              <a:ext uri="{FF2B5EF4-FFF2-40B4-BE49-F238E27FC236}">
                <a16:creationId xmlns:a16="http://schemas.microsoft.com/office/drawing/2014/main" id="{29118406-C5F6-A4F9-5EA3-EA6E7A59188B}"/>
              </a:ext>
            </a:extLst>
          </p:cNvPr>
          <p:cNvSpPr txBox="1">
            <a:spLocks/>
          </p:cNvSpPr>
          <p:nvPr/>
        </p:nvSpPr>
        <p:spPr>
          <a:xfrm>
            <a:off x="205740" y="5904764"/>
            <a:ext cx="4573650" cy="365125"/>
          </a:xfrm>
          <a:prstGeom prst="rect">
            <a:avLst/>
          </a:prstGeom>
        </p:spPr>
        <p:txBody>
          <a:bodyPr vert="horz" lIns="91440" tIns="45720" rIns="91440" bIns="45720" rtlCol="0" anchor="b">
            <a:noAutofit/>
          </a:bodyPr>
          <a:lstStyle>
            <a:defPPr>
              <a:defRPr lang="en-US"/>
            </a:defPPr>
            <a:lvl1pPr marL="0" algn="l" defTabSz="914400" rtl="0" eaLnBrk="1" latinLnBrk="0" hangingPunct="1">
              <a:lnSpc>
                <a:spcPct val="90000"/>
              </a:lnSpc>
              <a:spcAft>
                <a:spcPts val="600"/>
              </a:spcAft>
              <a:defRPr lang="en-GB" sz="1000" kern="1200">
                <a:solidFill>
                  <a:schemeClr val="tx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defRPr/>
            </a:pPr>
            <a:r>
              <a:rPr lang="en-GB" dirty="0"/>
              <a:t>Q8 Which of the following do you think is the most significant source of Particulate Matter in Ireland?</a:t>
            </a:r>
          </a:p>
        </p:txBody>
      </p:sp>
    </p:spTree>
    <p:extLst>
      <p:ext uri="{BB962C8B-B14F-4D97-AF65-F5344CB8AC3E}">
        <p14:creationId xmlns:p14="http://schemas.microsoft.com/office/powerpoint/2010/main" val="412575419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27</a:t>
            </a:fld>
            <a:endParaRPr lang="en-GB" dirty="0"/>
          </a:p>
        </p:txBody>
      </p:sp>
      <p:sp>
        <p:nvSpPr>
          <p:cNvPr id="20" name="LabelBox"/>
          <p:cNvSpPr txBox="1"/>
          <p:nvPr/>
        </p:nvSpPr>
        <p:spPr>
          <a:xfrm>
            <a:off x="1036025" y="3143334"/>
            <a:ext cx="599395"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Industry</a:t>
            </a:r>
            <a:endParaRPr lang="en-GB" sz="1200" dirty="0">
              <a:solidFill>
                <a:schemeClr val="tx2"/>
              </a:solidFill>
            </a:endParaRPr>
          </a:p>
        </p:txBody>
      </p:sp>
      <p:sp>
        <p:nvSpPr>
          <p:cNvPr id="21" name="LabelBox"/>
          <p:cNvSpPr txBox="1"/>
          <p:nvPr/>
        </p:nvSpPr>
        <p:spPr>
          <a:xfrm>
            <a:off x="617128" y="3618196"/>
            <a:ext cx="1018292" cy="391517"/>
          </a:xfrm>
          <a:prstGeom prst="rect">
            <a:avLst/>
          </a:prstGeom>
          <a:noFill/>
        </p:spPr>
        <p:txBody>
          <a:bodyPr wrap="none" rIns="0" rtlCol="0" anchor="ctr">
            <a:spAutoFit/>
          </a:bodyPr>
          <a:lstStyle/>
          <a:p>
            <a:pPr algn="r">
              <a:lnSpc>
                <a:spcPct val="80000"/>
              </a:lnSpc>
              <a:defRPr/>
            </a:pPr>
            <a:r>
              <a:rPr lang="en-IE" sz="1200" dirty="0">
                <a:solidFill>
                  <a:schemeClr val="tx2"/>
                </a:solidFill>
              </a:rPr>
              <a:t>Home heating</a:t>
            </a:r>
            <a:br>
              <a:rPr lang="en-IE" sz="1200" dirty="0">
                <a:solidFill>
                  <a:schemeClr val="tx2"/>
                </a:solidFill>
              </a:rPr>
            </a:br>
            <a:r>
              <a:rPr lang="en-IE" sz="1200" dirty="0">
                <a:solidFill>
                  <a:schemeClr val="tx2"/>
                </a:solidFill>
              </a:rPr>
              <a:t>by stoves/ fires</a:t>
            </a:r>
            <a:endParaRPr lang="en-GB" sz="1200" dirty="0">
              <a:solidFill>
                <a:schemeClr val="tx2"/>
              </a:solidFill>
            </a:endParaRPr>
          </a:p>
        </p:txBody>
      </p:sp>
      <p:sp>
        <p:nvSpPr>
          <p:cNvPr id="22" name="LabelBox"/>
          <p:cNvSpPr txBox="1"/>
          <p:nvPr/>
        </p:nvSpPr>
        <p:spPr>
          <a:xfrm>
            <a:off x="564742" y="3925950"/>
            <a:ext cx="1070678"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Petrol cars/vans</a:t>
            </a:r>
            <a:endParaRPr lang="en-GB" sz="1200" dirty="0">
              <a:solidFill>
                <a:schemeClr val="tx2"/>
              </a:solidFill>
            </a:endParaRPr>
          </a:p>
        </p:txBody>
      </p:sp>
      <p:sp>
        <p:nvSpPr>
          <p:cNvPr id="23" name="LabelBox"/>
          <p:cNvSpPr txBox="1"/>
          <p:nvPr/>
        </p:nvSpPr>
        <p:spPr>
          <a:xfrm>
            <a:off x="108079" y="4339504"/>
            <a:ext cx="1527341"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Diesel cars/truck/buses</a:t>
            </a:r>
            <a:endParaRPr lang="en-GB" sz="1200" dirty="0">
              <a:solidFill>
                <a:schemeClr val="tx2"/>
              </a:solidFill>
            </a:endParaRPr>
          </a:p>
        </p:txBody>
      </p:sp>
      <p:sp>
        <p:nvSpPr>
          <p:cNvPr id="24" name="LabelBox"/>
          <p:cNvSpPr txBox="1"/>
          <p:nvPr/>
        </p:nvSpPr>
        <p:spPr>
          <a:xfrm>
            <a:off x="601291" y="4641212"/>
            <a:ext cx="1034129"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Something else</a:t>
            </a:r>
            <a:endParaRPr lang="en-GB" sz="1200" dirty="0">
              <a:solidFill>
                <a:schemeClr val="tx2"/>
              </a:solidFill>
            </a:endParaRP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2981584" cy="365125"/>
          </a:xfrm>
        </p:spPr>
        <p:txBody>
          <a:bodyPr/>
          <a:lstStyle/>
          <a:p>
            <a:pPr>
              <a:defRPr/>
            </a:pPr>
            <a:r>
              <a:rPr lang="en-IE" dirty="0"/>
              <a:t>Q8 Which of the following do you think is the most significant source of Particulate Matter in Ireland?</a:t>
            </a:r>
          </a:p>
          <a:p>
            <a:pPr>
              <a:defRPr/>
            </a:pPr>
            <a:r>
              <a:rPr lang="en-GB" dirty="0"/>
              <a:t>(Base: All respondents n=1027)</a:t>
            </a:r>
          </a:p>
        </p:txBody>
      </p:sp>
      <p:sp>
        <p:nvSpPr>
          <p:cNvPr id="27" name="LabelBox">
            <a:extLst>
              <a:ext uri="{FF2B5EF4-FFF2-40B4-BE49-F238E27FC236}">
                <a16:creationId xmlns:a16="http://schemas.microsoft.com/office/drawing/2014/main" id="{3B1F3642-5DA0-4A19-82CF-301A848F22BE}"/>
              </a:ext>
            </a:extLst>
          </p:cNvPr>
          <p:cNvSpPr txBox="1"/>
          <p:nvPr/>
        </p:nvSpPr>
        <p:spPr>
          <a:xfrm>
            <a:off x="835329" y="5071064"/>
            <a:ext cx="800091"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Don't know</a:t>
            </a:r>
            <a:endParaRPr lang="en-GB" sz="1200" dirty="0">
              <a:solidFill>
                <a:schemeClr val="tx2"/>
              </a:solidFill>
            </a:endParaRPr>
          </a:p>
        </p:txBody>
      </p:sp>
      <p:sp>
        <p:nvSpPr>
          <p:cNvPr id="2" name="Text Placeholder 1"/>
          <p:cNvSpPr>
            <a:spLocks noGrp="1"/>
          </p:cNvSpPr>
          <p:nvPr>
            <p:ph type="body" sz="quarter" idx="13"/>
          </p:nvPr>
        </p:nvSpPr>
        <p:spPr/>
        <p:txBody>
          <a:bodyPr/>
          <a:lstStyle/>
          <a:p>
            <a:r>
              <a:rPr lang="en-GB" dirty="0"/>
              <a:t>Only 8% can correctly identify </a:t>
            </a:r>
            <a:r>
              <a:rPr lang="en-IE" dirty="0"/>
              <a:t>h</a:t>
            </a:r>
            <a:r>
              <a:rPr lang="en-IE" sz="2000" dirty="0">
                <a:solidFill>
                  <a:schemeClr val="tx2"/>
                </a:solidFill>
              </a:rPr>
              <a:t>ome heating by stoves/fires as the most significant source of PM in Ireland</a:t>
            </a:r>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6" y="1314181"/>
            <a:ext cx="6543793" cy="785816"/>
          </a:xfrm>
        </p:spPr>
        <p:txBody>
          <a:bodyPr/>
          <a:lstStyle/>
          <a:p>
            <a:pPr>
              <a:defRPr/>
            </a:pPr>
            <a:r>
              <a:rPr lang="en-IE" dirty="0"/>
              <a:t>Most significant source of Particulate Matter in Ireland</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sz="2800" dirty="0"/>
              <a:t>Industry followed by diesel vehicles incorrectly seen as main sources of PM</a:t>
            </a:r>
          </a:p>
        </p:txBody>
      </p:sp>
      <p:graphicFrame>
        <p:nvGraphicFramePr>
          <p:cNvPr id="19" name="Chart 18">
            <a:extLst>
              <a:ext uri="{FF2B5EF4-FFF2-40B4-BE49-F238E27FC236}">
                <a16:creationId xmlns:a16="http://schemas.microsoft.com/office/drawing/2014/main" id="{9383D518-DF09-D8E7-3995-2E90D377318A}"/>
              </a:ext>
            </a:extLst>
          </p:cNvPr>
          <p:cNvGraphicFramePr/>
          <p:nvPr>
            <p:extLst>
              <p:ext uri="{D42A27DB-BD31-4B8C-83A1-F6EECF244321}">
                <p14:modId xmlns:p14="http://schemas.microsoft.com/office/powerpoint/2010/main" val="722825709"/>
              </p:ext>
            </p:extLst>
          </p:nvPr>
        </p:nvGraphicFramePr>
        <p:xfrm>
          <a:off x="1528985" y="2589163"/>
          <a:ext cx="10620375" cy="3035030"/>
        </p:xfrm>
        <a:graphic>
          <a:graphicData uri="http://schemas.openxmlformats.org/drawingml/2006/chart">
            <c:chart xmlns:c="http://schemas.openxmlformats.org/drawingml/2006/chart" xmlns:r="http://schemas.openxmlformats.org/officeDocument/2006/relationships" r:id="rId3"/>
          </a:graphicData>
        </a:graphic>
      </p:graphicFrame>
      <p:grpSp>
        <p:nvGrpSpPr>
          <p:cNvPr id="53" name="Group 52">
            <a:extLst>
              <a:ext uri="{FF2B5EF4-FFF2-40B4-BE49-F238E27FC236}">
                <a16:creationId xmlns:a16="http://schemas.microsoft.com/office/drawing/2014/main" id="{CFE399C5-E639-FA3E-1C2C-C5076496AE7A}"/>
              </a:ext>
            </a:extLst>
          </p:cNvPr>
          <p:cNvGrpSpPr/>
          <p:nvPr/>
        </p:nvGrpSpPr>
        <p:grpSpPr>
          <a:xfrm>
            <a:off x="2509566" y="1998480"/>
            <a:ext cx="6041602" cy="3651184"/>
            <a:chOff x="2509566" y="1752600"/>
            <a:chExt cx="6041602" cy="4330699"/>
          </a:xfrm>
        </p:grpSpPr>
        <p:cxnSp>
          <p:nvCxnSpPr>
            <p:cNvPr id="43" name="Straight Connector 42">
              <a:extLst>
                <a:ext uri="{FF2B5EF4-FFF2-40B4-BE49-F238E27FC236}">
                  <a16:creationId xmlns:a16="http://schemas.microsoft.com/office/drawing/2014/main" id="{247B3D39-4615-18CC-E85F-7E76212355A2}"/>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FB9036B8-43AB-58D5-F2D6-DBB811E48133}"/>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5509FC18-8F4A-5C7E-4697-6EDD6358DA52}"/>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56AB8877-1074-3575-239A-8A2899AC7DB5}"/>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graphicFrame>
        <p:nvGraphicFramePr>
          <p:cNvPr id="48" name="Table 47">
            <a:extLst>
              <a:ext uri="{FF2B5EF4-FFF2-40B4-BE49-F238E27FC236}">
                <a16:creationId xmlns:a16="http://schemas.microsoft.com/office/drawing/2014/main" id="{88BDA16F-C204-B84F-5FA5-18FE183BA86B}"/>
              </a:ext>
            </a:extLst>
          </p:cNvPr>
          <p:cNvGraphicFramePr>
            <a:graphicFrameLocks noGrp="1"/>
          </p:cNvGraphicFramePr>
          <p:nvPr>
            <p:extLst>
              <p:ext uri="{D42A27DB-BD31-4B8C-83A1-F6EECF244321}">
                <p14:modId xmlns:p14="http://schemas.microsoft.com/office/powerpoint/2010/main" val="3350539564"/>
              </p:ext>
            </p:extLst>
          </p:nvPr>
        </p:nvGraphicFramePr>
        <p:xfrm>
          <a:off x="1670879" y="2117198"/>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9" name="LabelBox">
            <a:extLst>
              <a:ext uri="{FF2B5EF4-FFF2-40B4-BE49-F238E27FC236}">
                <a16:creationId xmlns:a16="http://schemas.microsoft.com/office/drawing/2014/main" id="{5108072A-877F-FF4C-2EF8-90FAEE43EBCC}"/>
              </a:ext>
            </a:extLst>
          </p:cNvPr>
          <p:cNvSpPr txBox="1"/>
          <p:nvPr/>
        </p:nvSpPr>
        <p:spPr>
          <a:xfrm>
            <a:off x="2993933" y="1915431"/>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50" name="LabelBox">
            <a:extLst>
              <a:ext uri="{FF2B5EF4-FFF2-40B4-BE49-F238E27FC236}">
                <a16:creationId xmlns:a16="http://schemas.microsoft.com/office/drawing/2014/main" id="{AEB7C69A-0170-53D0-57E4-690A6A1FBE86}"/>
              </a:ext>
            </a:extLst>
          </p:cNvPr>
          <p:cNvSpPr txBox="1"/>
          <p:nvPr/>
        </p:nvSpPr>
        <p:spPr>
          <a:xfrm>
            <a:off x="5319971" y="1915431"/>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51" name="LabelBox">
            <a:extLst>
              <a:ext uri="{FF2B5EF4-FFF2-40B4-BE49-F238E27FC236}">
                <a16:creationId xmlns:a16="http://schemas.microsoft.com/office/drawing/2014/main" id="{E99A96A8-E768-0C9F-545F-44EFB91A52D1}"/>
              </a:ext>
            </a:extLst>
          </p:cNvPr>
          <p:cNvSpPr txBox="1"/>
          <p:nvPr/>
        </p:nvSpPr>
        <p:spPr>
          <a:xfrm>
            <a:off x="7259214" y="1915431"/>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52" name="LabelBox">
            <a:extLst>
              <a:ext uri="{FF2B5EF4-FFF2-40B4-BE49-F238E27FC236}">
                <a16:creationId xmlns:a16="http://schemas.microsoft.com/office/drawing/2014/main" id="{34ED90D8-D4ED-E940-61DF-2D83243CE11B}"/>
              </a:ext>
            </a:extLst>
          </p:cNvPr>
          <p:cNvSpPr txBox="1"/>
          <p:nvPr/>
        </p:nvSpPr>
        <p:spPr>
          <a:xfrm>
            <a:off x="9928449" y="1915431"/>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4" name="Graphic 3">
            <a:extLst>
              <a:ext uri="{FF2B5EF4-FFF2-40B4-BE49-F238E27FC236}">
                <a16:creationId xmlns:a16="http://schemas.microsoft.com/office/drawing/2014/main" id="{0D679942-2D60-DD2A-AB31-2B5AE450EC95}"/>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97748" y="1675480"/>
            <a:ext cx="590200" cy="59020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IE" dirty="0"/>
              <a:t>Q9. Which of the following do you think is the most significant source of emissions of Nitrogen Dioxide (NO2) in Ireland?</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28</a:t>
            </a:fld>
            <a:endParaRPr lang="en-GB" dirty="0"/>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410362" cy="484980"/>
          </a:xfrm>
        </p:spPr>
        <p:txBody>
          <a:bodyPr/>
          <a:lstStyle/>
          <a:p>
            <a:pPr>
              <a:defRPr/>
            </a:pPr>
            <a:r>
              <a:rPr lang="en-GB" sz="2800" dirty="0"/>
              <a:t>Only 1 in 5 correctly identify diesel cars/trucks/buses as main source of NO</a:t>
            </a:r>
            <a:r>
              <a:rPr lang="en-GB" sz="2800" baseline="-25000" dirty="0"/>
              <a:t>2</a:t>
            </a:r>
          </a:p>
        </p:txBody>
      </p:sp>
      <p:sp>
        <p:nvSpPr>
          <p:cNvPr id="5" name="Text Placeholder 4">
            <a:extLst>
              <a:ext uri="{FF2B5EF4-FFF2-40B4-BE49-F238E27FC236}">
                <a16:creationId xmlns:a16="http://schemas.microsoft.com/office/drawing/2014/main" id="{0A9DC438-8095-49BA-A899-DDA85AC7B3BA}"/>
              </a:ext>
            </a:extLst>
          </p:cNvPr>
          <p:cNvSpPr>
            <a:spLocks noGrp="1"/>
          </p:cNvSpPr>
          <p:nvPr>
            <p:ph type="body" sz="quarter" idx="13"/>
          </p:nvPr>
        </p:nvSpPr>
        <p:spPr/>
        <p:txBody>
          <a:bodyPr/>
          <a:lstStyle/>
          <a:p>
            <a:r>
              <a:rPr lang="en-GB" dirty="0"/>
              <a:t>A higher proportion are likely to incorrectly cite industry as the most significant source and this is more evident among Males, Under 55s and ABC1s.</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9723700" cy="785816"/>
          </a:xfrm>
        </p:spPr>
        <p:txBody>
          <a:bodyPr/>
          <a:lstStyle/>
          <a:p>
            <a:pPr>
              <a:defRPr/>
            </a:pPr>
            <a:r>
              <a:rPr lang="en-IE" dirty="0"/>
              <a:t>Most significant source of emissions of Nitrogen Dioxide (NO</a:t>
            </a:r>
            <a:r>
              <a:rPr lang="en-IE" baseline="-25000" dirty="0"/>
              <a:t>2</a:t>
            </a:r>
            <a:r>
              <a:rPr lang="en-IE" dirty="0"/>
              <a:t>) in Ireland</a:t>
            </a:r>
          </a:p>
        </p:txBody>
      </p:sp>
      <p:sp>
        <p:nvSpPr>
          <p:cNvPr id="2" name="LabelBox">
            <a:extLst>
              <a:ext uri="{FF2B5EF4-FFF2-40B4-BE49-F238E27FC236}">
                <a16:creationId xmlns:a16="http://schemas.microsoft.com/office/drawing/2014/main" id="{98E8F7E0-DF82-1D7A-5F91-9C68BFAB0AC1}"/>
              </a:ext>
            </a:extLst>
          </p:cNvPr>
          <p:cNvSpPr txBox="1"/>
          <p:nvPr/>
        </p:nvSpPr>
        <p:spPr>
          <a:xfrm>
            <a:off x="1036025" y="3152760"/>
            <a:ext cx="599395"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Industry</a:t>
            </a:r>
            <a:endParaRPr lang="en-GB" sz="1200" dirty="0">
              <a:solidFill>
                <a:schemeClr val="tx2"/>
              </a:solidFill>
            </a:endParaRPr>
          </a:p>
        </p:txBody>
      </p:sp>
      <p:sp>
        <p:nvSpPr>
          <p:cNvPr id="6" name="LabelBox">
            <a:extLst>
              <a:ext uri="{FF2B5EF4-FFF2-40B4-BE49-F238E27FC236}">
                <a16:creationId xmlns:a16="http://schemas.microsoft.com/office/drawing/2014/main" id="{F4C6693B-1F7F-5BC2-84FA-F20FD554BFCA}"/>
              </a:ext>
            </a:extLst>
          </p:cNvPr>
          <p:cNvSpPr txBox="1"/>
          <p:nvPr/>
        </p:nvSpPr>
        <p:spPr>
          <a:xfrm>
            <a:off x="617128" y="3459982"/>
            <a:ext cx="1018292" cy="391517"/>
          </a:xfrm>
          <a:prstGeom prst="rect">
            <a:avLst/>
          </a:prstGeom>
          <a:noFill/>
        </p:spPr>
        <p:txBody>
          <a:bodyPr wrap="none" rIns="0" rtlCol="0" anchor="ctr">
            <a:spAutoFit/>
          </a:bodyPr>
          <a:lstStyle/>
          <a:p>
            <a:pPr algn="r">
              <a:lnSpc>
                <a:spcPct val="80000"/>
              </a:lnSpc>
              <a:defRPr/>
            </a:pPr>
            <a:r>
              <a:rPr lang="en-IE" sz="1200" dirty="0">
                <a:solidFill>
                  <a:schemeClr val="tx2"/>
                </a:solidFill>
              </a:rPr>
              <a:t>Home heating</a:t>
            </a:r>
            <a:br>
              <a:rPr lang="en-IE" sz="1200" dirty="0">
                <a:solidFill>
                  <a:schemeClr val="tx2"/>
                </a:solidFill>
              </a:rPr>
            </a:br>
            <a:r>
              <a:rPr lang="en-IE" sz="1200" dirty="0">
                <a:solidFill>
                  <a:schemeClr val="tx2"/>
                </a:solidFill>
              </a:rPr>
              <a:t>by stoves/ fires</a:t>
            </a:r>
            <a:endParaRPr lang="en-GB" sz="1200" dirty="0">
              <a:solidFill>
                <a:schemeClr val="tx2"/>
              </a:solidFill>
            </a:endParaRPr>
          </a:p>
        </p:txBody>
      </p:sp>
      <p:sp>
        <p:nvSpPr>
          <p:cNvPr id="7" name="LabelBox">
            <a:extLst>
              <a:ext uri="{FF2B5EF4-FFF2-40B4-BE49-F238E27FC236}">
                <a16:creationId xmlns:a16="http://schemas.microsoft.com/office/drawing/2014/main" id="{0939EBE6-B5BC-D2B3-400D-F85C6D904E49}"/>
              </a:ext>
            </a:extLst>
          </p:cNvPr>
          <p:cNvSpPr txBox="1"/>
          <p:nvPr/>
        </p:nvSpPr>
        <p:spPr>
          <a:xfrm>
            <a:off x="564742" y="3798216"/>
            <a:ext cx="1070678"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Petrol cars/vans</a:t>
            </a:r>
            <a:endParaRPr lang="en-GB" sz="1200" dirty="0">
              <a:solidFill>
                <a:schemeClr val="tx2"/>
              </a:solidFill>
            </a:endParaRPr>
          </a:p>
        </p:txBody>
      </p:sp>
      <p:sp>
        <p:nvSpPr>
          <p:cNvPr id="8" name="LabelBox">
            <a:extLst>
              <a:ext uri="{FF2B5EF4-FFF2-40B4-BE49-F238E27FC236}">
                <a16:creationId xmlns:a16="http://schemas.microsoft.com/office/drawing/2014/main" id="{20DDB324-3010-F2CE-A5A3-43DA228B1EE0}"/>
              </a:ext>
            </a:extLst>
          </p:cNvPr>
          <p:cNvSpPr txBox="1"/>
          <p:nvPr/>
        </p:nvSpPr>
        <p:spPr>
          <a:xfrm>
            <a:off x="108079" y="4127950"/>
            <a:ext cx="1527341"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Diesel cars/truck/buses</a:t>
            </a:r>
            <a:endParaRPr lang="en-GB" sz="1200" dirty="0">
              <a:solidFill>
                <a:schemeClr val="tx2"/>
              </a:solidFill>
            </a:endParaRPr>
          </a:p>
        </p:txBody>
      </p:sp>
      <p:sp>
        <p:nvSpPr>
          <p:cNvPr id="9" name="LabelBox">
            <a:extLst>
              <a:ext uri="{FF2B5EF4-FFF2-40B4-BE49-F238E27FC236}">
                <a16:creationId xmlns:a16="http://schemas.microsoft.com/office/drawing/2014/main" id="{2BE684C0-8379-FA93-722B-7E9087D64C79}"/>
              </a:ext>
            </a:extLst>
          </p:cNvPr>
          <p:cNvSpPr txBox="1"/>
          <p:nvPr/>
        </p:nvSpPr>
        <p:spPr>
          <a:xfrm>
            <a:off x="601291" y="4429658"/>
            <a:ext cx="1034129"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Something else</a:t>
            </a:r>
            <a:endParaRPr lang="en-GB" sz="1200" dirty="0">
              <a:solidFill>
                <a:schemeClr val="tx2"/>
              </a:solidFill>
            </a:endParaRPr>
          </a:p>
        </p:txBody>
      </p:sp>
      <p:sp>
        <p:nvSpPr>
          <p:cNvPr id="10" name="LabelBox">
            <a:extLst>
              <a:ext uri="{FF2B5EF4-FFF2-40B4-BE49-F238E27FC236}">
                <a16:creationId xmlns:a16="http://schemas.microsoft.com/office/drawing/2014/main" id="{DE3FE14A-2246-5704-6BA1-B75BE529F0AC}"/>
              </a:ext>
            </a:extLst>
          </p:cNvPr>
          <p:cNvSpPr txBox="1"/>
          <p:nvPr/>
        </p:nvSpPr>
        <p:spPr>
          <a:xfrm>
            <a:off x="835329" y="4928090"/>
            <a:ext cx="800091" cy="243785"/>
          </a:xfrm>
          <a:prstGeom prst="rect">
            <a:avLst/>
          </a:prstGeom>
          <a:noFill/>
        </p:spPr>
        <p:txBody>
          <a:bodyPr wrap="none" rIns="0" rtlCol="0" anchor="ctr">
            <a:spAutoFit/>
          </a:bodyPr>
          <a:lstStyle/>
          <a:p>
            <a:pPr algn="r">
              <a:lnSpc>
                <a:spcPct val="80000"/>
              </a:lnSpc>
              <a:defRPr/>
            </a:pPr>
            <a:r>
              <a:rPr lang="en-IE" sz="1200" dirty="0">
                <a:solidFill>
                  <a:schemeClr val="tx2"/>
                </a:solidFill>
              </a:rPr>
              <a:t>Don't know</a:t>
            </a:r>
            <a:endParaRPr lang="en-GB" sz="1200" dirty="0">
              <a:solidFill>
                <a:schemeClr val="tx2"/>
              </a:solidFill>
            </a:endParaRPr>
          </a:p>
        </p:txBody>
      </p:sp>
      <p:graphicFrame>
        <p:nvGraphicFramePr>
          <p:cNvPr id="17" name="Chart 16">
            <a:extLst>
              <a:ext uri="{FF2B5EF4-FFF2-40B4-BE49-F238E27FC236}">
                <a16:creationId xmlns:a16="http://schemas.microsoft.com/office/drawing/2014/main" id="{6B7AA4EB-9891-6EF5-465B-0EDEA1212555}"/>
              </a:ext>
            </a:extLst>
          </p:cNvPr>
          <p:cNvGraphicFramePr/>
          <p:nvPr>
            <p:extLst>
              <p:ext uri="{D42A27DB-BD31-4B8C-83A1-F6EECF244321}">
                <p14:modId xmlns:p14="http://schemas.microsoft.com/office/powerpoint/2010/main" val="2313682859"/>
              </p:ext>
            </p:extLst>
          </p:nvPr>
        </p:nvGraphicFramePr>
        <p:xfrm>
          <a:off x="1528985" y="2598589"/>
          <a:ext cx="10620375" cy="3035030"/>
        </p:xfrm>
        <a:graphic>
          <a:graphicData uri="http://schemas.openxmlformats.org/drawingml/2006/chart">
            <c:chart xmlns:c="http://schemas.openxmlformats.org/drawingml/2006/chart" xmlns:r="http://schemas.openxmlformats.org/officeDocument/2006/relationships" r:id="rId3"/>
          </a:graphicData>
        </a:graphic>
      </p:graphicFrame>
      <p:cxnSp>
        <p:nvCxnSpPr>
          <p:cNvPr id="19" name="Straight Connector 18">
            <a:extLst>
              <a:ext uri="{FF2B5EF4-FFF2-40B4-BE49-F238E27FC236}">
                <a16:creationId xmlns:a16="http://schemas.microsoft.com/office/drawing/2014/main" id="{BF3DF6F4-2C09-427C-90E0-2C2F756EC6F4}"/>
              </a:ext>
            </a:extLst>
          </p:cNvPr>
          <p:cNvCxnSpPr>
            <a:cxnSpLocks/>
          </p:cNvCxnSpPr>
          <p:nvPr/>
        </p:nvCxnSpPr>
        <p:spPr>
          <a:xfrm>
            <a:off x="2509566" y="2007906"/>
            <a:ext cx="0" cy="3651184"/>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9D959E49-DD70-D805-ED6F-192AB30F5915}"/>
              </a:ext>
            </a:extLst>
          </p:cNvPr>
          <p:cNvCxnSpPr>
            <a:cxnSpLocks/>
          </p:cNvCxnSpPr>
          <p:nvPr/>
        </p:nvCxnSpPr>
        <p:spPr>
          <a:xfrm>
            <a:off x="4237142" y="2007906"/>
            <a:ext cx="0" cy="3651184"/>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DCE6BEB1-3007-7BCE-AC4B-B18CFD10C903}"/>
              </a:ext>
            </a:extLst>
          </p:cNvPr>
          <p:cNvCxnSpPr>
            <a:cxnSpLocks/>
          </p:cNvCxnSpPr>
          <p:nvPr/>
        </p:nvCxnSpPr>
        <p:spPr>
          <a:xfrm>
            <a:off x="6813451" y="2007906"/>
            <a:ext cx="0" cy="3651184"/>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A9A8D999-1D0B-7ED3-957C-4889FA5F468A}"/>
              </a:ext>
            </a:extLst>
          </p:cNvPr>
          <p:cNvCxnSpPr>
            <a:cxnSpLocks/>
          </p:cNvCxnSpPr>
          <p:nvPr/>
        </p:nvCxnSpPr>
        <p:spPr>
          <a:xfrm>
            <a:off x="8551168" y="2007906"/>
            <a:ext cx="0" cy="3651184"/>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aphicFrame>
        <p:nvGraphicFramePr>
          <p:cNvPr id="41" name="Table 40">
            <a:extLst>
              <a:ext uri="{FF2B5EF4-FFF2-40B4-BE49-F238E27FC236}">
                <a16:creationId xmlns:a16="http://schemas.microsoft.com/office/drawing/2014/main" id="{5FCC1B7A-7822-4B8B-7018-53EF23C49AD1}"/>
              </a:ext>
            </a:extLst>
          </p:cNvPr>
          <p:cNvGraphicFramePr>
            <a:graphicFrameLocks noGrp="1"/>
          </p:cNvGraphicFramePr>
          <p:nvPr>
            <p:extLst>
              <p:ext uri="{D42A27DB-BD31-4B8C-83A1-F6EECF244321}">
                <p14:modId xmlns:p14="http://schemas.microsoft.com/office/powerpoint/2010/main" val="3998427698"/>
              </p:ext>
            </p:extLst>
          </p:nvPr>
        </p:nvGraphicFramePr>
        <p:xfrm>
          <a:off x="1670879" y="2126624"/>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2" name="LabelBox">
            <a:extLst>
              <a:ext uri="{FF2B5EF4-FFF2-40B4-BE49-F238E27FC236}">
                <a16:creationId xmlns:a16="http://schemas.microsoft.com/office/drawing/2014/main" id="{858A63AF-7A8B-62D0-49C2-A4A39B441CD8}"/>
              </a:ext>
            </a:extLst>
          </p:cNvPr>
          <p:cNvSpPr txBox="1"/>
          <p:nvPr/>
        </p:nvSpPr>
        <p:spPr>
          <a:xfrm>
            <a:off x="2993933" y="1924857"/>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3" name="LabelBox">
            <a:extLst>
              <a:ext uri="{FF2B5EF4-FFF2-40B4-BE49-F238E27FC236}">
                <a16:creationId xmlns:a16="http://schemas.microsoft.com/office/drawing/2014/main" id="{6B75B5A6-D32F-282A-C5B4-0EBEE00A3075}"/>
              </a:ext>
            </a:extLst>
          </p:cNvPr>
          <p:cNvSpPr txBox="1"/>
          <p:nvPr/>
        </p:nvSpPr>
        <p:spPr>
          <a:xfrm>
            <a:off x="5319971" y="1924857"/>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4" name="LabelBox">
            <a:extLst>
              <a:ext uri="{FF2B5EF4-FFF2-40B4-BE49-F238E27FC236}">
                <a16:creationId xmlns:a16="http://schemas.microsoft.com/office/drawing/2014/main" id="{368D3B94-8E2B-E525-FA58-B223C2586DF8}"/>
              </a:ext>
            </a:extLst>
          </p:cNvPr>
          <p:cNvSpPr txBox="1"/>
          <p:nvPr/>
        </p:nvSpPr>
        <p:spPr>
          <a:xfrm>
            <a:off x="7259214" y="1924857"/>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5" name="LabelBox">
            <a:extLst>
              <a:ext uri="{FF2B5EF4-FFF2-40B4-BE49-F238E27FC236}">
                <a16:creationId xmlns:a16="http://schemas.microsoft.com/office/drawing/2014/main" id="{8B96EF1A-AE97-93DB-2956-664000D0F646}"/>
              </a:ext>
            </a:extLst>
          </p:cNvPr>
          <p:cNvSpPr txBox="1"/>
          <p:nvPr/>
        </p:nvSpPr>
        <p:spPr>
          <a:xfrm>
            <a:off x="9928449" y="1924857"/>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pic>
        <p:nvPicPr>
          <p:cNvPr id="57" name="Graphic 56">
            <a:extLst>
              <a:ext uri="{FF2B5EF4-FFF2-40B4-BE49-F238E27FC236}">
                <a16:creationId xmlns:a16="http://schemas.microsoft.com/office/drawing/2014/main" id="{902A8C8D-8EAE-29D3-B814-4DF8C98E6FC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2018" y="1578206"/>
            <a:ext cx="806777" cy="806777"/>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Awareness of Organisations for Air Quality Information</a:t>
            </a:r>
          </a:p>
        </p:txBody>
      </p:sp>
      <p:sp>
        <p:nvSpPr>
          <p:cNvPr id="3" name="Text Placeholder 2"/>
          <p:cNvSpPr>
            <a:spLocks noGrp="1"/>
          </p:cNvSpPr>
          <p:nvPr>
            <p:ph type="body" sz="quarter" idx="12"/>
          </p:nvPr>
        </p:nvSpPr>
        <p:spPr/>
        <p:txBody>
          <a:bodyPr/>
          <a:lstStyle/>
          <a:p>
            <a:r>
              <a:rPr lang="en-IE" dirty="0"/>
              <a:t>5</a:t>
            </a:r>
          </a:p>
        </p:txBody>
      </p:sp>
      <p:sp>
        <p:nvSpPr>
          <p:cNvPr id="4" name="Slide Number Placeholder 3">
            <a:extLst>
              <a:ext uri="{FF2B5EF4-FFF2-40B4-BE49-F238E27FC236}">
                <a16:creationId xmlns:a16="http://schemas.microsoft.com/office/drawing/2014/main" id="{1135D877-6D33-4FBB-B238-A583CBA1C577}"/>
              </a:ext>
            </a:extLst>
          </p:cNvPr>
          <p:cNvSpPr>
            <a:spLocks noGrp="1"/>
          </p:cNvSpPr>
          <p:nvPr>
            <p:ph type="sldNum" sz="quarter" idx="4294967295"/>
          </p:nvPr>
        </p:nvSpPr>
        <p:spPr>
          <a:xfrm>
            <a:off x="11612563" y="6370638"/>
            <a:ext cx="579437" cy="365125"/>
          </a:xfrm>
        </p:spPr>
        <p:txBody>
          <a:bodyPr/>
          <a:lstStyle/>
          <a:p>
            <a:fld id="{21F79131-C817-4EAF-B3BC-6511779B5E04}" type="slidenum">
              <a:rPr lang="en-GB" smtClean="0"/>
              <a:pPr/>
              <a:t>29</a:t>
            </a:fld>
            <a:endParaRPr lang="en-GB"/>
          </a:p>
        </p:txBody>
      </p:sp>
    </p:spTree>
    <p:extLst>
      <p:ext uri="{BB962C8B-B14F-4D97-AF65-F5344CB8AC3E}">
        <p14:creationId xmlns:p14="http://schemas.microsoft.com/office/powerpoint/2010/main" val="223923349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a:extLst>
              <a:ext uri="{FF2B5EF4-FFF2-40B4-BE49-F238E27FC236}">
                <a16:creationId xmlns:a16="http://schemas.microsoft.com/office/drawing/2014/main" id="{3ABED67A-DFA0-4C4F-9096-5D2507B0D05D}"/>
              </a:ext>
            </a:extLst>
          </p:cNvPr>
          <p:cNvSpPr>
            <a:spLocks noGrp="1"/>
          </p:cNvSpPr>
          <p:nvPr>
            <p:ph type="ftr" sz="quarter" idx="11"/>
          </p:nvPr>
        </p:nvSpPr>
        <p:spPr>
          <a:xfrm>
            <a:off x="205739" y="6453983"/>
            <a:ext cx="7486966" cy="365125"/>
          </a:xfrm>
        </p:spPr>
        <p:txBody>
          <a:bodyPr/>
          <a:lstStyle/>
          <a:p>
            <a:pPr>
              <a:defRPr/>
            </a:pPr>
            <a:r>
              <a:rPr lang="en-IE" dirty="0"/>
              <a:t>Q6a. Where do you think you would go to (agencies, groups, organisations, websites etc) if you were looking for information about the air quality in Ireland?</a:t>
            </a:r>
            <a:br>
              <a:rPr lang="en-IE" dirty="0"/>
            </a:br>
            <a:r>
              <a:rPr lang="en-GB" dirty="0"/>
              <a:t>(Base: All respondents n= 1005)</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30</a:t>
            </a:fld>
            <a:endParaRPr lang="en-GB" dirty="0"/>
          </a:p>
        </p:txBody>
      </p:sp>
      <p:sp>
        <p:nvSpPr>
          <p:cNvPr id="13" name="Text Placeholder 12">
            <a:extLst>
              <a:ext uri="{FF2B5EF4-FFF2-40B4-BE49-F238E27FC236}">
                <a16:creationId xmlns:a16="http://schemas.microsoft.com/office/drawing/2014/main" id="{4CF78754-DF28-460E-9D32-F628C8AF29EB}"/>
              </a:ext>
            </a:extLst>
          </p:cNvPr>
          <p:cNvSpPr>
            <a:spLocks noGrp="1"/>
          </p:cNvSpPr>
          <p:nvPr>
            <p:ph type="body" sz="quarter" idx="14"/>
          </p:nvPr>
        </p:nvSpPr>
        <p:spPr>
          <a:xfrm>
            <a:off x="192086" y="1314181"/>
            <a:ext cx="9053514" cy="785816"/>
          </a:xfrm>
        </p:spPr>
        <p:txBody>
          <a:bodyPr/>
          <a:lstStyle/>
          <a:p>
            <a:pPr>
              <a:defRPr/>
            </a:pPr>
            <a:r>
              <a:rPr lang="en-IE" dirty="0"/>
              <a:t>Organisations aware of that provide information about air quality - Spontaneous</a:t>
            </a:r>
          </a:p>
        </p:txBody>
      </p:sp>
      <p:graphicFrame>
        <p:nvGraphicFramePr>
          <p:cNvPr id="8" name="Table 7"/>
          <p:cNvGraphicFramePr>
            <a:graphicFrameLocks noGrp="1"/>
          </p:cNvGraphicFramePr>
          <p:nvPr>
            <p:custDataLst>
              <p:tags r:id="rId1"/>
            </p:custDataLst>
            <p:extLst>
              <p:ext uri="{D42A27DB-BD31-4B8C-83A1-F6EECF244321}">
                <p14:modId xmlns:p14="http://schemas.microsoft.com/office/powerpoint/2010/main" val="913661920"/>
              </p:ext>
            </p:extLst>
          </p:nvPr>
        </p:nvGraphicFramePr>
        <p:xfrm>
          <a:off x="269785" y="2818171"/>
          <a:ext cx="2185280" cy="2791582"/>
        </p:xfrm>
        <a:graphic>
          <a:graphicData uri="http://schemas.openxmlformats.org/drawingml/2006/table">
            <a:tbl>
              <a:tblPr>
                <a:tableStyleId>{2D5ABB26-0587-4C30-8999-92F81FD0307C}</a:tableStyleId>
              </a:tblPr>
              <a:tblGrid>
                <a:gridCol w="2185280">
                  <a:extLst>
                    <a:ext uri="{9D8B030D-6E8A-4147-A177-3AD203B41FA5}">
                      <a16:colId xmlns:a16="http://schemas.microsoft.com/office/drawing/2014/main" val="20000"/>
                    </a:ext>
                  </a:extLst>
                </a:gridCol>
              </a:tblGrid>
              <a:tr h="341324">
                <a:tc>
                  <a:txBody>
                    <a:bodyPr/>
                    <a:lstStyle/>
                    <a:p>
                      <a:pPr algn="r" fontAlgn="b"/>
                      <a:r>
                        <a:rPr lang="en-IE" sz="1200" u="none" strike="noStrike" kern="1200" dirty="0">
                          <a:solidFill>
                            <a:schemeClr val="tx2"/>
                          </a:solidFill>
                          <a:effectLst/>
                          <a:latin typeface="+mn-lt"/>
                          <a:ea typeface="+mn-ea"/>
                          <a:cs typeface="+mn-cs"/>
                        </a:rPr>
                        <a:t>EPA / Environmental Protection Agency</a:t>
                      </a:r>
                    </a:p>
                  </a:txBody>
                  <a:tcPr marL="6350" marR="6350" marT="6350" marB="0" anchor="ctr"/>
                </a:tc>
                <a:extLst>
                  <a:ext uri="{0D108BD9-81ED-4DB2-BD59-A6C34878D82A}">
                    <a16:rowId xmlns:a16="http://schemas.microsoft.com/office/drawing/2014/main" val="10000"/>
                  </a:ext>
                </a:extLst>
              </a:tr>
              <a:tr h="341324">
                <a:tc>
                  <a:txBody>
                    <a:bodyPr/>
                    <a:lstStyle/>
                    <a:p>
                      <a:pPr algn="r" fontAlgn="b"/>
                      <a:r>
                        <a:rPr lang="en-IE" sz="1200" u="none" strike="noStrike" kern="1200" dirty="0">
                          <a:solidFill>
                            <a:schemeClr val="tx2"/>
                          </a:solidFill>
                          <a:effectLst/>
                          <a:latin typeface="+mn-lt"/>
                          <a:ea typeface="+mn-ea"/>
                          <a:cs typeface="+mn-cs"/>
                        </a:rPr>
                        <a:t>Google / Search Engine</a:t>
                      </a:r>
                    </a:p>
                  </a:txBody>
                  <a:tcPr marL="6350" marR="6350" marT="6350" marB="0" anchor="ctr"/>
                </a:tc>
                <a:extLst>
                  <a:ext uri="{0D108BD9-81ED-4DB2-BD59-A6C34878D82A}">
                    <a16:rowId xmlns:a16="http://schemas.microsoft.com/office/drawing/2014/main" val="10001"/>
                  </a:ext>
                </a:extLst>
              </a:tr>
              <a:tr h="341324">
                <a:tc>
                  <a:txBody>
                    <a:bodyPr/>
                    <a:lstStyle/>
                    <a:p>
                      <a:pPr algn="r" fontAlgn="b"/>
                      <a:r>
                        <a:rPr lang="en-IE" sz="1200" u="none" strike="noStrike" kern="1200" dirty="0">
                          <a:solidFill>
                            <a:schemeClr val="tx2"/>
                          </a:solidFill>
                          <a:effectLst/>
                          <a:latin typeface="+mn-lt"/>
                          <a:ea typeface="+mn-ea"/>
                          <a:cs typeface="+mn-cs"/>
                        </a:rPr>
                        <a:t>County / Local Council</a:t>
                      </a:r>
                    </a:p>
                  </a:txBody>
                  <a:tcPr marL="6350" marR="6350" marT="6350" marB="0" anchor="ctr"/>
                </a:tc>
                <a:extLst>
                  <a:ext uri="{0D108BD9-81ED-4DB2-BD59-A6C34878D82A}">
                    <a16:rowId xmlns:a16="http://schemas.microsoft.com/office/drawing/2014/main" val="10002"/>
                  </a:ext>
                </a:extLst>
              </a:tr>
              <a:tr h="341324">
                <a:tc>
                  <a:txBody>
                    <a:bodyPr/>
                    <a:lstStyle/>
                    <a:p>
                      <a:pPr algn="r" fontAlgn="b"/>
                      <a:r>
                        <a:rPr lang="en-IE" sz="1200" u="none" strike="noStrike" kern="1200" dirty="0">
                          <a:solidFill>
                            <a:schemeClr val="tx2"/>
                          </a:solidFill>
                          <a:effectLst/>
                          <a:latin typeface="+mn-lt"/>
                          <a:ea typeface="+mn-ea"/>
                          <a:cs typeface="+mn-cs"/>
                        </a:rPr>
                        <a:t>Government Website / Gov.ie</a:t>
                      </a:r>
                    </a:p>
                  </a:txBody>
                  <a:tcPr marL="6350" marR="6350" marT="6350" marB="0" anchor="ctr"/>
                </a:tc>
                <a:extLst>
                  <a:ext uri="{0D108BD9-81ED-4DB2-BD59-A6C34878D82A}">
                    <a16:rowId xmlns:a16="http://schemas.microsoft.com/office/drawing/2014/main" val="10003"/>
                  </a:ext>
                </a:extLst>
              </a:tr>
              <a:tr h="371528">
                <a:tc>
                  <a:txBody>
                    <a:bodyPr/>
                    <a:lstStyle/>
                    <a:p>
                      <a:pPr algn="r" fontAlgn="b"/>
                      <a:r>
                        <a:rPr lang="en-IE" sz="1200" u="none" strike="noStrike" kern="1200" dirty="0">
                          <a:solidFill>
                            <a:schemeClr val="tx2"/>
                          </a:solidFill>
                          <a:effectLst/>
                          <a:latin typeface="+mn-lt"/>
                          <a:ea typeface="+mn-ea"/>
                          <a:cs typeface="+mn-cs"/>
                        </a:rPr>
                        <a:t>Department of Environment</a:t>
                      </a:r>
                    </a:p>
                  </a:txBody>
                  <a:tcPr marL="6350" marR="6350" marT="6350" marB="0" anchor="ctr"/>
                </a:tc>
                <a:extLst>
                  <a:ext uri="{0D108BD9-81ED-4DB2-BD59-A6C34878D82A}">
                    <a16:rowId xmlns:a16="http://schemas.microsoft.com/office/drawing/2014/main" val="10004"/>
                  </a:ext>
                </a:extLst>
              </a:tr>
              <a:tr h="341324">
                <a:tc>
                  <a:txBody>
                    <a:bodyPr/>
                    <a:lstStyle/>
                    <a:p>
                      <a:pPr algn="r" fontAlgn="b"/>
                      <a:r>
                        <a:rPr lang="en-IE" sz="1200" u="none" strike="noStrike" kern="1200" dirty="0">
                          <a:solidFill>
                            <a:schemeClr val="tx2"/>
                          </a:solidFill>
                          <a:effectLst/>
                          <a:latin typeface="+mn-lt"/>
                          <a:ea typeface="+mn-ea"/>
                          <a:cs typeface="+mn-cs"/>
                        </a:rPr>
                        <a:t>Citizen's Advice/Info</a:t>
                      </a:r>
                    </a:p>
                  </a:txBody>
                  <a:tcPr marL="6350" marR="6350" marT="6350" marB="0" anchor="ctr"/>
                </a:tc>
                <a:extLst>
                  <a:ext uri="{0D108BD9-81ED-4DB2-BD59-A6C34878D82A}">
                    <a16:rowId xmlns:a16="http://schemas.microsoft.com/office/drawing/2014/main" val="10005"/>
                  </a:ext>
                </a:extLst>
              </a:tr>
              <a:tr h="341324">
                <a:tc>
                  <a:txBody>
                    <a:bodyPr/>
                    <a:lstStyle/>
                    <a:p>
                      <a:pPr algn="r" fontAlgn="b"/>
                      <a:r>
                        <a:rPr lang="en-IE" sz="1200" u="none" strike="noStrike" kern="1200" dirty="0">
                          <a:solidFill>
                            <a:schemeClr val="tx2"/>
                          </a:solidFill>
                          <a:effectLst/>
                          <a:latin typeface="+mn-lt"/>
                          <a:ea typeface="+mn-ea"/>
                          <a:cs typeface="+mn-cs"/>
                        </a:rPr>
                        <a:t>Met Eireann</a:t>
                      </a:r>
                    </a:p>
                  </a:txBody>
                  <a:tcPr marL="6350" marR="6350" marT="6350" marB="0" anchor="ctr"/>
                </a:tc>
                <a:extLst>
                  <a:ext uri="{0D108BD9-81ED-4DB2-BD59-A6C34878D82A}">
                    <a16:rowId xmlns:a16="http://schemas.microsoft.com/office/drawing/2014/main" val="10006"/>
                  </a:ext>
                </a:extLst>
              </a:tr>
              <a:tr h="341324">
                <a:tc>
                  <a:txBody>
                    <a:bodyPr/>
                    <a:lstStyle/>
                    <a:p>
                      <a:pPr algn="r" fontAlgn="b"/>
                      <a:r>
                        <a:rPr lang="en-IE" sz="1200" u="none" strike="noStrike" kern="1200" dirty="0">
                          <a:solidFill>
                            <a:schemeClr val="tx2"/>
                          </a:solidFill>
                          <a:effectLst/>
                          <a:latin typeface="+mn-lt"/>
                          <a:ea typeface="+mn-ea"/>
                          <a:cs typeface="+mn-cs"/>
                        </a:rPr>
                        <a:t>Other</a:t>
                      </a:r>
                    </a:p>
                  </a:txBody>
                  <a:tcPr marL="6350" marR="6350" marT="6350" marB="0" anchor="ctr"/>
                </a:tc>
                <a:extLst>
                  <a:ext uri="{0D108BD9-81ED-4DB2-BD59-A6C34878D82A}">
                    <a16:rowId xmlns:a16="http://schemas.microsoft.com/office/drawing/2014/main" val="10007"/>
                  </a:ext>
                </a:extLst>
              </a:tr>
            </a:tbl>
          </a:graphicData>
        </a:graphic>
      </p:graphicFrame>
      <p:graphicFrame>
        <p:nvGraphicFramePr>
          <p:cNvPr id="12" name="Chart 11"/>
          <p:cNvGraphicFramePr/>
          <p:nvPr>
            <p:extLst>
              <p:ext uri="{D42A27DB-BD31-4B8C-83A1-F6EECF244321}">
                <p14:modId xmlns:p14="http://schemas.microsoft.com/office/powerpoint/2010/main" val="1174346350"/>
              </p:ext>
            </p:extLst>
          </p:nvPr>
        </p:nvGraphicFramePr>
        <p:xfrm>
          <a:off x="2421435" y="2724150"/>
          <a:ext cx="2238443" cy="3043766"/>
        </p:xfrm>
        <a:graphic>
          <a:graphicData uri="http://schemas.openxmlformats.org/drawingml/2006/chart">
            <c:chart xmlns:c="http://schemas.openxmlformats.org/drawingml/2006/chart" xmlns:r="http://schemas.openxmlformats.org/officeDocument/2006/relationships" r:id="rId4"/>
          </a:graphicData>
        </a:graphic>
      </p:graphicFrame>
      <p:sp>
        <p:nvSpPr>
          <p:cNvPr id="5" name="Title 4"/>
          <p:cNvSpPr>
            <a:spLocks noGrp="1"/>
          </p:cNvSpPr>
          <p:nvPr>
            <p:ph type="title"/>
          </p:nvPr>
        </p:nvSpPr>
        <p:spPr/>
        <p:txBody>
          <a:bodyPr/>
          <a:lstStyle/>
          <a:p>
            <a:pPr>
              <a:defRPr/>
            </a:pPr>
            <a:r>
              <a:rPr lang="en-GB" sz="3000" dirty="0"/>
              <a:t>EPA most mentioned spontaneously, ahead of Google/search engine</a:t>
            </a:r>
          </a:p>
        </p:txBody>
      </p:sp>
      <p:sp>
        <p:nvSpPr>
          <p:cNvPr id="6" name="Text Placeholder 5"/>
          <p:cNvSpPr>
            <a:spLocks noGrp="1"/>
          </p:cNvSpPr>
          <p:nvPr>
            <p:ph type="body" sz="quarter" idx="13"/>
          </p:nvPr>
        </p:nvSpPr>
        <p:spPr/>
        <p:txBody>
          <a:bodyPr/>
          <a:lstStyle/>
          <a:p>
            <a:r>
              <a:rPr lang="en-GB" dirty="0"/>
              <a:t>“Other” answers include mentions of the HSE, Irish Water, SEAI and Green  Party</a:t>
            </a:r>
          </a:p>
        </p:txBody>
      </p:sp>
      <p:pic>
        <p:nvPicPr>
          <p:cNvPr id="10" name="Picture 9">
            <a:extLst>
              <a:ext uri="{FF2B5EF4-FFF2-40B4-BE49-F238E27FC236}">
                <a16:creationId xmlns:a16="http://schemas.microsoft.com/office/drawing/2014/main" id="{27481DCE-9211-4114-AB0C-754856B8ECC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58695" y="1727745"/>
            <a:ext cx="1127206" cy="732021"/>
          </a:xfrm>
          <a:prstGeom prst="rect">
            <a:avLst/>
          </a:prstGeom>
        </p:spPr>
      </p:pic>
      <p:graphicFrame>
        <p:nvGraphicFramePr>
          <p:cNvPr id="9" name="Table 8">
            <a:extLst>
              <a:ext uri="{FF2B5EF4-FFF2-40B4-BE49-F238E27FC236}">
                <a16:creationId xmlns:a16="http://schemas.microsoft.com/office/drawing/2014/main" id="{16F2AF3A-C3B0-ECE4-4B64-719BE7EE184B}"/>
              </a:ext>
            </a:extLst>
          </p:cNvPr>
          <p:cNvGraphicFramePr>
            <a:graphicFrameLocks noGrp="1"/>
          </p:cNvGraphicFramePr>
          <p:nvPr>
            <p:extLst>
              <p:ext uri="{D42A27DB-BD31-4B8C-83A1-F6EECF244321}">
                <p14:modId xmlns:p14="http://schemas.microsoft.com/office/powerpoint/2010/main" val="946154140"/>
              </p:ext>
            </p:extLst>
          </p:nvPr>
        </p:nvGraphicFramePr>
        <p:xfrm>
          <a:off x="4657725" y="2034008"/>
          <a:ext cx="7264490" cy="3568690"/>
        </p:xfrm>
        <a:graphic>
          <a:graphicData uri="http://schemas.openxmlformats.org/drawingml/2006/table">
            <a:tbl>
              <a:tblPr firstRow="1" bandRow="1">
                <a:tableStyleId>{5FD0F851-EC5A-4D38-B0AD-8093EC10F338}</a:tableStyleId>
              </a:tblPr>
              <a:tblGrid>
                <a:gridCol w="550870">
                  <a:extLst>
                    <a:ext uri="{9D8B030D-6E8A-4147-A177-3AD203B41FA5}">
                      <a16:colId xmlns:a16="http://schemas.microsoft.com/office/drawing/2014/main" val="3910455146"/>
                    </a:ext>
                  </a:extLst>
                </a:gridCol>
                <a:gridCol w="550870">
                  <a:extLst>
                    <a:ext uri="{9D8B030D-6E8A-4147-A177-3AD203B41FA5}">
                      <a16:colId xmlns:a16="http://schemas.microsoft.com/office/drawing/2014/main" val="404756047"/>
                    </a:ext>
                  </a:extLst>
                </a:gridCol>
                <a:gridCol w="550870">
                  <a:extLst>
                    <a:ext uri="{9D8B030D-6E8A-4147-A177-3AD203B41FA5}">
                      <a16:colId xmlns:a16="http://schemas.microsoft.com/office/drawing/2014/main" val="3061107147"/>
                    </a:ext>
                  </a:extLst>
                </a:gridCol>
                <a:gridCol w="550870">
                  <a:extLst>
                    <a:ext uri="{9D8B030D-6E8A-4147-A177-3AD203B41FA5}">
                      <a16:colId xmlns:a16="http://schemas.microsoft.com/office/drawing/2014/main" val="3727856794"/>
                    </a:ext>
                  </a:extLst>
                </a:gridCol>
                <a:gridCol w="550870">
                  <a:extLst>
                    <a:ext uri="{9D8B030D-6E8A-4147-A177-3AD203B41FA5}">
                      <a16:colId xmlns:a16="http://schemas.microsoft.com/office/drawing/2014/main" val="934511270"/>
                    </a:ext>
                  </a:extLst>
                </a:gridCol>
                <a:gridCol w="550870">
                  <a:extLst>
                    <a:ext uri="{9D8B030D-6E8A-4147-A177-3AD203B41FA5}">
                      <a16:colId xmlns:a16="http://schemas.microsoft.com/office/drawing/2014/main" val="166464293"/>
                    </a:ext>
                  </a:extLst>
                </a:gridCol>
                <a:gridCol w="550870">
                  <a:extLst>
                    <a:ext uri="{9D8B030D-6E8A-4147-A177-3AD203B41FA5}">
                      <a16:colId xmlns:a16="http://schemas.microsoft.com/office/drawing/2014/main" val="4199424523"/>
                    </a:ext>
                  </a:extLst>
                </a:gridCol>
                <a:gridCol w="550870">
                  <a:extLst>
                    <a:ext uri="{9D8B030D-6E8A-4147-A177-3AD203B41FA5}">
                      <a16:colId xmlns:a16="http://schemas.microsoft.com/office/drawing/2014/main" val="1250718485"/>
                    </a:ext>
                  </a:extLst>
                </a:gridCol>
                <a:gridCol w="550870">
                  <a:extLst>
                    <a:ext uri="{9D8B030D-6E8A-4147-A177-3AD203B41FA5}">
                      <a16:colId xmlns:a16="http://schemas.microsoft.com/office/drawing/2014/main" val="1467018142"/>
                    </a:ext>
                  </a:extLst>
                </a:gridCol>
                <a:gridCol w="550870">
                  <a:extLst>
                    <a:ext uri="{9D8B030D-6E8A-4147-A177-3AD203B41FA5}">
                      <a16:colId xmlns:a16="http://schemas.microsoft.com/office/drawing/2014/main" val="1274257416"/>
                    </a:ext>
                  </a:extLst>
                </a:gridCol>
                <a:gridCol w="550870">
                  <a:extLst>
                    <a:ext uri="{9D8B030D-6E8A-4147-A177-3AD203B41FA5}">
                      <a16:colId xmlns:a16="http://schemas.microsoft.com/office/drawing/2014/main" val="3711587972"/>
                    </a:ext>
                  </a:extLst>
                </a:gridCol>
                <a:gridCol w="550870">
                  <a:extLst>
                    <a:ext uri="{9D8B030D-6E8A-4147-A177-3AD203B41FA5}">
                      <a16:colId xmlns:a16="http://schemas.microsoft.com/office/drawing/2014/main" val="1649192035"/>
                    </a:ext>
                  </a:extLst>
                </a:gridCol>
                <a:gridCol w="654050">
                  <a:extLst>
                    <a:ext uri="{9D8B030D-6E8A-4147-A177-3AD203B41FA5}">
                      <a16:colId xmlns:a16="http://schemas.microsoft.com/office/drawing/2014/main" val="1793740169"/>
                    </a:ext>
                  </a:extLst>
                </a:gridCol>
              </a:tblGrid>
              <a:tr h="220179">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mpd="sng">
                      <a:noFill/>
                    </a:lnB>
                    <a:lnTlToBr w="12700" cmpd="sng">
                      <a:noFill/>
                      <a:prstDash val="solid"/>
                    </a:lnTlToBr>
                    <a:lnBlToTr w="12700" cmpd="sng">
                      <a:noFill/>
                      <a:prstDash val="solid"/>
                    </a:lnBlToTr>
                    <a:noFill/>
                  </a:tcPr>
                </a:tc>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mpd="sng">
                      <a:noFill/>
                    </a:lnB>
                    <a:lnTlToBr w="12700" cmpd="sng">
                      <a:noFill/>
                      <a:prstDash val="solid"/>
                    </a:lnTlToBr>
                    <a:lnBlToTr w="12700" cmpd="sng">
                      <a:noFill/>
                      <a:prstDash val="solid"/>
                    </a:lnBlToTr>
                    <a:noFill/>
                  </a:tcPr>
                </a:tc>
                <a:tc gridSpan="2">
                  <a:txBody>
                    <a:bodyPr/>
                    <a:lstStyle/>
                    <a:p>
                      <a:pPr algn="ctr" fontAlgn="b"/>
                      <a:r>
                        <a:rPr lang="en-IE" sz="1200" b="1" u="none" strike="noStrike" dirty="0">
                          <a:solidFill>
                            <a:schemeClr val="tx2"/>
                          </a:solidFill>
                          <a:effectLst/>
                        </a:rPr>
                        <a:t>Gender</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r>
                        <a:rPr lang="en-IE" sz="1200" b="1" u="none" strike="noStrike" dirty="0">
                          <a:solidFill>
                            <a:schemeClr val="tx2"/>
                          </a:solidFill>
                          <a:effectLst/>
                        </a:rPr>
                        <a:t>Age</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r>
                        <a:rPr lang="en-IE" sz="1200" b="1" u="none" strike="noStrike" dirty="0">
                          <a:solidFill>
                            <a:schemeClr val="tx2"/>
                          </a:solidFill>
                          <a:effectLst/>
                        </a:rPr>
                        <a:t>Social Class</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r>
                        <a:rPr lang="en-IE" sz="1200" b="1" u="none" strike="noStrike" dirty="0">
                          <a:solidFill>
                            <a:schemeClr val="tx2"/>
                          </a:solidFill>
                          <a:effectLst/>
                        </a:rPr>
                        <a:t>Region</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326536166"/>
                  </a:ext>
                </a:extLst>
              </a:tr>
              <a:tr h="387198">
                <a:tc>
                  <a:txBody>
                    <a:bodyPr/>
                    <a:lstStyle/>
                    <a:p>
                      <a:pPr marL="0" algn="ctr" defTabSz="914400" rtl="0" eaLnBrk="1" fontAlgn="b" latinLnBrk="0" hangingPunct="1"/>
                      <a:r>
                        <a:rPr lang="en-IE" sz="1200" b="1" u="none" strike="noStrike" kern="1200" dirty="0">
                          <a:solidFill>
                            <a:schemeClr val="tx2"/>
                          </a:solidFill>
                          <a:effectLst/>
                          <a:latin typeface="+mn-lt"/>
                          <a:ea typeface="+mn-ea"/>
                          <a:cs typeface="+mn-cs"/>
                        </a:rPr>
                        <a:t>Diff Vs 2021</a:t>
                      </a:r>
                    </a:p>
                  </a:txBody>
                  <a:tcPr marL="9525" marR="9525" marT="9525" marB="0" anchor="ctr">
                    <a:lnL>
                      <a:noFill/>
                    </a:lnL>
                    <a:lnR>
                      <a:noFill/>
                    </a:lnR>
                    <a:lnT w="12700" cmpd="sng">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mpd="sng">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Male</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Female</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18-34</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35-54</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55+</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ABC1</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C2DE</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Dublin</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ROL</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Munster</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Conn/Ulster</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5"/>
                      </a:solidFill>
                      <a:prstDash val="solid"/>
                      <a:round/>
                      <a:headEnd type="none" w="med" len="med"/>
                      <a:tailEnd type="none" w="med" len="med"/>
                    </a:lnT>
                    <a:lnB>
                      <a:noFill/>
                    </a:lnB>
                    <a:lnTlToBr w="12700" cmpd="sng">
                      <a:noFill/>
                      <a:prstDash val="solid"/>
                    </a:lnTlToBr>
                    <a:lnBlToTr w="12700" cmpd="sng">
                      <a:noFill/>
                      <a:prstDash val="solid"/>
                    </a:lnBlToTr>
                    <a:noFill/>
                  </a:tcPr>
                </a:tc>
                <a:extLst>
                  <a:ext uri="{0D108BD9-81ED-4DB2-BD59-A6C34878D82A}">
                    <a16:rowId xmlns:a16="http://schemas.microsoft.com/office/drawing/2014/main" val="3970721739"/>
                  </a:ext>
                </a:extLst>
              </a:tr>
              <a:tr h="198513">
                <a:tc>
                  <a:txBody>
                    <a:bodyPr/>
                    <a:lstStyle/>
                    <a:p>
                      <a:pPr marL="0" algn="ctr" defTabSz="914400" rtl="0" eaLnBrk="1" fontAlgn="b" latinLnBrk="0" hangingPunct="1"/>
                      <a:endParaRPr lang="en-IE" sz="1200" u="none" strike="noStrike" kern="1200" dirty="0">
                        <a:solidFill>
                          <a:schemeClr val="tx2"/>
                        </a:solidFill>
                        <a:effectLst/>
                        <a:latin typeface="+mn-lt"/>
                        <a:ea typeface="+mn-ea"/>
                        <a:cs typeface="+mn-cs"/>
                      </a:endParaRPr>
                    </a:p>
                  </a:txBody>
                  <a:tcPr marL="9525" marR="9525" marT="9525" marB="0" anchor="ctr">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475</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530</a:t>
                      </a:r>
                      <a:endParaRPr lang="en-IE" sz="1000"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5"/>
                      </a:solidFill>
                      <a:prstDash val="solid"/>
                      <a:round/>
                      <a:headEnd type="none" w="med" len="med"/>
                      <a:tailEnd type="none" w="med" len="med"/>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274</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422</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309</a:t>
                      </a:r>
                      <a:endParaRPr lang="en-IE" sz="1000"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5"/>
                      </a:solidFill>
                      <a:prstDash val="solid"/>
                      <a:round/>
                      <a:headEnd type="none" w="med" len="med"/>
                      <a:tailEnd type="none" w="med" len="med"/>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495</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490</a:t>
                      </a:r>
                    </a:p>
                  </a:txBody>
                  <a:tcPr marL="9525" marR="9525" marT="9525" marB="0" anchor="b">
                    <a:lnL>
                      <a:noFill/>
                    </a:lnL>
                    <a:lnR w="12700" cap="flat" cmpd="sng" algn="ctr">
                      <a:solidFill>
                        <a:schemeClr val="accent5"/>
                      </a:solidFill>
                      <a:prstDash val="solid"/>
                      <a:round/>
                      <a:headEnd type="none" w="med" len="med"/>
                      <a:tailEnd type="none" w="med" len="med"/>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259</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5"/>
                      </a:solidFill>
                      <a:prstDash val="solid"/>
                      <a:round/>
                      <a:headEnd type="none" w="med" len="med"/>
                      <a:tailEnd type="none" w="med" len="med"/>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279</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290</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177</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5"/>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2904629563"/>
                  </a:ext>
                </a:extLst>
              </a:tr>
              <a:tr h="34535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19%</a:t>
                      </a:r>
                    </a:p>
                  </a:txBody>
                  <a:tcPr marL="6350" marR="6350" marT="6350" marB="0" anchor="ctr">
                    <a:lnL>
                      <a:noFill/>
                    </a:lnL>
                    <a:lnT w="12700" cap="flat" cmpd="sng" algn="ctr">
                      <a:solidFill>
                        <a:schemeClr val="accent5"/>
                      </a:solidFill>
                      <a:prstDash val="solid"/>
                      <a:round/>
                      <a:headEnd type="none" w="med" len="med"/>
                      <a:tailEnd type="none" w="med" len="med"/>
                    </a:lnT>
                    <a:solidFill>
                      <a:schemeClr val="accent3">
                        <a:alpha val="20000"/>
                      </a:schemeClr>
                    </a:solid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14%</a:t>
                      </a:r>
                    </a:p>
                  </a:txBody>
                  <a:tcPr marL="6350" marR="6350" marT="6350" marB="0" anchor="ctr">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11%</a:t>
                      </a:r>
                    </a:p>
                  </a:txBody>
                  <a:tcPr marL="6350" marR="6350" marT="6350" marB="0" anchor="ctr">
                    <a:lnL w="12700" cap="flat" cmpd="sng" algn="ctr">
                      <a:solidFill>
                        <a:schemeClr val="accent5"/>
                      </a:solidFill>
                      <a:prstDash val="solid"/>
                      <a:round/>
                      <a:headEnd type="none" w="med" len="med"/>
                      <a:tailEnd type="none" w="med" len="med"/>
                    </a:lnL>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dirty="0">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16%</a:t>
                      </a:r>
                    </a:p>
                  </a:txBody>
                  <a:tcPr marL="6350" marR="6350" marT="6350" marB="0" anchor="ctr">
                    <a:lnT w="12700" cap="flat" cmpd="sng" algn="ctr">
                      <a:solidFill>
                        <a:schemeClr val="accent5"/>
                      </a:solidFill>
                      <a:prstDash val="solid"/>
                      <a:round/>
                      <a:headEnd type="none" w="med" len="med"/>
                      <a:tailEnd type="none" w="med" len="med"/>
                    </a:lnT>
                    <a:solidFill>
                      <a:schemeClr val="accent5">
                        <a:lumMod val="20000"/>
                        <a:lumOff val="80000"/>
                      </a:schemeClr>
                    </a:solid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21%</a:t>
                      </a:r>
                    </a:p>
                  </a:txBody>
                  <a:tcPr marL="6350" marR="6350" marT="6350" marB="0" anchor="ctr">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solidFill>
                      <a:schemeClr val="accent3">
                        <a:alpha val="20000"/>
                      </a:schemeClr>
                    </a:solid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22%</a:t>
                      </a:r>
                    </a:p>
                  </a:txBody>
                  <a:tcPr marL="6350" marR="6350" marT="6350" marB="0" anchor="ctr">
                    <a:lnL w="12700" cap="flat" cmpd="sng" algn="ctr">
                      <a:solidFill>
                        <a:schemeClr val="accent5"/>
                      </a:solidFill>
                      <a:prstDash val="solid"/>
                      <a:round/>
                      <a:headEnd type="none" w="med" len="med"/>
                      <a:tailEnd type="none" w="med" len="med"/>
                    </a:lnL>
                    <a:lnT w="12700" cap="flat" cmpd="sng" algn="ctr">
                      <a:solidFill>
                        <a:schemeClr val="accent5"/>
                      </a:solidFill>
                      <a:prstDash val="solid"/>
                      <a:round/>
                      <a:headEnd type="none" w="med" len="med"/>
                      <a:tailEnd type="none" w="med" len="med"/>
                    </a:lnT>
                    <a:solidFill>
                      <a:schemeClr val="accent3">
                        <a:alpha val="20000"/>
                      </a:schemeClr>
                    </a:solidFill>
                  </a:tcPr>
                </a:tc>
                <a:tc>
                  <a:txBody>
                    <a:bodyPr/>
                    <a:lstStyle/>
                    <a:p>
                      <a:pPr algn="ctr" fontAlgn="b"/>
                      <a:r>
                        <a:rPr lang="en-IE" sz="1200" b="0" i="0" u="none" strike="noStrike" dirty="0">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10%</a:t>
                      </a:r>
                    </a:p>
                  </a:txBody>
                  <a:tcPr marL="6350" marR="6350" marT="6350" marB="0" anchor="ctr">
                    <a:lnR w="12700" cap="flat" cmpd="sng" algn="ctr">
                      <a:solidFill>
                        <a:schemeClr val="accent5"/>
                      </a:solidFill>
                      <a:prstDash val="solid"/>
                      <a:round/>
                      <a:headEnd type="none" w="med" len="med"/>
                      <a:tailEnd type="none" w="med" len="med"/>
                    </a:lnR>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15%</a:t>
                      </a:r>
                    </a:p>
                  </a:txBody>
                  <a:tcPr marL="6350" marR="6350" marT="6350" marB="0" anchor="ctr">
                    <a:lnL w="12700" cap="flat" cmpd="sng" algn="ctr">
                      <a:solidFill>
                        <a:schemeClr val="accent5"/>
                      </a:solidFill>
                      <a:prstDash val="solid"/>
                      <a:round/>
                      <a:headEnd type="none" w="med" len="med"/>
                      <a:tailEnd type="none" w="med" len="med"/>
                    </a:lnL>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17%</a:t>
                      </a:r>
                    </a:p>
                  </a:txBody>
                  <a:tcPr marL="6350" marR="6350" marT="6350" marB="0" anchor="ctr">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18%</a:t>
                      </a:r>
                    </a:p>
                  </a:txBody>
                  <a:tcPr marL="6350" marR="6350" marT="6350" marB="0" anchor="ctr">
                    <a:lnT w="12700" cap="flat" cmpd="sng" algn="ctr">
                      <a:solidFill>
                        <a:schemeClr val="accent5"/>
                      </a:solidFill>
                      <a:prstDash val="solid"/>
                      <a:round/>
                      <a:headEnd type="none" w="med" len="med"/>
                      <a:tailEnd type="none" w="med" len="med"/>
                    </a:lnT>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15%</a:t>
                      </a:r>
                    </a:p>
                  </a:txBody>
                  <a:tcPr marL="6350" marR="6350" marT="6350" marB="0" anchor="ctr">
                    <a:lnT w="12700" cap="flat" cmpd="sng" algn="ctr">
                      <a:solidFill>
                        <a:schemeClr val="accent5"/>
                      </a:solidFill>
                      <a:prstDash val="solid"/>
                      <a:round/>
                      <a:headEnd type="none" w="med" len="med"/>
                      <a:tailEnd type="none" w="med" len="med"/>
                    </a:lnT>
                  </a:tcPr>
                </a:tc>
                <a:extLst>
                  <a:ext uri="{0D108BD9-81ED-4DB2-BD59-A6C34878D82A}">
                    <a16:rowId xmlns:a16="http://schemas.microsoft.com/office/drawing/2014/main" val="1742965939"/>
                  </a:ext>
                </a:extLst>
              </a:tr>
              <a:tr h="34535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+2</a:t>
                      </a:r>
                      <a:endParaRPr lang="en-IE" sz="1200" u="none" strike="noStrike" kern="1200" dirty="0">
                        <a:solidFill>
                          <a:schemeClr val="accent1"/>
                        </a:solidFill>
                        <a:effectLst/>
                        <a:latin typeface="+mn-lt"/>
                        <a:ea typeface="+mn-ea"/>
                        <a:cs typeface="+mn-cs"/>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8%</a:t>
                      </a:r>
                    </a:p>
                  </a:txBody>
                  <a:tcPr marL="6350" marR="6350" marT="6350" marB="0" anchor="ctr">
                    <a:lnL>
                      <a:noFill/>
                    </a:lnL>
                  </a:tcPr>
                </a:tc>
                <a:tc>
                  <a:txBody>
                    <a:bodyPr/>
                    <a:lstStyle/>
                    <a:p>
                      <a:pPr algn="ctr" fontAlgn="b"/>
                      <a:r>
                        <a:rPr lang="en-IE" sz="1200" b="0" i="0" u="none" strike="noStrike" dirty="0">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11%</a:t>
                      </a:r>
                    </a:p>
                  </a:txBody>
                  <a:tcPr marL="6350" marR="6350" marT="6350" marB="0" anchor="ctr">
                    <a:lnR w="12700" cap="flat" cmpd="sng" algn="ctr">
                      <a:solidFill>
                        <a:schemeClr val="accent5"/>
                      </a:solidFill>
                      <a:prstDash val="solid"/>
                      <a:round/>
                      <a:headEnd type="none" w="med" len="med"/>
                      <a:tailEnd type="none" w="med" len="med"/>
                    </a:ln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8%</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11%</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9%</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9%</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10%</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9%</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9%</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11%</a:t>
                      </a:r>
                    </a:p>
                  </a:txBody>
                  <a:tcPr marL="6350" marR="6350" marT="6350" marB="0" anchor="ctr"/>
                </a:tc>
                <a:extLst>
                  <a:ext uri="{0D108BD9-81ED-4DB2-BD59-A6C34878D82A}">
                    <a16:rowId xmlns:a16="http://schemas.microsoft.com/office/drawing/2014/main" val="181835850"/>
                  </a:ext>
                </a:extLst>
              </a:tr>
              <a:tr h="34535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7%</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7%</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5%</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7%</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7%</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8%</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tc>
                <a:extLst>
                  <a:ext uri="{0D108BD9-81ED-4DB2-BD59-A6C34878D82A}">
                    <a16:rowId xmlns:a16="http://schemas.microsoft.com/office/drawing/2014/main" val="3806466280"/>
                  </a:ext>
                </a:extLst>
              </a:tr>
              <a:tr h="34535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tc>
                <a:extLst>
                  <a:ext uri="{0D108BD9-81ED-4DB2-BD59-A6C34878D82A}">
                    <a16:rowId xmlns:a16="http://schemas.microsoft.com/office/drawing/2014/main" val="3643483257"/>
                  </a:ext>
                </a:extLst>
              </a:tr>
              <a:tr h="345350">
                <a:tc>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5%</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3%</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tc>
                <a:extLst>
                  <a:ext uri="{0D108BD9-81ED-4DB2-BD59-A6C34878D82A}">
                    <a16:rowId xmlns:a16="http://schemas.microsoft.com/office/drawing/2014/main" val="537832574"/>
                  </a:ext>
                </a:extLst>
              </a:tr>
              <a:tr h="345350">
                <a:tc>
                  <a:txBody>
                    <a:bodyPr/>
                    <a:lstStyle/>
                    <a:p>
                      <a:pPr marL="0" algn="ctr" defTabSz="914400" rtl="0" eaLnBrk="1" fontAlgn="b" latinLnBrk="0" hangingPunct="1"/>
                      <a:r>
                        <a:rPr lang="en-GB" sz="1200" u="none" strike="noStrike" kern="1200" dirty="0">
                          <a:solidFill>
                            <a:schemeClr val="accent3">
                              <a:lumMod val="75000"/>
                            </a:schemeClr>
                          </a:solidFill>
                          <a:effectLst/>
                          <a:latin typeface="+mn-lt"/>
                          <a:ea typeface="+mn-ea"/>
                          <a:cs typeface="+mn-cs"/>
                        </a:rPr>
                        <a:t>=</a:t>
                      </a:r>
                      <a:endParaRPr lang="en-IE" sz="1200" u="none" strike="noStrike" kern="1200" dirty="0">
                        <a:solidFill>
                          <a:schemeClr val="accent3">
                            <a:lumMod val="75000"/>
                          </a:schemeClr>
                        </a:solidFill>
                        <a:effectLst/>
                        <a:latin typeface="+mn-lt"/>
                        <a:ea typeface="+mn-ea"/>
                        <a:cs typeface="+mn-cs"/>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extLst>
                  <a:ext uri="{0D108BD9-81ED-4DB2-BD59-A6C34878D82A}">
                    <a16:rowId xmlns:a16="http://schemas.microsoft.com/office/drawing/2014/main" val="1453196020"/>
                  </a:ext>
                </a:extLst>
              </a:tr>
              <a:tr h="34535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0</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1%</a:t>
                      </a:r>
                    </a:p>
                  </a:txBody>
                  <a:tcPr marL="6350" marR="6350" marT="6350" marB="0" anchor="ctr"/>
                </a:tc>
                <a:extLst>
                  <a:ext uri="{0D108BD9-81ED-4DB2-BD59-A6C34878D82A}">
                    <a16:rowId xmlns:a16="http://schemas.microsoft.com/office/drawing/2014/main" val="2081880392"/>
                  </a:ext>
                </a:extLst>
              </a:tr>
              <a:tr h="34535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lnL>
                      <a:noFill/>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5%</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7%</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5%</a:t>
                      </a:r>
                    </a:p>
                  </a:txBody>
                  <a:tcPr marL="6350" marR="6350" marT="6350" marB="0" anchor="ctr">
                    <a:lnR w="12700" cap="flat" cmpd="sng" algn="ctr">
                      <a:solidFill>
                        <a:schemeClr val="accent5"/>
                      </a:solidFill>
                      <a:prstDash val="solid"/>
                      <a:round/>
                      <a:headEnd type="none" w="med" len="med"/>
                      <a:tailEnd type="none" w="med" len="med"/>
                    </a:lnR>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6%</a:t>
                      </a:r>
                    </a:p>
                  </a:txBody>
                  <a:tcPr marL="6350" marR="6350" marT="6350" marB="0" anchor="ctr">
                    <a:lnL w="12700" cap="flat" cmpd="sng" algn="ctr">
                      <a:solidFill>
                        <a:schemeClr val="accent5"/>
                      </a:solidFill>
                      <a:prstDash val="solid"/>
                      <a:round/>
                      <a:headEnd type="none" w="med" len="med"/>
                      <a:tailEnd type="none" w="med" len="med"/>
                    </a:lnL>
                  </a:tcP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4%</a:t>
                      </a:r>
                    </a:p>
                  </a:txBody>
                  <a:tcPr marL="6350" marR="6350" marT="6350" marB="0" anchor="ctr"/>
                </a:tc>
                <a:tc>
                  <a:txBody>
                    <a:bodyPr/>
                    <a:lstStyle/>
                    <a:p>
                      <a:pPr algn="ctr" fontAlgn="b"/>
                      <a:r>
                        <a:rPr lang="en-IE" sz="1200" b="0" i="0" u="none" strike="noStrike">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8%</a:t>
                      </a:r>
                    </a:p>
                  </a:txBody>
                  <a:tcPr marL="6350" marR="6350" marT="6350" marB="0" anchor="ctr"/>
                </a:tc>
                <a:tc>
                  <a:txBody>
                    <a:bodyPr/>
                    <a:lstStyle/>
                    <a:p>
                      <a:pPr algn="ctr" fontAlgn="b"/>
                      <a:r>
                        <a:rPr lang="en-IE" sz="1200" b="0" i="0" u="none" strike="noStrike" dirty="0">
                          <a:solidFill>
                            <a:schemeClr val="tx2"/>
                          </a:solidFill>
                          <a:effectLst/>
                          <a:latin typeface="Calibri Light" panose="020F0302020204030204" pitchFamily="34" charset="0"/>
                          <a:ea typeface="Calibri Light" panose="020F0302020204030204" pitchFamily="34" charset="0"/>
                          <a:cs typeface="Calibri Light" panose="020F0302020204030204" pitchFamily="34" charset="0"/>
                        </a:rPr>
                        <a:t>2%</a:t>
                      </a:r>
                    </a:p>
                  </a:txBody>
                  <a:tcPr marL="6350" marR="6350" marT="6350" marB="0" anchor="ctr"/>
                </a:tc>
                <a:extLst>
                  <a:ext uri="{0D108BD9-81ED-4DB2-BD59-A6C34878D82A}">
                    <a16:rowId xmlns:a16="http://schemas.microsoft.com/office/drawing/2014/main" val="235561416"/>
                  </a:ext>
                </a:extLst>
              </a:tr>
            </a:tbl>
          </a:graphicData>
        </a:graphic>
      </p:graphicFrame>
      <p:sp>
        <p:nvSpPr>
          <p:cNvPr id="15" name="LabelBox">
            <a:extLst>
              <a:ext uri="{FF2B5EF4-FFF2-40B4-BE49-F238E27FC236}">
                <a16:creationId xmlns:a16="http://schemas.microsoft.com/office/drawing/2014/main" id="{9CF848A8-190D-E496-504B-EAAFDAD942E0}"/>
              </a:ext>
            </a:extLst>
          </p:cNvPr>
          <p:cNvSpPr txBox="1"/>
          <p:nvPr/>
        </p:nvSpPr>
        <p:spPr>
          <a:xfrm>
            <a:off x="3072710" y="2575310"/>
            <a:ext cx="543740" cy="286232"/>
          </a:xfrm>
          <a:prstGeom prst="rect">
            <a:avLst/>
          </a:prstGeom>
          <a:noFill/>
        </p:spPr>
        <p:txBody>
          <a:bodyPr wrap="none" rtlCol="0">
            <a:spAutoFit/>
          </a:bodyPr>
          <a:lstStyle/>
          <a:p>
            <a:pPr algn="ctr">
              <a:lnSpc>
                <a:spcPct val="90000"/>
              </a:lnSpc>
              <a:spcAft>
                <a:spcPts val="600"/>
              </a:spcAft>
              <a:defRPr/>
            </a:pPr>
            <a:r>
              <a:rPr lang="en-IE" sz="1400" b="1" dirty="0">
                <a:solidFill>
                  <a:schemeClr val="tx2"/>
                </a:solidFill>
              </a:rPr>
              <a:t>2024</a:t>
            </a:r>
            <a:endParaRPr lang="en-GB" sz="1400" b="1" dirty="0">
              <a:solidFill>
                <a:schemeClr val="tx2"/>
              </a:solidFill>
            </a:endParaRPr>
          </a:p>
        </p:txBody>
      </p:sp>
      <p:sp>
        <p:nvSpPr>
          <p:cNvPr id="7" name="Text Placeholder 12">
            <a:extLst>
              <a:ext uri="{FF2B5EF4-FFF2-40B4-BE49-F238E27FC236}">
                <a16:creationId xmlns:a16="http://schemas.microsoft.com/office/drawing/2014/main" id="{0857D4A1-E45E-5A26-F47D-C8981C0386EC}"/>
              </a:ext>
            </a:extLst>
          </p:cNvPr>
          <p:cNvSpPr txBox="1">
            <a:spLocks/>
          </p:cNvSpPr>
          <p:nvPr/>
        </p:nvSpPr>
        <p:spPr>
          <a:xfrm>
            <a:off x="1178351" y="5788670"/>
            <a:ext cx="3223515" cy="392908"/>
          </a:xfrm>
          <a:prstGeom prst="rect">
            <a:avLst/>
          </a:prstGeom>
          <a:ln w="28575">
            <a:solidFill>
              <a:schemeClr val="accent1"/>
            </a:solidFill>
          </a:ln>
        </p:spPr>
        <p:txBody>
          <a:bodyPr vert="horz" lIns="91440" tIns="45720" rIns="91440" bIns="45720" rtlCol="0" anchor="ctr">
            <a:noAutofit/>
          </a:bodyPr>
          <a:lstStyle>
            <a:lvl1pPr marL="0" indent="0" algn="l" defTabSz="914400" rtl="0" eaLnBrk="1" latinLnBrk="0" hangingPunct="1">
              <a:lnSpc>
                <a:spcPct val="90000"/>
              </a:lnSpc>
              <a:spcBef>
                <a:spcPts val="1000"/>
              </a:spcBef>
              <a:spcAft>
                <a:spcPts val="600"/>
              </a:spcAft>
              <a:buClr>
                <a:schemeClr val="accent1"/>
              </a:buClr>
              <a:buFont typeface="Arial" panose="020B0604020202020204" pitchFamily="34" charset="0"/>
              <a:buNone/>
              <a:defRPr sz="1800" b="1" kern="1200">
                <a:solidFill>
                  <a:schemeClr val="tx2"/>
                </a:solidFill>
                <a:latin typeface="+mn-lt"/>
                <a:ea typeface="+mn-ea"/>
                <a:cs typeface="+mn-cs"/>
              </a:defRPr>
            </a:lvl1pPr>
            <a:lvl2pPr marL="179388" indent="-139700" algn="l" defTabSz="914400" rtl="0" eaLnBrk="1" latinLnBrk="0" hangingPunct="1">
              <a:lnSpc>
                <a:spcPct val="90000"/>
              </a:lnSpc>
              <a:spcBef>
                <a:spcPts val="500"/>
              </a:spcBef>
              <a:spcAft>
                <a:spcPts val="600"/>
              </a:spcAft>
              <a:buClr>
                <a:schemeClr val="accent1"/>
              </a:buClr>
              <a:buFont typeface="Arial" panose="020B0604020202020204" pitchFamily="34" charset="0"/>
              <a:buChar char="•"/>
              <a:defRPr sz="1800" b="0" kern="1200">
                <a:solidFill>
                  <a:schemeClr val="tx2"/>
                </a:solidFill>
                <a:latin typeface="+mn-lt"/>
                <a:ea typeface="+mn-ea"/>
                <a:cs typeface="+mn-cs"/>
              </a:defRPr>
            </a:lvl2pPr>
            <a:lvl3pPr marL="358775" indent="-1397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600" b="0" kern="1200">
                <a:solidFill>
                  <a:schemeClr val="tx2"/>
                </a:solidFill>
                <a:latin typeface="+mn-lt"/>
                <a:ea typeface="+mn-ea"/>
                <a:cs typeface="+mn-cs"/>
              </a:defRPr>
            </a:lvl3pPr>
            <a:lvl4pPr marL="538163" indent="-152400"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400" b="0" kern="1200">
                <a:solidFill>
                  <a:schemeClr val="tx2"/>
                </a:solidFill>
                <a:latin typeface="+mn-lt"/>
                <a:ea typeface="+mn-ea"/>
                <a:cs typeface="+mn-cs"/>
              </a:defRPr>
            </a:lvl4pPr>
            <a:lvl5pPr marL="717550" indent="-142875" algn="l" defTabSz="914400" rtl="0" eaLnBrk="1" latinLnBrk="0" hangingPunct="1">
              <a:lnSpc>
                <a:spcPct val="90000"/>
              </a:lnSpc>
              <a:spcBef>
                <a:spcPts val="500"/>
              </a:spcBef>
              <a:spcAft>
                <a:spcPts val="600"/>
              </a:spcAft>
              <a:buClr>
                <a:schemeClr val="accent1"/>
              </a:buClr>
              <a:buFont typeface="Calibri Light" panose="020F0302020204030204" pitchFamily="34" charset="0"/>
              <a:buChar char="◦"/>
              <a:defRPr sz="1200" b="0" kern="1200">
                <a:solidFill>
                  <a:schemeClr val="tx2"/>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IE" dirty="0"/>
              <a:t>Don’t know / No idea : 59% (=%)</a:t>
            </a:r>
          </a:p>
        </p:txBody>
      </p:sp>
    </p:spTree>
    <p:extLst>
      <p:ext uri="{BB962C8B-B14F-4D97-AF65-F5344CB8AC3E}">
        <p14:creationId xmlns:p14="http://schemas.microsoft.com/office/powerpoint/2010/main" val="89053820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a:extLst>
              <a:ext uri="{FF2B5EF4-FFF2-40B4-BE49-F238E27FC236}">
                <a16:creationId xmlns:a16="http://schemas.microsoft.com/office/drawing/2014/main" id="{3ABED67A-DFA0-4C4F-9096-5D2507B0D05D}"/>
              </a:ext>
            </a:extLst>
          </p:cNvPr>
          <p:cNvSpPr>
            <a:spLocks noGrp="1"/>
          </p:cNvSpPr>
          <p:nvPr>
            <p:ph type="ftr" sz="quarter" idx="11"/>
          </p:nvPr>
        </p:nvSpPr>
        <p:spPr>
          <a:xfrm>
            <a:off x="205739" y="6453983"/>
            <a:ext cx="7486966" cy="365125"/>
          </a:xfrm>
        </p:spPr>
        <p:txBody>
          <a:bodyPr/>
          <a:lstStyle/>
          <a:p>
            <a:pPr>
              <a:defRPr/>
            </a:pPr>
            <a:r>
              <a:rPr lang="en-IE" dirty="0"/>
              <a:t>Q6b. Which of the following organisation or places were you aware of before today that provide information about air quality in Ireland?</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31</a:t>
            </a:fld>
            <a:endParaRPr lang="en-GB" dirty="0"/>
          </a:p>
        </p:txBody>
      </p:sp>
      <p:sp>
        <p:nvSpPr>
          <p:cNvPr id="13" name="Text Placeholder 12">
            <a:extLst>
              <a:ext uri="{FF2B5EF4-FFF2-40B4-BE49-F238E27FC236}">
                <a16:creationId xmlns:a16="http://schemas.microsoft.com/office/drawing/2014/main" id="{4CF78754-DF28-460E-9D32-F628C8AF29EB}"/>
              </a:ext>
            </a:extLst>
          </p:cNvPr>
          <p:cNvSpPr>
            <a:spLocks noGrp="1"/>
          </p:cNvSpPr>
          <p:nvPr>
            <p:ph type="body" sz="quarter" idx="14"/>
          </p:nvPr>
        </p:nvSpPr>
        <p:spPr>
          <a:xfrm>
            <a:off x="192086" y="1314181"/>
            <a:ext cx="7207955" cy="785816"/>
          </a:xfrm>
        </p:spPr>
        <p:txBody>
          <a:bodyPr/>
          <a:lstStyle/>
          <a:p>
            <a:pPr>
              <a:defRPr/>
            </a:pPr>
            <a:r>
              <a:rPr lang="en-IE" dirty="0"/>
              <a:t>Organisations aware of that provide information about air quality - Prompted</a:t>
            </a:r>
          </a:p>
        </p:txBody>
      </p:sp>
      <p:graphicFrame>
        <p:nvGraphicFramePr>
          <p:cNvPr id="8" name="Table 7"/>
          <p:cNvGraphicFramePr>
            <a:graphicFrameLocks noGrp="1"/>
          </p:cNvGraphicFramePr>
          <p:nvPr>
            <p:custDataLst>
              <p:tags r:id="rId1"/>
            </p:custDataLst>
            <p:extLst>
              <p:ext uri="{D42A27DB-BD31-4B8C-83A1-F6EECF244321}">
                <p14:modId xmlns:p14="http://schemas.microsoft.com/office/powerpoint/2010/main" val="901372120"/>
              </p:ext>
            </p:extLst>
          </p:nvPr>
        </p:nvGraphicFramePr>
        <p:xfrm>
          <a:off x="142875" y="2865306"/>
          <a:ext cx="2374064" cy="2760796"/>
        </p:xfrm>
        <a:graphic>
          <a:graphicData uri="http://schemas.openxmlformats.org/drawingml/2006/table">
            <a:tbl>
              <a:tblPr>
                <a:tableStyleId>{2D5ABB26-0587-4C30-8999-92F81FD0307C}</a:tableStyleId>
              </a:tblPr>
              <a:tblGrid>
                <a:gridCol w="2374064">
                  <a:extLst>
                    <a:ext uri="{9D8B030D-6E8A-4147-A177-3AD203B41FA5}">
                      <a16:colId xmlns:a16="http://schemas.microsoft.com/office/drawing/2014/main" val="20000"/>
                    </a:ext>
                  </a:extLst>
                </a:gridCol>
              </a:tblGrid>
              <a:tr h="341324">
                <a:tc>
                  <a:txBody>
                    <a:bodyPr/>
                    <a:lstStyle/>
                    <a:p>
                      <a:pPr algn="r" fontAlgn="b">
                        <a:defRPr/>
                      </a:pPr>
                      <a:r>
                        <a:rPr lang="en-IE" sz="1200" u="none" strike="noStrike" dirty="0">
                          <a:solidFill>
                            <a:schemeClr val="tx2"/>
                          </a:solidFill>
                          <a:effectLst/>
                        </a:rPr>
                        <a:t>Environmental Protection Agency</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0"/>
                  </a:ext>
                </a:extLst>
              </a:tr>
              <a:tr h="341324">
                <a:tc>
                  <a:txBody>
                    <a:bodyPr/>
                    <a:lstStyle/>
                    <a:p>
                      <a:pPr algn="r" fontAlgn="b">
                        <a:defRPr/>
                      </a:pPr>
                      <a:r>
                        <a:rPr lang="en-IE" sz="1200" u="none" strike="noStrike" dirty="0">
                          <a:solidFill>
                            <a:schemeClr val="tx2"/>
                          </a:solidFill>
                          <a:effectLst/>
                        </a:rPr>
                        <a:t>Met Eireann</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1"/>
                  </a:ext>
                </a:extLst>
              </a:tr>
              <a:tr h="341324">
                <a:tc>
                  <a:txBody>
                    <a:bodyPr/>
                    <a:lstStyle/>
                    <a:p>
                      <a:pPr algn="r" fontAlgn="b">
                        <a:defRPr/>
                      </a:pPr>
                      <a:r>
                        <a:rPr lang="en-IE" sz="1200" u="none" strike="noStrike" dirty="0">
                          <a:solidFill>
                            <a:schemeClr val="tx2"/>
                          </a:solidFill>
                          <a:effectLst/>
                        </a:rPr>
                        <a:t>Your local authority / County Council</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2"/>
                  </a:ext>
                </a:extLst>
              </a:tr>
              <a:tr h="341324">
                <a:tc>
                  <a:txBody>
                    <a:bodyPr/>
                    <a:lstStyle/>
                    <a:p>
                      <a:pPr algn="r" fontAlgn="b">
                        <a:defRPr/>
                      </a:pPr>
                      <a:r>
                        <a:rPr lang="en-IE" sz="1200" u="none" strike="noStrike" dirty="0">
                          <a:solidFill>
                            <a:schemeClr val="tx2"/>
                          </a:solidFill>
                          <a:effectLst/>
                        </a:rPr>
                        <a:t>TV / Radio / Newspaper</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3"/>
                  </a:ext>
                </a:extLst>
              </a:tr>
              <a:tr h="371528">
                <a:tc>
                  <a:txBody>
                    <a:bodyPr/>
                    <a:lstStyle/>
                    <a:p>
                      <a:pPr algn="r" fontAlgn="b">
                        <a:defRPr/>
                      </a:pPr>
                      <a:r>
                        <a:rPr lang="en-IE" sz="1200" u="none" strike="noStrike" dirty="0">
                          <a:solidFill>
                            <a:schemeClr val="tx2"/>
                          </a:solidFill>
                          <a:effectLst/>
                        </a:rPr>
                        <a:t>Social media (Facebook,</a:t>
                      </a:r>
                      <a:br>
                        <a:rPr lang="en-IE" sz="1200" u="none" strike="noStrike" dirty="0">
                          <a:solidFill>
                            <a:schemeClr val="tx2"/>
                          </a:solidFill>
                          <a:effectLst/>
                        </a:rPr>
                      </a:br>
                      <a:r>
                        <a:rPr lang="en-IE" sz="1200" u="none" strike="noStrike" dirty="0">
                          <a:solidFill>
                            <a:schemeClr val="tx2"/>
                          </a:solidFill>
                          <a:effectLst/>
                        </a:rPr>
                        <a:t>Twitter/X/Snapchat etc)</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4"/>
                  </a:ext>
                </a:extLst>
              </a:tr>
              <a:tr h="341324">
                <a:tc>
                  <a:txBody>
                    <a:bodyPr/>
                    <a:lstStyle/>
                    <a:p>
                      <a:pPr algn="r" fontAlgn="b">
                        <a:defRPr/>
                      </a:pPr>
                      <a:r>
                        <a:rPr lang="en-IE" sz="1200" u="none" strike="noStrike" dirty="0">
                          <a:solidFill>
                            <a:schemeClr val="tx2"/>
                          </a:solidFill>
                          <a:effectLst/>
                        </a:rPr>
                        <a:t>Airquality.ie</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5"/>
                  </a:ext>
                </a:extLst>
              </a:tr>
              <a:tr h="341324">
                <a:tc>
                  <a:txBody>
                    <a:bodyPr/>
                    <a:lstStyle/>
                    <a:p>
                      <a:pPr algn="r" fontAlgn="b">
                        <a:defRPr/>
                      </a:pPr>
                      <a:r>
                        <a:rPr lang="en-IE" sz="1200" u="none" strike="noStrike" dirty="0">
                          <a:solidFill>
                            <a:schemeClr val="tx2"/>
                          </a:solidFill>
                          <a:effectLst/>
                        </a:rPr>
                        <a:t>Somewhere else</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6"/>
                  </a:ext>
                </a:extLst>
              </a:tr>
              <a:tr h="341324">
                <a:tc>
                  <a:txBody>
                    <a:bodyPr/>
                    <a:lstStyle/>
                    <a:p>
                      <a:pPr algn="r" fontAlgn="b">
                        <a:defRPr/>
                      </a:pPr>
                      <a:r>
                        <a:rPr lang="en-IE" sz="1200" u="none" strike="noStrike" dirty="0">
                          <a:solidFill>
                            <a:schemeClr val="tx2"/>
                          </a:solidFill>
                          <a:effectLst/>
                        </a:rPr>
                        <a:t>None of these</a:t>
                      </a:r>
                      <a:endParaRPr lang="en-IE" sz="12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7"/>
                  </a:ext>
                </a:extLst>
              </a:tr>
            </a:tbl>
          </a:graphicData>
        </a:graphic>
      </p:graphicFrame>
      <p:graphicFrame>
        <p:nvGraphicFramePr>
          <p:cNvPr id="12" name="Chart 11"/>
          <p:cNvGraphicFramePr/>
          <p:nvPr/>
        </p:nvGraphicFramePr>
        <p:xfrm>
          <a:off x="2421435" y="2724150"/>
          <a:ext cx="2238443" cy="3043766"/>
        </p:xfrm>
        <a:graphic>
          <a:graphicData uri="http://schemas.openxmlformats.org/drawingml/2006/chart">
            <c:chart xmlns:c="http://schemas.openxmlformats.org/drawingml/2006/chart" xmlns:r="http://schemas.openxmlformats.org/officeDocument/2006/relationships" r:id="rId4"/>
          </a:graphicData>
        </a:graphic>
      </p:graphicFrame>
      <p:sp>
        <p:nvSpPr>
          <p:cNvPr id="5" name="Title 4"/>
          <p:cNvSpPr>
            <a:spLocks noGrp="1"/>
          </p:cNvSpPr>
          <p:nvPr>
            <p:ph type="title"/>
          </p:nvPr>
        </p:nvSpPr>
        <p:spPr/>
        <p:txBody>
          <a:bodyPr/>
          <a:lstStyle/>
          <a:p>
            <a:pPr>
              <a:defRPr/>
            </a:pPr>
            <a:r>
              <a:rPr lang="en-GB" sz="3000" dirty="0"/>
              <a:t>Older adults, Males and ABC1s most aware of EPA and air quality info</a:t>
            </a:r>
          </a:p>
        </p:txBody>
      </p:sp>
      <p:sp>
        <p:nvSpPr>
          <p:cNvPr id="6" name="Text Placeholder 5"/>
          <p:cNvSpPr>
            <a:spLocks noGrp="1"/>
          </p:cNvSpPr>
          <p:nvPr>
            <p:ph type="body" sz="quarter" idx="13"/>
          </p:nvPr>
        </p:nvSpPr>
        <p:spPr/>
        <p:txBody>
          <a:bodyPr/>
          <a:lstStyle/>
          <a:p>
            <a:r>
              <a:rPr lang="en-GB" dirty="0"/>
              <a:t>Met Eireann also are strongly associated with provision of air quality information upon prompting</a:t>
            </a:r>
          </a:p>
        </p:txBody>
      </p:sp>
      <p:pic>
        <p:nvPicPr>
          <p:cNvPr id="10" name="Picture 9">
            <a:extLst>
              <a:ext uri="{FF2B5EF4-FFF2-40B4-BE49-F238E27FC236}">
                <a16:creationId xmlns:a16="http://schemas.microsoft.com/office/drawing/2014/main" id="{27481DCE-9211-4114-AB0C-754856B8ECCF}"/>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58695" y="1727745"/>
            <a:ext cx="1127206" cy="732021"/>
          </a:xfrm>
          <a:prstGeom prst="rect">
            <a:avLst/>
          </a:prstGeom>
        </p:spPr>
      </p:pic>
      <p:graphicFrame>
        <p:nvGraphicFramePr>
          <p:cNvPr id="9" name="Table 8">
            <a:extLst>
              <a:ext uri="{FF2B5EF4-FFF2-40B4-BE49-F238E27FC236}">
                <a16:creationId xmlns:a16="http://schemas.microsoft.com/office/drawing/2014/main" id="{16F2AF3A-C3B0-ECE4-4B64-719BE7EE184B}"/>
              </a:ext>
            </a:extLst>
          </p:cNvPr>
          <p:cNvGraphicFramePr>
            <a:graphicFrameLocks noGrp="1"/>
          </p:cNvGraphicFramePr>
          <p:nvPr>
            <p:extLst>
              <p:ext uri="{D42A27DB-BD31-4B8C-83A1-F6EECF244321}">
                <p14:modId xmlns:p14="http://schemas.microsoft.com/office/powerpoint/2010/main" val="3459059051"/>
              </p:ext>
            </p:extLst>
          </p:nvPr>
        </p:nvGraphicFramePr>
        <p:xfrm>
          <a:off x="4657725" y="2209800"/>
          <a:ext cx="7264490" cy="3578436"/>
        </p:xfrm>
        <a:graphic>
          <a:graphicData uri="http://schemas.openxmlformats.org/drawingml/2006/table">
            <a:tbl>
              <a:tblPr firstRow="1" bandRow="1">
                <a:tableStyleId>{C083E6E3-FA7D-4D7B-A595-EF9225AFEA82}</a:tableStyleId>
              </a:tblPr>
              <a:tblGrid>
                <a:gridCol w="550870">
                  <a:extLst>
                    <a:ext uri="{9D8B030D-6E8A-4147-A177-3AD203B41FA5}">
                      <a16:colId xmlns:a16="http://schemas.microsoft.com/office/drawing/2014/main" val="3910455146"/>
                    </a:ext>
                  </a:extLst>
                </a:gridCol>
                <a:gridCol w="550870">
                  <a:extLst>
                    <a:ext uri="{9D8B030D-6E8A-4147-A177-3AD203B41FA5}">
                      <a16:colId xmlns:a16="http://schemas.microsoft.com/office/drawing/2014/main" val="404756047"/>
                    </a:ext>
                  </a:extLst>
                </a:gridCol>
                <a:gridCol w="550870">
                  <a:extLst>
                    <a:ext uri="{9D8B030D-6E8A-4147-A177-3AD203B41FA5}">
                      <a16:colId xmlns:a16="http://schemas.microsoft.com/office/drawing/2014/main" val="3061107147"/>
                    </a:ext>
                  </a:extLst>
                </a:gridCol>
                <a:gridCol w="550870">
                  <a:extLst>
                    <a:ext uri="{9D8B030D-6E8A-4147-A177-3AD203B41FA5}">
                      <a16:colId xmlns:a16="http://schemas.microsoft.com/office/drawing/2014/main" val="3727856794"/>
                    </a:ext>
                  </a:extLst>
                </a:gridCol>
                <a:gridCol w="550870">
                  <a:extLst>
                    <a:ext uri="{9D8B030D-6E8A-4147-A177-3AD203B41FA5}">
                      <a16:colId xmlns:a16="http://schemas.microsoft.com/office/drawing/2014/main" val="934511270"/>
                    </a:ext>
                  </a:extLst>
                </a:gridCol>
                <a:gridCol w="550870">
                  <a:extLst>
                    <a:ext uri="{9D8B030D-6E8A-4147-A177-3AD203B41FA5}">
                      <a16:colId xmlns:a16="http://schemas.microsoft.com/office/drawing/2014/main" val="166464293"/>
                    </a:ext>
                  </a:extLst>
                </a:gridCol>
                <a:gridCol w="550870">
                  <a:extLst>
                    <a:ext uri="{9D8B030D-6E8A-4147-A177-3AD203B41FA5}">
                      <a16:colId xmlns:a16="http://schemas.microsoft.com/office/drawing/2014/main" val="4199424523"/>
                    </a:ext>
                  </a:extLst>
                </a:gridCol>
                <a:gridCol w="550870">
                  <a:extLst>
                    <a:ext uri="{9D8B030D-6E8A-4147-A177-3AD203B41FA5}">
                      <a16:colId xmlns:a16="http://schemas.microsoft.com/office/drawing/2014/main" val="1250718485"/>
                    </a:ext>
                  </a:extLst>
                </a:gridCol>
                <a:gridCol w="550870">
                  <a:extLst>
                    <a:ext uri="{9D8B030D-6E8A-4147-A177-3AD203B41FA5}">
                      <a16:colId xmlns:a16="http://schemas.microsoft.com/office/drawing/2014/main" val="1467018142"/>
                    </a:ext>
                  </a:extLst>
                </a:gridCol>
                <a:gridCol w="550870">
                  <a:extLst>
                    <a:ext uri="{9D8B030D-6E8A-4147-A177-3AD203B41FA5}">
                      <a16:colId xmlns:a16="http://schemas.microsoft.com/office/drawing/2014/main" val="1274257416"/>
                    </a:ext>
                  </a:extLst>
                </a:gridCol>
                <a:gridCol w="550870">
                  <a:extLst>
                    <a:ext uri="{9D8B030D-6E8A-4147-A177-3AD203B41FA5}">
                      <a16:colId xmlns:a16="http://schemas.microsoft.com/office/drawing/2014/main" val="3711587972"/>
                    </a:ext>
                  </a:extLst>
                </a:gridCol>
                <a:gridCol w="550870">
                  <a:extLst>
                    <a:ext uri="{9D8B030D-6E8A-4147-A177-3AD203B41FA5}">
                      <a16:colId xmlns:a16="http://schemas.microsoft.com/office/drawing/2014/main" val="1649192035"/>
                    </a:ext>
                  </a:extLst>
                </a:gridCol>
                <a:gridCol w="654050">
                  <a:extLst>
                    <a:ext uri="{9D8B030D-6E8A-4147-A177-3AD203B41FA5}">
                      <a16:colId xmlns:a16="http://schemas.microsoft.com/office/drawing/2014/main" val="1793740169"/>
                    </a:ext>
                  </a:extLst>
                </a:gridCol>
              </a:tblGrid>
              <a:tr h="236431">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gridSpan="2">
                  <a:txBody>
                    <a:bodyPr/>
                    <a:lstStyle/>
                    <a:p>
                      <a:pPr algn="ctr" fontAlgn="b"/>
                      <a:r>
                        <a:rPr lang="en-IE" sz="1200" b="1" u="none" strike="noStrike" dirty="0">
                          <a:solidFill>
                            <a:schemeClr val="tx2"/>
                          </a:solidFill>
                          <a:effectLst/>
                        </a:rPr>
                        <a:t>Gender</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r>
                        <a:rPr lang="en-IE" sz="1200" b="1" u="none" strike="noStrike" dirty="0">
                          <a:solidFill>
                            <a:schemeClr val="tx2"/>
                          </a:solidFill>
                          <a:effectLst/>
                        </a:rPr>
                        <a:t>Age</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r>
                        <a:rPr lang="en-IE" sz="1200" b="1" u="none" strike="noStrike" dirty="0">
                          <a:solidFill>
                            <a:schemeClr val="tx2"/>
                          </a:solidFill>
                          <a:effectLst/>
                        </a:rPr>
                        <a:t>Social Class</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r>
                        <a:rPr lang="en-IE" sz="1200" b="1" u="none" strike="noStrike" dirty="0">
                          <a:solidFill>
                            <a:schemeClr val="tx2"/>
                          </a:solidFill>
                          <a:effectLst/>
                        </a:rPr>
                        <a:t>Region</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326536166"/>
                  </a:ext>
                </a:extLst>
              </a:tr>
              <a:tr h="177165">
                <a:tc rowSpan="2">
                  <a:txBody>
                    <a:bodyPr/>
                    <a:lstStyle/>
                    <a:p>
                      <a:pPr marL="0" algn="ctr" defTabSz="914400" rtl="0" eaLnBrk="1" fontAlgn="b" latinLnBrk="0" hangingPunct="1"/>
                      <a:r>
                        <a:rPr lang="en-IE" sz="1200" b="1" u="none" strike="noStrike" kern="1200" dirty="0">
                          <a:solidFill>
                            <a:schemeClr val="tx2"/>
                          </a:solidFill>
                          <a:effectLst/>
                          <a:latin typeface="+mn-lt"/>
                          <a:ea typeface="+mn-ea"/>
                          <a:cs typeface="+mn-cs"/>
                        </a:rPr>
                        <a:t>Diff Vs 2021</a:t>
                      </a:r>
                    </a:p>
                  </a:txBody>
                  <a:tcPr marL="9525" marR="9525" marT="9525" marB="0" anchor="ctr">
                    <a:lnL>
                      <a:noFill/>
                    </a:lnL>
                    <a:lnR>
                      <a:noFill/>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Male</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Female</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18-34</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35-54</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55+</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ABC1</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C2DE</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Dublin</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ROL</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Munster</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Conn/Ulster</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extLst>
                  <a:ext uri="{0D108BD9-81ED-4DB2-BD59-A6C34878D82A}">
                    <a16:rowId xmlns:a16="http://schemas.microsoft.com/office/drawing/2014/main" val="3970721739"/>
                  </a:ext>
                </a:extLst>
              </a:tr>
              <a:tr h="177165">
                <a:tc vMerge="1">
                  <a:txBody>
                    <a:bodyPr/>
                    <a:lstStyle/>
                    <a:p>
                      <a:pPr marL="0" algn="ctr" defTabSz="914400" rtl="0" eaLnBrk="1" fontAlgn="b" latinLnBrk="0" hangingPunct="1"/>
                      <a:endParaRPr lang="en-IE" sz="1200" u="none" strike="noStrike" kern="1200" dirty="0">
                        <a:solidFill>
                          <a:schemeClr val="tx2"/>
                        </a:solidFill>
                        <a:effectLst/>
                        <a:latin typeface="+mn-lt"/>
                        <a:ea typeface="+mn-ea"/>
                        <a:cs typeface="+mn-cs"/>
                      </a:endParaRPr>
                    </a:p>
                  </a:txBody>
                  <a:tcPr marL="9525" marR="9525" marT="9525" marB="0" anchor="ctr">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491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535</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268</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397</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362</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543</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460</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253</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292</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191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2904629563"/>
                  </a:ext>
                </a:extLst>
              </a:tr>
              <a:tr h="37084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r>
                        <a:rPr lang="en-IE" sz="1200" u="none" strike="noStrike" dirty="0">
                          <a:solidFill>
                            <a:schemeClr val="tx2"/>
                          </a:solidFill>
                          <a:effectLst/>
                        </a:rPr>
                        <a:t>53%</a:t>
                      </a:r>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T w="12700" cap="flat" cmpd="sng" algn="ctr">
                      <a:solidFill>
                        <a:schemeClr val="accent3"/>
                      </a:solidFill>
                      <a:prstDash val="solid"/>
                      <a:round/>
                      <a:headEnd type="none" w="med" len="med"/>
                      <a:tailEnd type="none" w="med" len="med"/>
                    </a:lnT>
                    <a:solidFill>
                      <a:srgbClr val="50C9B5"/>
                    </a:solidFill>
                  </a:tcPr>
                </a:tc>
                <a:tc>
                  <a:txBody>
                    <a:bodyPr/>
                    <a:lstStyle/>
                    <a:p>
                      <a:pPr algn="ctr" fontAlgn="b"/>
                      <a:r>
                        <a:rPr lang="en-IE" sz="1200" u="none" strike="noStrike" dirty="0">
                          <a:solidFill>
                            <a:schemeClr val="tx2"/>
                          </a:solidFill>
                          <a:effectLst/>
                        </a:rPr>
                        <a:t>43%</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dirty="0">
                          <a:solidFill>
                            <a:schemeClr val="tx2"/>
                          </a:solidFill>
                          <a:effectLst/>
                        </a:rPr>
                        <a:t>39%</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dirty="0">
                          <a:solidFill>
                            <a:schemeClr val="tx2"/>
                          </a:solidFill>
                          <a:effectLst/>
                        </a:rPr>
                        <a:t>43%</a:t>
                      </a:r>
                      <a:endParaRPr lang="en-IE" sz="1200" b="0" i="0" u="none" strike="noStrike" dirty="0">
                        <a:solidFill>
                          <a:schemeClr val="tx2"/>
                        </a:solidFill>
                        <a:effectLst/>
                        <a:latin typeface="Aptos Narrow" panose="020B0004020202020204" pitchFamily="34" charset="0"/>
                      </a:endParaRPr>
                    </a:p>
                  </a:txBody>
                  <a:tcPr marL="9525" marR="9525" marT="9525" marB="0" anchor="ctr">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dirty="0">
                          <a:solidFill>
                            <a:schemeClr val="tx2"/>
                          </a:solidFill>
                          <a:effectLst/>
                        </a:rPr>
                        <a:t>60%</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solidFill>
                      <a:srgbClr val="50C9B5"/>
                    </a:solidFill>
                  </a:tcPr>
                </a:tc>
                <a:tc>
                  <a:txBody>
                    <a:bodyPr/>
                    <a:lstStyle/>
                    <a:p>
                      <a:pPr algn="ctr" fontAlgn="b"/>
                      <a:r>
                        <a:rPr lang="en-IE" sz="1200" u="none" strike="noStrike" dirty="0">
                          <a:solidFill>
                            <a:schemeClr val="tx2"/>
                          </a:solidFill>
                          <a:effectLst/>
                        </a:rPr>
                        <a:t>53%</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solidFill>
                      <a:srgbClr val="50C9B5"/>
                    </a:solidFill>
                  </a:tcPr>
                </a:tc>
                <a:tc>
                  <a:txBody>
                    <a:bodyPr/>
                    <a:lstStyle/>
                    <a:p>
                      <a:pPr algn="ctr" fontAlgn="b"/>
                      <a:r>
                        <a:rPr lang="en-IE" sz="1200" u="none" strike="noStrike">
                          <a:solidFill>
                            <a:schemeClr val="tx2"/>
                          </a:solidFill>
                          <a:effectLst/>
                        </a:rPr>
                        <a:t>43%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dirty="0">
                          <a:solidFill>
                            <a:schemeClr val="tx2"/>
                          </a:solidFill>
                          <a:effectLst/>
                        </a:rPr>
                        <a:t>53%</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solidFill>
                      <a:srgbClr val="50C9B5"/>
                    </a:solidFill>
                  </a:tcPr>
                </a:tc>
                <a:tc>
                  <a:txBody>
                    <a:bodyPr/>
                    <a:lstStyle/>
                    <a:p>
                      <a:pPr algn="ctr" fontAlgn="b"/>
                      <a:r>
                        <a:rPr lang="en-IE" sz="1200" u="none" strike="noStrike">
                          <a:solidFill>
                            <a:schemeClr val="tx2"/>
                          </a:solidFill>
                          <a:effectLst/>
                        </a:rPr>
                        <a:t>48%</a:t>
                      </a:r>
                      <a:endParaRPr lang="en-IE" sz="1200" b="0" i="0" u="none" strike="noStrike">
                        <a:solidFill>
                          <a:schemeClr val="tx2"/>
                        </a:solidFill>
                        <a:effectLst/>
                        <a:latin typeface="Aptos Narrow" panose="020B0004020202020204" pitchFamily="34" charset="0"/>
                      </a:endParaRPr>
                    </a:p>
                  </a:txBody>
                  <a:tcPr marL="9525" marR="9525" marT="9525" marB="0" anchor="ctr">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a:solidFill>
                            <a:schemeClr val="tx2"/>
                          </a:solidFill>
                          <a:effectLst/>
                        </a:rPr>
                        <a:t>49%</a:t>
                      </a:r>
                      <a:endParaRPr lang="en-IE" sz="1200" b="0" i="0" u="none" strike="noStrike">
                        <a:solidFill>
                          <a:schemeClr val="tx2"/>
                        </a:solidFill>
                        <a:effectLst/>
                        <a:latin typeface="Aptos Narrow" panose="020B0004020202020204" pitchFamily="34" charset="0"/>
                      </a:endParaRPr>
                    </a:p>
                  </a:txBody>
                  <a:tcPr marL="9525" marR="9525" marT="9525" marB="0" anchor="ctr">
                    <a:lnT w="12700" cap="flat" cmpd="sng" algn="ctr">
                      <a:solidFill>
                        <a:schemeClr val="accent3"/>
                      </a:solidFill>
                      <a:prstDash val="solid"/>
                      <a:round/>
                      <a:headEnd type="none" w="med" len="med"/>
                      <a:tailEnd type="none" w="med" len="med"/>
                    </a:lnT>
                    <a:solidFill>
                      <a:schemeClr val="accent3">
                        <a:lumMod val="20000"/>
                        <a:lumOff val="80000"/>
                      </a:schemeClr>
                    </a:solidFill>
                  </a:tcPr>
                </a:tc>
                <a:tc>
                  <a:txBody>
                    <a:bodyPr/>
                    <a:lstStyle/>
                    <a:p>
                      <a:pPr algn="ctr" fontAlgn="b"/>
                      <a:r>
                        <a:rPr lang="en-IE" sz="1200" u="none" strike="noStrike" dirty="0">
                          <a:solidFill>
                            <a:schemeClr val="tx2"/>
                          </a:solidFill>
                          <a:effectLst/>
                        </a:rPr>
                        <a:t>38%</a:t>
                      </a:r>
                      <a:endParaRPr lang="en-IE" sz="1200" b="0" i="0" u="none" strike="noStrike" dirty="0">
                        <a:solidFill>
                          <a:schemeClr val="tx2"/>
                        </a:solidFill>
                        <a:effectLst/>
                        <a:latin typeface="Aptos Narrow" panose="020B0004020202020204" pitchFamily="34" charset="0"/>
                      </a:endParaRPr>
                    </a:p>
                  </a:txBody>
                  <a:tcPr marL="9525" marR="9525" marT="9525" marB="0" anchor="ctr">
                    <a:lnT w="12700" cap="flat" cmpd="sng" algn="ctr">
                      <a:solidFill>
                        <a:schemeClr val="accent3"/>
                      </a:solidFill>
                      <a:prstDash val="solid"/>
                      <a:round/>
                      <a:headEnd type="none" w="med" len="med"/>
                      <a:tailEnd type="none" w="med" len="med"/>
                    </a:lnT>
                    <a:solidFill>
                      <a:schemeClr val="accent3">
                        <a:lumMod val="20000"/>
                        <a:lumOff val="80000"/>
                      </a:schemeClr>
                    </a:solidFill>
                  </a:tcPr>
                </a:tc>
                <a:extLst>
                  <a:ext uri="{0D108BD9-81ED-4DB2-BD59-A6C34878D82A}">
                    <a16:rowId xmlns:a16="http://schemas.microsoft.com/office/drawing/2014/main" val="1742965939"/>
                  </a:ext>
                </a:extLst>
              </a:tr>
              <a:tr h="37084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dirty="0">
                          <a:solidFill>
                            <a:schemeClr val="tx2"/>
                          </a:solidFill>
                          <a:effectLst/>
                        </a:rPr>
                        <a:t>44%</a:t>
                      </a:r>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39%</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38%</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dirty="0">
                          <a:solidFill>
                            <a:schemeClr val="tx2"/>
                          </a:solidFill>
                          <a:effectLst/>
                        </a:rPr>
                        <a:t>40%</a:t>
                      </a:r>
                      <a:endParaRPr lang="en-IE" sz="1200" b="0" i="0" u="none" strike="noStrike" dirty="0">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46%</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solidFill>
                      <a:srgbClr val="50C9B5"/>
                    </a:solidFill>
                  </a:tcPr>
                </a:tc>
                <a:tc>
                  <a:txBody>
                    <a:bodyPr/>
                    <a:lstStyle/>
                    <a:p>
                      <a:pPr algn="ctr" fontAlgn="b"/>
                      <a:r>
                        <a:rPr lang="en-IE" sz="1200" u="none" strike="noStrike" dirty="0">
                          <a:solidFill>
                            <a:schemeClr val="tx2"/>
                          </a:solidFill>
                          <a:effectLst/>
                        </a:rPr>
                        <a:t>44%</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dirty="0">
                          <a:solidFill>
                            <a:schemeClr val="tx2"/>
                          </a:solidFill>
                          <a:effectLst/>
                        </a:rPr>
                        <a:t>39%</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dirty="0">
                          <a:solidFill>
                            <a:schemeClr val="tx2"/>
                          </a:solidFill>
                          <a:effectLst/>
                        </a:rPr>
                        <a:t>41%</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dirty="0">
                          <a:solidFill>
                            <a:schemeClr val="tx2"/>
                          </a:solidFill>
                          <a:effectLst/>
                        </a:rPr>
                        <a:t>40%</a:t>
                      </a:r>
                      <a:endParaRPr lang="en-IE" sz="1200" b="0" i="0" u="none" strike="noStrike" dirty="0">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45%</a:t>
                      </a:r>
                      <a:endParaRPr lang="en-IE" sz="1200" b="0" i="0" u="none" strike="noStrike" dirty="0">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38%</a:t>
                      </a:r>
                      <a:endParaRPr lang="en-IE" sz="1200" b="0" i="0" u="none" strike="noStrike" dirty="0">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181835850"/>
                  </a:ext>
                </a:extLst>
              </a:tr>
              <a:tr h="37084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+5</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dirty="0">
                          <a:solidFill>
                            <a:schemeClr val="tx2"/>
                          </a:solidFill>
                          <a:effectLst/>
                        </a:rPr>
                        <a:t>37%</a:t>
                      </a:r>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dirty="0">
                          <a:solidFill>
                            <a:schemeClr val="tx2"/>
                          </a:solidFill>
                          <a:effectLst/>
                        </a:rPr>
                        <a:t>33%</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29%</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31%</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44%</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solidFill>
                      <a:srgbClr val="50C9B5"/>
                    </a:solidFill>
                  </a:tcPr>
                </a:tc>
                <a:tc>
                  <a:txBody>
                    <a:bodyPr/>
                    <a:lstStyle/>
                    <a:p>
                      <a:pPr algn="ctr" fontAlgn="b"/>
                      <a:r>
                        <a:rPr lang="en-IE" sz="1200" u="none" strike="noStrike">
                          <a:solidFill>
                            <a:schemeClr val="tx2"/>
                          </a:solidFill>
                          <a:effectLst/>
                        </a:rPr>
                        <a:t>36%</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35%</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35%</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34%</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37%</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30%</a:t>
                      </a:r>
                      <a:endParaRPr lang="en-IE" sz="1200" b="0" i="0" u="none" strike="noStrike">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3806466280"/>
                  </a:ext>
                </a:extLst>
              </a:tr>
              <a:tr h="37084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dirty="0">
                          <a:solidFill>
                            <a:schemeClr val="tx2"/>
                          </a:solidFill>
                          <a:effectLst/>
                        </a:rPr>
                        <a:t>23%</a:t>
                      </a:r>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23%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29%</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19%</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24%</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23%</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23%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dirty="0">
                          <a:solidFill>
                            <a:schemeClr val="tx2"/>
                          </a:solidFill>
                          <a:effectLst/>
                        </a:rPr>
                        <a:t>27%</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solidFill>
                      <a:srgbClr val="50C9B5"/>
                    </a:solidFill>
                  </a:tcPr>
                </a:tc>
                <a:tc>
                  <a:txBody>
                    <a:bodyPr/>
                    <a:lstStyle/>
                    <a:p>
                      <a:pPr algn="ctr" fontAlgn="b"/>
                      <a:r>
                        <a:rPr lang="en-IE" sz="1200" u="none" strike="noStrike">
                          <a:solidFill>
                            <a:schemeClr val="tx2"/>
                          </a:solidFill>
                          <a:effectLst/>
                        </a:rPr>
                        <a:t>24%</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18%</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24%</a:t>
                      </a:r>
                      <a:endParaRPr lang="en-IE" sz="1200" b="0" i="0" u="none" strike="noStrike">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3643483257"/>
                  </a:ext>
                </a:extLst>
              </a:tr>
              <a:tr h="37084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dirty="0">
                          <a:solidFill>
                            <a:schemeClr val="tx2"/>
                          </a:solidFill>
                          <a:effectLst/>
                        </a:rPr>
                        <a:t>16%</a:t>
                      </a:r>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14%</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22%</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12%</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12%</a:t>
                      </a:r>
                      <a:endParaRPr lang="en-IE" sz="1200" b="0" i="0" u="none" strike="noStrike" dirty="0">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16%</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15%</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17%</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13%</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16%</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10%</a:t>
                      </a:r>
                      <a:endParaRPr lang="en-IE" sz="1200" b="0" i="0" u="none" strike="noStrike">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537832574"/>
                  </a:ext>
                </a:extLst>
              </a:tr>
              <a:tr h="37084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a:solidFill>
                            <a:schemeClr val="tx2"/>
                          </a:solidFill>
                          <a:effectLst/>
                        </a:rPr>
                        <a:t>13%</a:t>
                      </a:r>
                      <a:endParaRPr lang="en-IE" sz="1200" b="0" i="0" u="none" strike="noStrike">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11%</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12%</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14%</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10%</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10%</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13%</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13%</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9%</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12%</a:t>
                      </a:r>
                      <a:endParaRPr lang="en-IE" sz="1200" b="0" i="0" u="none" strike="noStrike">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1453196020"/>
                  </a:ext>
                </a:extLst>
              </a:tr>
              <a:tr h="37084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r>
                        <a:rPr lang="en-IE" sz="1200" u="none" strike="noStrike">
                          <a:solidFill>
                            <a:schemeClr val="tx2"/>
                          </a:solidFill>
                          <a:effectLst/>
                        </a:rPr>
                        <a:t>2%</a:t>
                      </a:r>
                      <a:endParaRPr lang="en-IE" sz="1200" b="0" i="0" u="none" strike="noStrike">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4%</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2%</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3%</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4%</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1%</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3%</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a:t>
                      </a:r>
                      <a:endParaRPr lang="en-IE" sz="1200" b="0" i="0" u="none" strike="noStrike">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2081880392"/>
                  </a:ext>
                </a:extLst>
              </a:tr>
              <a:tr h="37084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algn="ctr" fontAlgn="b"/>
                      <a:r>
                        <a:rPr lang="en-IE" sz="1200" u="none" strike="noStrike">
                          <a:solidFill>
                            <a:schemeClr val="tx2"/>
                          </a:solidFill>
                          <a:effectLst/>
                        </a:rPr>
                        <a:t>18%</a:t>
                      </a:r>
                      <a:endParaRPr lang="en-IE" sz="1200" b="0" i="0" u="none" strike="noStrike">
                        <a:solidFill>
                          <a:schemeClr val="tx2"/>
                        </a:solidFill>
                        <a:effectLst/>
                        <a:latin typeface="Aptos Narrow" panose="020B0004020202020204" pitchFamily="34" charset="0"/>
                      </a:endParaRPr>
                    </a:p>
                  </a:txBody>
                  <a:tcPr marL="9525" marR="9525" marT="9525" marB="0" anchor="ctr">
                    <a:lnL>
                      <a:noFill/>
                    </a:lnL>
                  </a:tcPr>
                </a:tc>
                <a:tc>
                  <a:txBody>
                    <a:bodyPr/>
                    <a:lstStyle/>
                    <a:p>
                      <a:pPr algn="ctr" fontAlgn="b"/>
                      <a:r>
                        <a:rPr lang="en-IE" sz="1200" u="none" strike="noStrike">
                          <a:solidFill>
                            <a:schemeClr val="tx2"/>
                          </a:solidFill>
                          <a:effectLst/>
                        </a:rPr>
                        <a:t>24%</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23%</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24%</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15%</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a:solidFill>
                            <a:schemeClr val="tx2"/>
                          </a:solidFill>
                          <a:effectLst/>
                        </a:rPr>
                        <a:t>21%</a:t>
                      </a:r>
                      <a:endParaRPr lang="en-IE" sz="1200" b="0" i="0" u="none" strike="noStrike">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20%</a:t>
                      </a:r>
                      <a:endParaRPr lang="en-IE" sz="1200" b="0" i="0" u="none" strike="noStrike">
                        <a:solidFill>
                          <a:schemeClr val="tx2"/>
                        </a:solidFill>
                        <a:effectLst/>
                        <a:latin typeface="Aptos Narrow" panose="020B0004020202020204" pitchFamily="34" charset="0"/>
                      </a:endParaRP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algn="ctr" fontAlgn="b"/>
                      <a:r>
                        <a:rPr lang="en-IE" sz="1200" u="none" strike="noStrike" dirty="0">
                          <a:solidFill>
                            <a:schemeClr val="tx2"/>
                          </a:solidFill>
                          <a:effectLst/>
                        </a:rPr>
                        <a:t>18%</a:t>
                      </a:r>
                      <a:endParaRPr lang="en-IE" sz="1200" b="0" i="0" u="none" strike="noStrike" dirty="0">
                        <a:solidFill>
                          <a:schemeClr val="tx2"/>
                        </a:solidFill>
                        <a:effectLst/>
                        <a:latin typeface="Aptos Narrow" panose="020B0004020202020204" pitchFamily="34" charset="0"/>
                      </a:endParaRP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algn="ctr" fontAlgn="b"/>
                      <a:r>
                        <a:rPr lang="en-IE" sz="1200" u="none" strike="noStrike">
                          <a:solidFill>
                            <a:schemeClr val="tx2"/>
                          </a:solidFill>
                          <a:effectLst/>
                        </a:rPr>
                        <a:t>22%</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a:solidFill>
                            <a:schemeClr val="tx2"/>
                          </a:solidFill>
                          <a:effectLst/>
                        </a:rPr>
                        <a:t>20%</a:t>
                      </a:r>
                      <a:endParaRPr lang="en-IE" sz="1200" b="0" i="0" u="none" strike="noStrike">
                        <a:solidFill>
                          <a:schemeClr val="tx2"/>
                        </a:solidFill>
                        <a:effectLst/>
                        <a:latin typeface="Aptos Narrow" panose="020B0004020202020204" pitchFamily="34" charset="0"/>
                      </a:endParaRPr>
                    </a:p>
                  </a:txBody>
                  <a:tcPr marL="9525" marR="9525" marT="9525" marB="0" anchor="ctr"/>
                </a:tc>
                <a:tc>
                  <a:txBody>
                    <a:bodyPr/>
                    <a:lstStyle/>
                    <a:p>
                      <a:pPr algn="ctr" fontAlgn="b"/>
                      <a:r>
                        <a:rPr lang="en-IE" sz="1200" u="none" strike="noStrike" dirty="0">
                          <a:solidFill>
                            <a:schemeClr val="tx2"/>
                          </a:solidFill>
                          <a:effectLst/>
                        </a:rPr>
                        <a:t>25%</a:t>
                      </a:r>
                      <a:endParaRPr lang="en-IE" sz="1200" b="0" i="0" u="none" strike="noStrike" dirty="0">
                        <a:solidFill>
                          <a:schemeClr val="tx2"/>
                        </a:solidFill>
                        <a:effectLst/>
                        <a:latin typeface="Aptos Narrow" panose="020B0004020202020204" pitchFamily="34" charset="0"/>
                      </a:endParaRPr>
                    </a:p>
                  </a:txBody>
                  <a:tcPr marL="9525" marR="9525" marT="9525" marB="0" anchor="ctr"/>
                </a:tc>
                <a:extLst>
                  <a:ext uri="{0D108BD9-81ED-4DB2-BD59-A6C34878D82A}">
                    <a16:rowId xmlns:a16="http://schemas.microsoft.com/office/drawing/2014/main" val="235561416"/>
                  </a:ext>
                </a:extLst>
              </a:tr>
            </a:tbl>
          </a:graphicData>
        </a:graphic>
      </p:graphicFrame>
      <p:sp>
        <p:nvSpPr>
          <p:cNvPr id="15" name="LabelBox">
            <a:extLst>
              <a:ext uri="{FF2B5EF4-FFF2-40B4-BE49-F238E27FC236}">
                <a16:creationId xmlns:a16="http://schemas.microsoft.com/office/drawing/2014/main" id="{9CF848A8-190D-E496-504B-EAAFDAD942E0}"/>
              </a:ext>
            </a:extLst>
          </p:cNvPr>
          <p:cNvSpPr txBox="1"/>
          <p:nvPr/>
        </p:nvSpPr>
        <p:spPr>
          <a:xfrm>
            <a:off x="3072710" y="2575310"/>
            <a:ext cx="543739" cy="286232"/>
          </a:xfrm>
          <a:prstGeom prst="rect">
            <a:avLst/>
          </a:prstGeom>
          <a:noFill/>
        </p:spPr>
        <p:txBody>
          <a:bodyPr wrap="none" rtlCol="0">
            <a:spAutoFit/>
          </a:bodyPr>
          <a:lstStyle/>
          <a:p>
            <a:pPr algn="ctr">
              <a:lnSpc>
                <a:spcPct val="90000"/>
              </a:lnSpc>
              <a:spcAft>
                <a:spcPts val="600"/>
              </a:spcAft>
              <a:defRPr/>
            </a:pPr>
            <a:r>
              <a:rPr lang="en-IE" sz="1400" b="1" dirty="0">
                <a:solidFill>
                  <a:schemeClr val="tx2"/>
                </a:solidFill>
              </a:rPr>
              <a:t>2024</a:t>
            </a:r>
            <a:endParaRPr lang="en-GB" sz="1400" b="1" dirty="0">
              <a:solidFill>
                <a:schemeClr val="tx2"/>
              </a:solidFill>
            </a:endParaRPr>
          </a:p>
        </p:txBody>
      </p:sp>
    </p:spTree>
    <p:extLst>
      <p:ext uri="{BB962C8B-B14F-4D97-AF65-F5344CB8AC3E}">
        <p14:creationId xmlns:p14="http://schemas.microsoft.com/office/powerpoint/2010/main" val="292503562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Attitudes to Air Quality and Potential Policy Options</a:t>
            </a:r>
          </a:p>
        </p:txBody>
      </p:sp>
      <p:sp>
        <p:nvSpPr>
          <p:cNvPr id="3" name="Text Placeholder 2"/>
          <p:cNvSpPr>
            <a:spLocks noGrp="1"/>
          </p:cNvSpPr>
          <p:nvPr>
            <p:ph type="body" sz="quarter" idx="12"/>
          </p:nvPr>
        </p:nvSpPr>
        <p:spPr/>
        <p:txBody>
          <a:bodyPr/>
          <a:lstStyle/>
          <a:p>
            <a:r>
              <a:rPr lang="en-IE" dirty="0"/>
              <a:t>6</a:t>
            </a:r>
          </a:p>
        </p:txBody>
      </p:sp>
    </p:spTree>
    <p:extLst>
      <p:ext uri="{BB962C8B-B14F-4D97-AF65-F5344CB8AC3E}">
        <p14:creationId xmlns:p14="http://schemas.microsoft.com/office/powerpoint/2010/main" val="258982634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33</a:t>
            </a:fld>
            <a:endParaRPr lang="en-GB" dirty="0"/>
          </a:p>
        </p:txBody>
      </p:sp>
      <p:sp>
        <p:nvSpPr>
          <p:cNvPr id="20" name="LabelBox"/>
          <p:cNvSpPr txBox="1"/>
          <p:nvPr/>
        </p:nvSpPr>
        <p:spPr>
          <a:xfrm>
            <a:off x="560207" y="36289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21" name="LabelBox"/>
          <p:cNvSpPr txBox="1"/>
          <p:nvPr/>
        </p:nvSpPr>
        <p:spPr>
          <a:xfrm>
            <a:off x="403947" y="447160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22" name="LabelBox"/>
          <p:cNvSpPr txBox="1"/>
          <p:nvPr/>
        </p:nvSpPr>
        <p:spPr>
          <a:xfrm>
            <a:off x="978143" y="494185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23" name="LabelBox"/>
          <p:cNvSpPr txBox="1"/>
          <p:nvPr/>
        </p:nvSpPr>
        <p:spPr>
          <a:xfrm>
            <a:off x="232425" y="5071957"/>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24" name="LabelBox"/>
          <p:cNvSpPr txBox="1"/>
          <p:nvPr/>
        </p:nvSpPr>
        <p:spPr>
          <a:xfrm>
            <a:off x="387083" y="5202062"/>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2831076"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7" name="LabelBox">
            <a:extLst>
              <a:ext uri="{FF2B5EF4-FFF2-40B4-BE49-F238E27FC236}">
                <a16:creationId xmlns:a16="http://schemas.microsoft.com/office/drawing/2014/main" id="{3B1F3642-5DA0-4A19-82CF-301A848F22BE}"/>
              </a:ext>
            </a:extLst>
          </p:cNvPr>
          <p:cNvSpPr txBox="1"/>
          <p:nvPr/>
        </p:nvSpPr>
        <p:spPr>
          <a:xfrm>
            <a:off x="736858" y="5332166"/>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sp>
        <p:nvSpPr>
          <p:cNvPr id="2" name="Text Placeholder 1"/>
          <p:cNvSpPr>
            <a:spLocks noGrp="1"/>
          </p:cNvSpPr>
          <p:nvPr>
            <p:ph type="body" sz="quarter" idx="13"/>
          </p:nvPr>
        </p:nvSpPr>
        <p:spPr/>
        <p:txBody>
          <a:bodyPr/>
          <a:lstStyle/>
          <a:p>
            <a:r>
              <a:rPr lang="en-GB" dirty="0"/>
              <a:t>The are also more people incorrectly believing that the problem is restricted to in and around our cities</a:t>
            </a:r>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5018088" cy="785816"/>
          </a:xfrm>
        </p:spPr>
        <p:txBody>
          <a:bodyPr/>
          <a:lstStyle/>
          <a:p>
            <a:pPr>
              <a:defRPr/>
            </a:pPr>
            <a:r>
              <a:rPr lang="en-IE"/>
              <a:t>Agree/Disagree with statements on air quality</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GB" dirty="0"/>
              <a:t>Declining perception that air pollution is a serious health risk</a:t>
            </a:r>
          </a:p>
        </p:txBody>
      </p:sp>
      <p:pic>
        <p:nvPicPr>
          <p:cNvPr id="5" name="Graphic 4">
            <a:extLst>
              <a:ext uri="{FF2B5EF4-FFF2-40B4-BE49-F238E27FC236}">
                <a16:creationId xmlns:a16="http://schemas.microsoft.com/office/drawing/2014/main" id="{1CFA9CDD-5EF5-8548-E799-AE718FFF984D}"/>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87491" y="1638300"/>
            <a:ext cx="1005961" cy="1005961"/>
          </a:xfrm>
          <a:prstGeom prst="rect">
            <a:avLst/>
          </a:prstGeom>
        </p:spPr>
      </p:pic>
      <p:graphicFrame>
        <p:nvGraphicFramePr>
          <p:cNvPr id="7" name="Chart 6">
            <a:extLst>
              <a:ext uri="{FF2B5EF4-FFF2-40B4-BE49-F238E27FC236}">
                <a16:creationId xmlns:a16="http://schemas.microsoft.com/office/drawing/2014/main" id="{96709304-8BAC-2CB3-4194-50739238E6CC}"/>
              </a:ext>
            </a:extLst>
          </p:cNvPr>
          <p:cNvGraphicFramePr/>
          <p:nvPr>
            <p:extLst>
              <p:ext uri="{D42A27DB-BD31-4B8C-83A1-F6EECF244321}">
                <p14:modId xmlns:p14="http://schemas.microsoft.com/office/powerpoint/2010/main" val="3496313366"/>
              </p:ext>
            </p:extLst>
          </p:nvPr>
        </p:nvGraphicFramePr>
        <p:xfrm>
          <a:off x="1528985" y="3197423"/>
          <a:ext cx="10620375" cy="2466777"/>
        </p:xfrm>
        <a:graphic>
          <a:graphicData uri="http://schemas.openxmlformats.org/drawingml/2006/chart">
            <c:chart xmlns:c="http://schemas.openxmlformats.org/drawingml/2006/chart" xmlns:r="http://schemas.openxmlformats.org/officeDocument/2006/relationships" r:id="rId5"/>
          </a:graphicData>
        </a:graphic>
      </p:graphicFrame>
      <p:sp>
        <p:nvSpPr>
          <p:cNvPr id="9" name="TextBox 8">
            <a:extLst>
              <a:ext uri="{FF2B5EF4-FFF2-40B4-BE49-F238E27FC236}">
                <a16:creationId xmlns:a16="http://schemas.microsoft.com/office/drawing/2014/main" id="{73939589-9AC9-4DBE-A4EA-4B267AF82BB1}"/>
              </a:ext>
            </a:extLst>
          </p:cNvPr>
          <p:cNvSpPr txBox="1"/>
          <p:nvPr/>
        </p:nvSpPr>
        <p:spPr>
          <a:xfrm>
            <a:off x="766096" y="30713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0" name="Table 9">
            <a:extLst>
              <a:ext uri="{FF2B5EF4-FFF2-40B4-BE49-F238E27FC236}">
                <a16:creationId xmlns:a16="http://schemas.microsoft.com/office/drawing/2014/main" id="{8E6AE9F1-EB54-7F49-D755-7A7E5FF781EE}"/>
              </a:ext>
            </a:extLst>
          </p:cNvPr>
          <p:cNvGraphicFramePr>
            <a:graphicFrameLocks noGrp="1"/>
          </p:cNvGraphicFramePr>
          <p:nvPr>
            <p:extLst>
              <p:ext uri="{D42A27DB-BD31-4B8C-83A1-F6EECF244321}">
                <p14:modId xmlns:p14="http://schemas.microsoft.com/office/powerpoint/2010/main" val="1125164297"/>
              </p:ext>
            </p:extLst>
          </p:nvPr>
        </p:nvGraphicFramePr>
        <p:xfrm>
          <a:off x="1667891" y="5556705"/>
          <a:ext cx="10368000" cy="445732"/>
        </p:xfrm>
        <a:graphic>
          <a:graphicData uri="http://schemas.openxmlformats.org/drawingml/2006/table">
            <a:tbl>
              <a:tblPr>
                <a:tableStyleId>{5C22544A-7EE6-4342-B048-85BDC9FD1C3A}</a:tableStyleId>
              </a:tblPr>
              <a:tblGrid>
                <a:gridCol w="648000">
                  <a:extLst>
                    <a:ext uri="{9D8B030D-6E8A-4147-A177-3AD203B41FA5}">
                      <a16:colId xmlns:a16="http://schemas.microsoft.com/office/drawing/2014/main" val="20012"/>
                    </a:ext>
                  </a:extLst>
                </a:gridCol>
                <a:gridCol w="648000">
                  <a:extLst>
                    <a:ext uri="{9D8B030D-6E8A-4147-A177-3AD203B41FA5}">
                      <a16:colId xmlns:a16="http://schemas.microsoft.com/office/drawing/2014/main" val="20002"/>
                    </a:ext>
                  </a:extLst>
                </a:gridCol>
                <a:gridCol w="648000">
                  <a:extLst>
                    <a:ext uri="{9D8B030D-6E8A-4147-A177-3AD203B41FA5}">
                      <a16:colId xmlns:a16="http://schemas.microsoft.com/office/drawing/2014/main" val="20004"/>
                    </a:ext>
                  </a:extLst>
                </a:gridCol>
                <a:gridCol w="648000">
                  <a:extLst>
                    <a:ext uri="{9D8B030D-6E8A-4147-A177-3AD203B41FA5}">
                      <a16:colId xmlns:a16="http://schemas.microsoft.com/office/drawing/2014/main" val="106239908"/>
                    </a:ext>
                  </a:extLst>
                </a:gridCol>
                <a:gridCol w="648000">
                  <a:extLst>
                    <a:ext uri="{9D8B030D-6E8A-4147-A177-3AD203B41FA5}">
                      <a16:colId xmlns:a16="http://schemas.microsoft.com/office/drawing/2014/main" val="734571805"/>
                    </a:ext>
                  </a:extLst>
                </a:gridCol>
                <a:gridCol w="648000">
                  <a:extLst>
                    <a:ext uri="{9D8B030D-6E8A-4147-A177-3AD203B41FA5}">
                      <a16:colId xmlns:a16="http://schemas.microsoft.com/office/drawing/2014/main" val="2398422202"/>
                    </a:ext>
                  </a:extLst>
                </a:gridCol>
                <a:gridCol w="648000">
                  <a:extLst>
                    <a:ext uri="{9D8B030D-6E8A-4147-A177-3AD203B41FA5}">
                      <a16:colId xmlns:a16="http://schemas.microsoft.com/office/drawing/2014/main" val="3349563368"/>
                    </a:ext>
                  </a:extLst>
                </a:gridCol>
                <a:gridCol w="648000">
                  <a:extLst>
                    <a:ext uri="{9D8B030D-6E8A-4147-A177-3AD203B41FA5}">
                      <a16:colId xmlns:a16="http://schemas.microsoft.com/office/drawing/2014/main" val="1228979996"/>
                    </a:ext>
                  </a:extLst>
                </a:gridCol>
                <a:gridCol w="648000">
                  <a:extLst>
                    <a:ext uri="{9D8B030D-6E8A-4147-A177-3AD203B41FA5}">
                      <a16:colId xmlns:a16="http://schemas.microsoft.com/office/drawing/2014/main" val="4290056933"/>
                    </a:ext>
                  </a:extLst>
                </a:gridCol>
                <a:gridCol w="648000">
                  <a:extLst>
                    <a:ext uri="{9D8B030D-6E8A-4147-A177-3AD203B41FA5}">
                      <a16:colId xmlns:a16="http://schemas.microsoft.com/office/drawing/2014/main" val="2145866715"/>
                    </a:ext>
                  </a:extLst>
                </a:gridCol>
                <a:gridCol w="648000">
                  <a:extLst>
                    <a:ext uri="{9D8B030D-6E8A-4147-A177-3AD203B41FA5}">
                      <a16:colId xmlns:a16="http://schemas.microsoft.com/office/drawing/2014/main" val="1257080037"/>
                    </a:ext>
                  </a:extLst>
                </a:gridCol>
                <a:gridCol w="648000">
                  <a:extLst>
                    <a:ext uri="{9D8B030D-6E8A-4147-A177-3AD203B41FA5}">
                      <a16:colId xmlns:a16="http://schemas.microsoft.com/office/drawing/2014/main" val="3947167321"/>
                    </a:ext>
                  </a:extLst>
                </a:gridCol>
                <a:gridCol w="648000">
                  <a:extLst>
                    <a:ext uri="{9D8B030D-6E8A-4147-A177-3AD203B41FA5}">
                      <a16:colId xmlns:a16="http://schemas.microsoft.com/office/drawing/2014/main" val="2203035912"/>
                    </a:ext>
                  </a:extLst>
                </a:gridCol>
                <a:gridCol w="648000">
                  <a:extLst>
                    <a:ext uri="{9D8B030D-6E8A-4147-A177-3AD203B41FA5}">
                      <a16:colId xmlns:a16="http://schemas.microsoft.com/office/drawing/2014/main" val="516156182"/>
                    </a:ext>
                  </a:extLst>
                </a:gridCol>
                <a:gridCol w="648000">
                  <a:extLst>
                    <a:ext uri="{9D8B030D-6E8A-4147-A177-3AD203B41FA5}">
                      <a16:colId xmlns:a16="http://schemas.microsoft.com/office/drawing/2014/main" val="610444697"/>
                    </a:ext>
                  </a:extLst>
                </a:gridCol>
                <a:gridCol w="648000">
                  <a:extLst>
                    <a:ext uri="{9D8B030D-6E8A-4147-A177-3AD203B41FA5}">
                      <a16:colId xmlns:a16="http://schemas.microsoft.com/office/drawing/2014/main" val="434295480"/>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1" name="TextBox 10">
            <a:extLst>
              <a:ext uri="{FF2B5EF4-FFF2-40B4-BE49-F238E27FC236}">
                <a16:creationId xmlns:a16="http://schemas.microsoft.com/office/drawing/2014/main" id="{268D56A1-2F6E-A969-3EC0-A1E344C4F840}"/>
              </a:ext>
            </a:extLst>
          </p:cNvPr>
          <p:cNvSpPr txBox="1"/>
          <p:nvPr/>
        </p:nvSpPr>
        <p:spPr>
          <a:xfrm>
            <a:off x="1118565" y="57771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2" name="TextBox 11">
            <a:extLst>
              <a:ext uri="{FF2B5EF4-FFF2-40B4-BE49-F238E27FC236}">
                <a16:creationId xmlns:a16="http://schemas.microsoft.com/office/drawing/2014/main" id="{6DAF2826-C385-5B99-B7B2-428323504731}"/>
              </a:ext>
            </a:extLst>
          </p:cNvPr>
          <p:cNvSpPr txBox="1"/>
          <p:nvPr/>
        </p:nvSpPr>
        <p:spPr>
          <a:xfrm>
            <a:off x="567325" y="55313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5" name="Table 14">
            <a:extLst>
              <a:ext uri="{FF2B5EF4-FFF2-40B4-BE49-F238E27FC236}">
                <a16:creationId xmlns:a16="http://schemas.microsoft.com/office/drawing/2014/main" id="{5BCBDBA2-1340-AB2C-1D5D-59348FAA15F3}"/>
              </a:ext>
            </a:extLst>
          </p:cNvPr>
          <p:cNvGraphicFramePr>
            <a:graphicFrameLocks noGrp="1"/>
          </p:cNvGraphicFramePr>
          <p:nvPr>
            <p:extLst>
              <p:ext uri="{D42A27DB-BD31-4B8C-83A1-F6EECF244321}">
                <p14:modId xmlns:p14="http://schemas.microsoft.com/office/powerpoint/2010/main" val="3006653037"/>
              </p:ext>
            </p:extLst>
          </p:nvPr>
        </p:nvGraphicFramePr>
        <p:xfrm>
          <a:off x="1653380" y="3083605"/>
          <a:ext cx="10368000" cy="190881"/>
        </p:xfrm>
        <a:graphic>
          <a:graphicData uri="http://schemas.openxmlformats.org/drawingml/2006/table">
            <a:tbl>
              <a:tblPr>
                <a:tableStyleId>{5C22544A-7EE6-4342-B048-85BDC9FD1C3A}</a:tableStyleId>
              </a:tblPr>
              <a:tblGrid>
                <a:gridCol w="648000">
                  <a:extLst>
                    <a:ext uri="{9D8B030D-6E8A-4147-A177-3AD203B41FA5}">
                      <a16:colId xmlns:a16="http://schemas.microsoft.com/office/drawing/2014/main" val="20012"/>
                    </a:ext>
                  </a:extLst>
                </a:gridCol>
                <a:gridCol w="648000">
                  <a:extLst>
                    <a:ext uri="{9D8B030D-6E8A-4147-A177-3AD203B41FA5}">
                      <a16:colId xmlns:a16="http://schemas.microsoft.com/office/drawing/2014/main" val="20002"/>
                    </a:ext>
                  </a:extLst>
                </a:gridCol>
                <a:gridCol w="648000">
                  <a:extLst>
                    <a:ext uri="{9D8B030D-6E8A-4147-A177-3AD203B41FA5}">
                      <a16:colId xmlns:a16="http://schemas.microsoft.com/office/drawing/2014/main" val="20004"/>
                    </a:ext>
                  </a:extLst>
                </a:gridCol>
                <a:gridCol w="648000">
                  <a:extLst>
                    <a:ext uri="{9D8B030D-6E8A-4147-A177-3AD203B41FA5}">
                      <a16:colId xmlns:a16="http://schemas.microsoft.com/office/drawing/2014/main" val="106239908"/>
                    </a:ext>
                  </a:extLst>
                </a:gridCol>
                <a:gridCol w="648000">
                  <a:extLst>
                    <a:ext uri="{9D8B030D-6E8A-4147-A177-3AD203B41FA5}">
                      <a16:colId xmlns:a16="http://schemas.microsoft.com/office/drawing/2014/main" val="734571805"/>
                    </a:ext>
                  </a:extLst>
                </a:gridCol>
                <a:gridCol w="648000">
                  <a:extLst>
                    <a:ext uri="{9D8B030D-6E8A-4147-A177-3AD203B41FA5}">
                      <a16:colId xmlns:a16="http://schemas.microsoft.com/office/drawing/2014/main" val="2398422202"/>
                    </a:ext>
                  </a:extLst>
                </a:gridCol>
                <a:gridCol w="648000">
                  <a:extLst>
                    <a:ext uri="{9D8B030D-6E8A-4147-A177-3AD203B41FA5}">
                      <a16:colId xmlns:a16="http://schemas.microsoft.com/office/drawing/2014/main" val="3349563368"/>
                    </a:ext>
                  </a:extLst>
                </a:gridCol>
                <a:gridCol w="648000">
                  <a:extLst>
                    <a:ext uri="{9D8B030D-6E8A-4147-A177-3AD203B41FA5}">
                      <a16:colId xmlns:a16="http://schemas.microsoft.com/office/drawing/2014/main" val="1228979996"/>
                    </a:ext>
                  </a:extLst>
                </a:gridCol>
                <a:gridCol w="648000">
                  <a:extLst>
                    <a:ext uri="{9D8B030D-6E8A-4147-A177-3AD203B41FA5}">
                      <a16:colId xmlns:a16="http://schemas.microsoft.com/office/drawing/2014/main" val="4290056933"/>
                    </a:ext>
                  </a:extLst>
                </a:gridCol>
                <a:gridCol w="648000">
                  <a:extLst>
                    <a:ext uri="{9D8B030D-6E8A-4147-A177-3AD203B41FA5}">
                      <a16:colId xmlns:a16="http://schemas.microsoft.com/office/drawing/2014/main" val="2145866715"/>
                    </a:ext>
                  </a:extLst>
                </a:gridCol>
                <a:gridCol w="648000">
                  <a:extLst>
                    <a:ext uri="{9D8B030D-6E8A-4147-A177-3AD203B41FA5}">
                      <a16:colId xmlns:a16="http://schemas.microsoft.com/office/drawing/2014/main" val="1621582269"/>
                    </a:ext>
                  </a:extLst>
                </a:gridCol>
                <a:gridCol w="648000">
                  <a:extLst>
                    <a:ext uri="{9D8B030D-6E8A-4147-A177-3AD203B41FA5}">
                      <a16:colId xmlns:a16="http://schemas.microsoft.com/office/drawing/2014/main" val="87877369"/>
                    </a:ext>
                  </a:extLst>
                </a:gridCol>
                <a:gridCol w="648000">
                  <a:extLst>
                    <a:ext uri="{9D8B030D-6E8A-4147-A177-3AD203B41FA5}">
                      <a16:colId xmlns:a16="http://schemas.microsoft.com/office/drawing/2014/main" val="261769189"/>
                    </a:ext>
                  </a:extLst>
                </a:gridCol>
                <a:gridCol w="648000">
                  <a:extLst>
                    <a:ext uri="{9D8B030D-6E8A-4147-A177-3AD203B41FA5}">
                      <a16:colId xmlns:a16="http://schemas.microsoft.com/office/drawing/2014/main" val="1756777562"/>
                    </a:ext>
                  </a:extLst>
                </a:gridCol>
                <a:gridCol w="648000">
                  <a:extLst>
                    <a:ext uri="{9D8B030D-6E8A-4147-A177-3AD203B41FA5}">
                      <a16:colId xmlns:a16="http://schemas.microsoft.com/office/drawing/2014/main" val="2411179380"/>
                    </a:ext>
                  </a:extLst>
                </a:gridCol>
                <a:gridCol w="648000">
                  <a:extLst>
                    <a:ext uri="{9D8B030D-6E8A-4147-A177-3AD203B41FA5}">
                      <a16:colId xmlns:a16="http://schemas.microsoft.com/office/drawing/2014/main" val="4064283443"/>
                    </a:ext>
                  </a:extLst>
                </a:gridCol>
              </a:tblGrid>
              <a:tr h="113534">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pSp>
        <p:nvGrpSpPr>
          <p:cNvPr id="35" name="Group 34">
            <a:extLst>
              <a:ext uri="{FF2B5EF4-FFF2-40B4-BE49-F238E27FC236}">
                <a16:creationId xmlns:a16="http://schemas.microsoft.com/office/drawing/2014/main" id="{9B9EF6A5-7667-955D-A637-20B730D05F5E}"/>
              </a:ext>
            </a:extLst>
          </p:cNvPr>
          <p:cNvGrpSpPr/>
          <p:nvPr/>
        </p:nvGrpSpPr>
        <p:grpSpPr>
          <a:xfrm>
            <a:off x="2952625" y="2149311"/>
            <a:ext cx="7751887" cy="3858572"/>
            <a:chOff x="2952625" y="1659117"/>
            <a:chExt cx="7751887" cy="4348766"/>
          </a:xfrm>
        </p:grpSpPr>
        <p:cxnSp>
          <p:nvCxnSpPr>
            <p:cNvPr id="18" name="Straight Connector 17">
              <a:extLst>
                <a:ext uri="{FF2B5EF4-FFF2-40B4-BE49-F238E27FC236}">
                  <a16:creationId xmlns:a16="http://schemas.microsoft.com/office/drawing/2014/main" id="{A8F3A37C-6BB6-A0FB-5D33-97CE86CE42D1}"/>
                </a:ext>
              </a:extLst>
            </p:cNvPr>
            <p:cNvCxnSpPr>
              <a:cxnSpLocks/>
            </p:cNvCxnSpPr>
            <p:nvPr/>
          </p:nvCxnSpPr>
          <p:spPr>
            <a:xfrm>
              <a:off x="2952625"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A460EE03-908E-A2D1-24F3-755CE9E27002}"/>
                </a:ext>
              </a:extLst>
            </p:cNvPr>
            <p:cNvCxnSpPr>
              <a:cxnSpLocks/>
            </p:cNvCxnSpPr>
            <p:nvPr/>
          </p:nvCxnSpPr>
          <p:spPr>
            <a:xfrm>
              <a:off x="4255481"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194014BA-3461-A073-6CE6-CD41F4C985D7}"/>
                </a:ext>
              </a:extLst>
            </p:cNvPr>
            <p:cNvCxnSpPr>
              <a:cxnSpLocks/>
            </p:cNvCxnSpPr>
            <p:nvPr/>
          </p:nvCxnSpPr>
          <p:spPr>
            <a:xfrm>
              <a:off x="5529363"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1" name="Straight Connector 30">
              <a:extLst>
                <a:ext uri="{FF2B5EF4-FFF2-40B4-BE49-F238E27FC236}">
                  <a16:creationId xmlns:a16="http://schemas.microsoft.com/office/drawing/2014/main" id="{3AB7F4DA-8994-0328-1AF8-1809584E3559}"/>
                </a:ext>
              </a:extLst>
            </p:cNvPr>
            <p:cNvCxnSpPr>
              <a:cxnSpLocks/>
            </p:cNvCxnSpPr>
            <p:nvPr/>
          </p:nvCxnSpPr>
          <p:spPr>
            <a:xfrm>
              <a:off x="6825507"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2" name="Straight Connector 31">
              <a:extLst>
                <a:ext uri="{FF2B5EF4-FFF2-40B4-BE49-F238E27FC236}">
                  <a16:creationId xmlns:a16="http://schemas.microsoft.com/office/drawing/2014/main" id="{E6D2FF43-E1A1-0918-A437-15A4BBEC5082}"/>
                </a:ext>
              </a:extLst>
            </p:cNvPr>
            <p:cNvCxnSpPr>
              <a:cxnSpLocks/>
            </p:cNvCxnSpPr>
            <p:nvPr/>
          </p:nvCxnSpPr>
          <p:spPr>
            <a:xfrm>
              <a:off x="8112224"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D662A204-B89A-3245-07F1-42DF088DCC94}"/>
                </a:ext>
              </a:extLst>
            </p:cNvPr>
            <p:cNvCxnSpPr>
              <a:cxnSpLocks/>
            </p:cNvCxnSpPr>
            <p:nvPr/>
          </p:nvCxnSpPr>
          <p:spPr>
            <a:xfrm>
              <a:off x="9411776"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5C3C5E90-A224-F21C-7133-410D8CF27D06}"/>
                </a:ext>
              </a:extLst>
            </p:cNvPr>
            <p:cNvCxnSpPr>
              <a:cxnSpLocks/>
            </p:cNvCxnSpPr>
            <p:nvPr/>
          </p:nvCxnSpPr>
          <p:spPr>
            <a:xfrm>
              <a:off x="10704512" y="1659117"/>
              <a:ext cx="0" cy="4348766"/>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graphicFrame>
        <p:nvGraphicFramePr>
          <p:cNvPr id="8" name="Table 7">
            <a:extLst>
              <a:ext uri="{FF2B5EF4-FFF2-40B4-BE49-F238E27FC236}">
                <a16:creationId xmlns:a16="http://schemas.microsoft.com/office/drawing/2014/main" id="{EF7B6DCA-B162-A944-07B8-747FC85FD6E1}"/>
              </a:ext>
            </a:extLst>
          </p:cNvPr>
          <p:cNvGraphicFramePr>
            <a:graphicFrameLocks noGrp="1"/>
          </p:cNvGraphicFramePr>
          <p:nvPr>
            <p:extLst>
              <p:ext uri="{D42A27DB-BD31-4B8C-83A1-F6EECF244321}">
                <p14:modId xmlns:p14="http://schemas.microsoft.com/office/powerpoint/2010/main" val="89526588"/>
              </p:ext>
            </p:extLst>
          </p:nvPr>
        </p:nvGraphicFramePr>
        <p:xfrm>
          <a:off x="1653380" y="1662589"/>
          <a:ext cx="10360816" cy="1268730"/>
        </p:xfrm>
        <a:graphic>
          <a:graphicData uri="http://schemas.openxmlformats.org/drawingml/2006/table">
            <a:tbl>
              <a:tblPr>
                <a:tableStyleId>{7E9639D4-E3E2-4D34-9284-5A2195B3D0D7}</a:tableStyleId>
              </a:tblPr>
              <a:tblGrid>
                <a:gridCol w="647551">
                  <a:extLst>
                    <a:ext uri="{9D8B030D-6E8A-4147-A177-3AD203B41FA5}">
                      <a16:colId xmlns:a16="http://schemas.microsoft.com/office/drawing/2014/main" val="4113289949"/>
                    </a:ext>
                  </a:extLst>
                </a:gridCol>
                <a:gridCol w="647551">
                  <a:extLst>
                    <a:ext uri="{9D8B030D-6E8A-4147-A177-3AD203B41FA5}">
                      <a16:colId xmlns:a16="http://schemas.microsoft.com/office/drawing/2014/main" val="3637339466"/>
                    </a:ext>
                  </a:extLst>
                </a:gridCol>
                <a:gridCol w="647551">
                  <a:extLst>
                    <a:ext uri="{9D8B030D-6E8A-4147-A177-3AD203B41FA5}">
                      <a16:colId xmlns:a16="http://schemas.microsoft.com/office/drawing/2014/main" val="4135663639"/>
                    </a:ext>
                  </a:extLst>
                </a:gridCol>
                <a:gridCol w="647551">
                  <a:extLst>
                    <a:ext uri="{9D8B030D-6E8A-4147-A177-3AD203B41FA5}">
                      <a16:colId xmlns:a16="http://schemas.microsoft.com/office/drawing/2014/main" val="3593621391"/>
                    </a:ext>
                  </a:extLst>
                </a:gridCol>
                <a:gridCol w="647551">
                  <a:extLst>
                    <a:ext uri="{9D8B030D-6E8A-4147-A177-3AD203B41FA5}">
                      <a16:colId xmlns:a16="http://schemas.microsoft.com/office/drawing/2014/main" val="4162340548"/>
                    </a:ext>
                  </a:extLst>
                </a:gridCol>
                <a:gridCol w="647551">
                  <a:extLst>
                    <a:ext uri="{9D8B030D-6E8A-4147-A177-3AD203B41FA5}">
                      <a16:colId xmlns:a16="http://schemas.microsoft.com/office/drawing/2014/main" val="927052321"/>
                    </a:ext>
                  </a:extLst>
                </a:gridCol>
                <a:gridCol w="647551">
                  <a:extLst>
                    <a:ext uri="{9D8B030D-6E8A-4147-A177-3AD203B41FA5}">
                      <a16:colId xmlns:a16="http://schemas.microsoft.com/office/drawing/2014/main" val="4119231185"/>
                    </a:ext>
                  </a:extLst>
                </a:gridCol>
                <a:gridCol w="647551">
                  <a:extLst>
                    <a:ext uri="{9D8B030D-6E8A-4147-A177-3AD203B41FA5}">
                      <a16:colId xmlns:a16="http://schemas.microsoft.com/office/drawing/2014/main" val="2940020298"/>
                    </a:ext>
                  </a:extLst>
                </a:gridCol>
                <a:gridCol w="647551">
                  <a:extLst>
                    <a:ext uri="{9D8B030D-6E8A-4147-A177-3AD203B41FA5}">
                      <a16:colId xmlns:a16="http://schemas.microsoft.com/office/drawing/2014/main" val="1577258310"/>
                    </a:ext>
                  </a:extLst>
                </a:gridCol>
                <a:gridCol w="647551">
                  <a:extLst>
                    <a:ext uri="{9D8B030D-6E8A-4147-A177-3AD203B41FA5}">
                      <a16:colId xmlns:a16="http://schemas.microsoft.com/office/drawing/2014/main" val="3567597474"/>
                    </a:ext>
                  </a:extLst>
                </a:gridCol>
                <a:gridCol w="647551">
                  <a:extLst>
                    <a:ext uri="{9D8B030D-6E8A-4147-A177-3AD203B41FA5}">
                      <a16:colId xmlns:a16="http://schemas.microsoft.com/office/drawing/2014/main" val="2003431614"/>
                    </a:ext>
                  </a:extLst>
                </a:gridCol>
                <a:gridCol w="647551">
                  <a:extLst>
                    <a:ext uri="{9D8B030D-6E8A-4147-A177-3AD203B41FA5}">
                      <a16:colId xmlns:a16="http://schemas.microsoft.com/office/drawing/2014/main" val="1766380782"/>
                    </a:ext>
                  </a:extLst>
                </a:gridCol>
                <a:gridCol w="647551">
                  <a:extLst>
                    <a:ext uri="{9D8B030D-6E8A-4147-A177-3AD203B41FA5}">
                      <a16:colId xmlns:a16="http://schemas.microsoft.com/office/drawing/2014/main" val="1448339156"/>
                    </a:ext>
                  </a:extLst>
                </a:gridCol>
                <a:gridCol w="647551">
                  <a:extLst>
                    <a:ext uri="{9D8B030D-6E8A-4147-A177-3AD203B41FA5}">
                      <a16:colId xmlns:a16="http://schemas.microsoft.com/office/drawing/2014/main" val="3887195389"/>
                    </a:ext>
                  </a:extLst>
                </a:gridCol>
                <a:gridCol w="647551">
                  <a:extLst>
                    <a:ext uri="{9D8B030D-6E8A-4147-A177-3AD203B41FA5}">
                      <a16:colId xmlns:a16="http://schemas.microsoft.com/office/drawing/2014/main" val="2863848223"/>
                    </a:ext>
                  </a:extLst>
                </a:gridCol>
                <a:gridCol w="647551">
                  <a:extLst>
                    <a:ext uri="{9D8B030D-6E8A-4147-A177-3AD203B41FA5}">
                      <a16:colId xmlns:a16="http://schemas.microsoft.com/office/drawing/2014/main" val="815499444"/>
                    </a:ext>
                  </a:extLst>
                </a:gridCol>
              </a:tblGrid>
              <a:tr h="190500">
                <a:tc gridSpan="2">
                  <a:txBody>
                    <a:bodyPr/>
                    <a:lstStyle/>
                    <a:p>
                      <a:pPr algn="ctr" fontAlgn="b">
                        <a:lnSpc>
                          <a:spcPct val="80000"/>
                        </a:lnSpc>
                        <a:defRPr/>
                      </a:pPr>
                      <a:r>
                        <a:rPr lang="en-IE" sz="1000" b="1" u="none" strike="noStrike" kern="1200" dirty="0">
                          <a:solidFill>
                            <a:schemeClr val="accent2"/>
                          </a:solidFill>
                          <a:effectLst/>
                          <a:latin typeface="+mn-lt"/>
                          <a:ea typeface="+mn-ea"/>
                          <a:cs typeface="+mn-cs"/>
                        </a:rPr>
                        <a:t>Air pollution poses a serious health risk</a:t>
                      </a:r>
                      <a:br>
                        <a:rPr lang="en-IE" sz="1000" b="1" u="none" strike="noStrike" kern="1200" dirty="0">
                          <a:solidFill>
                            <a:schemeClr val="accent2"/>
                          </a:solidFill>
                          <a:effectLst/>
                          <a:latin typeface="+mn-lt"/>
                          <a:ea typeface="+mn-ea"/>
                          <a:cs typeface="+mn-cs"/>
                        </a:rPr>
                      </a:br>
                      <a:r>
                        <a:rPr lang="en-IE" sz="1000" b="1" u="none" strike="noStrike" kern="1200" dirty="0">
                          <a:solidFill>
                            <a:schemeClr val="accent2"/>
                          </a:solidFill>
                          <a:effectLst/>
                          <a:latin typeface="+mn-lt"/>
                          <a:ea typeface="+mn-ea"/>
                          <a:cs typeface="+mn-cs"/>
                        </a:rPr>
                        <a:t>to the public</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Higher amounts of Nitrogen Dioxide (NO2) in the air can make health conditions such as asthma and heart disease worse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Higher amounts of Particulate Matter / fine particles in our air (PM10 &amp; PM2.5) increase the chances of developing breathing and heart-related diseases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When it comes to car emissions, Carbon Dioxide (CO2) is just as unhealthy for our lungs as Particulate Matter (fine particles) and Nitrogen Dioxide (NO2)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The Environmental Protection Agency monitors air quality in every county in Ireland</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10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Particulate Matter / fine particles in our air (PM10 &amp; PM2.5) is one of the main air pollutants in Ireland</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Nitrogen Dioxide (NO2) is one of the main air pollutants in Ireland</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pPr algn="ctr" fontAlgn="b"/>
                      <a:endParaRPr lang="en-IE" sz="1400" b="1" i="0" u="none" strike="noStrike" dirty="0">
                        <a:solidFill>
                          <a:schemeClr val="tx2"/>
                        </a:solidFill>
                        <a:effectLst/>
                        <a:latin typeface="Calibri" panose="020F0502020204030204" pitchFamily="34" charset="0"/>
                      </a:endParaRPr>
                    </a:p>
                  </a:txBody>
                  <a:tcPr marL="9525" marR="9525" marT="9525" marB="0" anchor="b">
                    <a:lnL w="12700" cap="flat" cmpd="sng" algn="ctr">
                      <a:solidFill>
                        <a:schemeClr val="tx1">
                          <a:lumMod val="75000"/>
                          <a:lumOff val="25000"/>
                        </a:schemeClr>
                      </a:solidFill>
                      <a:prstDash val="solid"/>
                      <a:round/>
                      <a:headEnd type="none" w="med" len="med"/>
                      <a:tailEnd type="none" w="med" len="med"/>
                    </a:lnL>
                    <a:lnR w="12700" cap="flat" cmpd="sng" algn="ctr">
                      <a:solidFill>
                        <a:schemeClr val="tx1">
                          <a:lumMod val="75000"/>
                          <a:lumOff val="25000"/>
                        </a:schemeClr>
                      </a:solidFill>
                      <a:prstDash val="solid"/>
                      <a:round/>
                      <a:headEnd type="none" w="med" len="med"/>
                      <a:tailEnd type="none" w="med" len="med"/>
                    </a:lnR>
                    <a:lnT w="12700" cap="flat" cmpd="sng" algn="ctr">
                      <a:solidFill>
                        <a:schemeClr val="tx1">
                          <a:lumMod val="75000"/>
                          <a:lumOff val="25000"/>
                        </a:schemeClr>
                      </a:solidFill>
                      <a:prstDash val="solid"/>
                      <a:round/>
                      <a:headEnd type="none" w="med" len="med"/>
                      <a:tailEnd type="none" w="med" len="med"/>
                    </a:lnT>
                    <a:lnB w="12700" cap="flat" cmpd="sng" algn="ctr">
                      <a:solidFill>
                        <a:schemeClr val="tx1">
                          <a:lumMod val="75000"/>
                          <a:lumOff val="25000"/>
                        </a:schemeClr>
                      </a:solidFill>
                      <a:prstDash val="solid"/>
                      <a:round/>
                      <a:headEnd type="none" w="med" len="med"/>
                      <a:tailEnd type="none" w="med" len="med"/>
                    </a:lnB>
                    <a:lnTlToBr w="12700" cmpd="sng">
                      <a:noFill/>
                      <a:prstDash val="solid"/>
                    </a:lnTlToBr>
                    <a:lnBlToTr w="12700" cmpd="sng">
                      <a:noFill/>
                      <a:prstDash val="solid"/>
                    </a:lnBlToTr>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Air pollution is only a problem in and</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around cities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pPr algn="ctr" fontAlgn="b"/>
                      <a:endParaRPr lang="en-IE" sz="1400" b="1" i="0" u="none" strike="noStrike" dirty="0">
                        <a:solidFill>
                          <a:schemeClr val="tx2"/>
                        </a:solidFill>
                        <a:effectLst/>
                        <a:latin typeface="Calibri" panose="020F0502020204030204" pitchFamily="34" charset="0"/>
                      </a:endParaRPr>
                    </a:p>
                  </a:txBody>
                  <a:tcPr marL="9525" marR="9525" marT="9525" marB="0" anchor="b">
                    <a:lnL w="12700" cap="flat" cmpd="sng" algn="ctr">
                      <a:solidFill>
                        <a:schemeClr val="tx1">
                          <a:lumMod val="75000"/>
                          <a:lumOff val="25000"/>
                        </a:schemeClr>
                      </a:solidFill>
                      <a:prstDash val="solid"/>
                      <a:round/>
                      <a:headEnd type="none" w="med" len="med"/>
                      <a:tailEnd type="none" w="med" len="med"/>
                    </a:lnL>
                    <a:lnR w="12700" cap="flat" cmpd="sng" algn="ctr">
                      <a:solidFill>
                        <a:schemeClr val="tx1">
                          <a:lumMod val="75000"/>
                          <a:lumOff val="25000"/>
                        </a:schemeClr>
                      </a:solidFill>
                      <a:prstDash val="solid"/>
                      <a:round/>
                      <a:headEnd type="none" w="med" len="med"/>
                      <a:tailEnd type="none" w="med" len="med"/>
                    </a:lnR>
                    <a:lnT w="12700" cap="flat" cmpd="sng" algn="ctr">
                      <a:solidFill>
                        <a:schemeClr val="tx1">
                          <a:lumMod val="75000"/>
                          <a:lumOff val="25000"/>
                        </a:schemeClr>
                      </a:solidFill>
                      <a:prstDash val="solid"/>
                      <a:round/>
                      <a:headEnd type="none" w="med" len="med"/>
                      <a:tailEnd type="none" w="med" len="med"/>
                    </a:lnT>
                    <a:lnB w="12700" cap="flat" cmpd="sng" algn="ctr">
                      <a:solidFill>
                        <a:schemeClr val="tx1">
                          <a:lumMod val="75000"/>
                          <a:lumOff val="25000"/>
                        </a:schemeClr>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750334248"/>
                  </a:ext>
                </a:extLst>
              </a:tr>
              <a:tr h="190500">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spTree>
    <p:extLst>
      <p:ext uri="{BB962C8B-B14F-4D97-AF65-F5344CB8AC3E}">
        <p14:creationId xmlns:p14="http://schemas.microsoft.com/office/powerpoint/2010/main" val="27095362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pPr marL="0" marR="0" lvl="0" indent="0" algn="r" defTabSz="914400" rtl="0" eaLnBrk="1" fontAlgn="auto" latinLnBrk="0" hangingPunct="1">
              <a:lnSpc>
                <a:spcPct val="90000"/>
              </a:lnSpc>
              <a:spcBef>
                <a:spcPts val="0"/>
              </a:spcBef>
              <a:spcAft>
                <a:spcPts val="600"/>
              </a:spcAft>
              <a:buClrTx/>
              <a:buSzTx/>
              <a:buFontTx/>
              <a:buNone/>
              <a:tabLst/>
              <a:defRPr/>
            </a:pPr>
            <a:fld id="{21F79131-C817-4EAF-B3BC-6511779B5E04}" type="slidenum">
              <a:rPr kumimoji="0" lang="en-GB" sz="1200" b="0" i="0" u="none" strike="noStrike" kern="1200" cap="none" spc="0" normalizeH="0" baseline="0" noProof="0" smtClean="0">
                <a:ln>
                  <a:noFill/>
                </a:ln>
                <a:solidFill>
                  <a:srgbClr val="22505F"/>
                </a:solidFill>
                <a:effectLst/>
                <a:uLnTx/>
                <a:uFillTx/>
                <a:latin typeface="Calibri Light"/>
                <a:ea typeface="+mn-ea"/>
                <a:cs typeface="+mn-cs"/>
              </a:rPr>
              <a:pPr marL="0" marR="0" lvl="0" indent="0" algn="r" defTabSz="914400" rtl="0" eaLnBrk="1" fontAlgn="auto" latinLnBrk="0" hangingPunct="1">
                <a:lnSpc>
                  <a:spcPct val="90000"/>
                </a:lnSpc>
                <a:spcBef>
                  <a:spcPts val="0"/>
                </a:spcBef>
                <a:spcAft>
                  <a:spcPts val="600"/>
                </a:spcAft>
                <a:buClrTx/>
                <a:buSzTx/>
                <a:buFontTx/>
                <a:buNone/>
                <a:tabLst/>
                <a:defRPr/>
              </a:pPr>
              <a:t>34</a:t>
            </a:fld>
            <a:endParaRPr kumimoji="0" lang="en-GB" sz="1200" b="0" i="0" u="none" strike="noStrike" kern="1200" cap="none" spc="0" normalizeH="0" baseline="0" noProof="0" dirty="0">
              <a:ln>
                <a:noFill/>
              </a:ln>
              <a:solidFill>
                <a:srgbClr val="22505F"/>
              </a:solidFill>
              <a:effectLst/>
              <a:uLnTx/>
              <a:uFillTx/>
              <a:latin typeface="Calibri Light"/>
              <a:ea typeface="+mn-ea"/>
              <a:cs typeface="+mn-cs"/>
            </a:endParaRPr>
          </a:p>
        </p:txBody>
      </p:sp>
      <p:sp>
        <p:nvSpPr>
          <p:cNvPr id="9" name="Title 8"/>
          <p:cNvSpPr>
            <a:spLocks noGrp="1"/>
          </p:cNvSpPr>
          <p:nvPr>
            <p:ph type="title"/>
          </p:nvPr>
        </p:nvSpPr>
        <p:spPr>
          <a:xfrm>
            <a:off x="186691" y="124621"/>
            <a:ext cx="8479789" cy="1027904"/>
          </a:xfrm>
        </p:spPr>
        <p:txBody>
          <a:bodyPr/>
          <a:lstStyle/>
          <a:p>
            <a:r>
              <a:rPr lang="en-GB" sz="3000" dirty="0"/>
              <a:t>Only 1% of Irish adults can correctly answer all three</a:t>
            </a:r>
          </a:p>
        </p:txBody>
      </p:sp>
      <p:sp>
        <p:nvSpPr>
          <p:cNvPr id="10" name="Text Placeholder 9"/>
          <p:cNvSpPr>
            <a:spLocks noGrp="1"/>
          </p:cNvSpPr>
          <p:nvPr>
            <p:ph type="body" sz="quarter" idx="14"/>
          </p:nvPr>
        </p:nvSpPr>
        <p:spPr>
          <a:xfrm>
            <a:off x="192086" y="601402"/>
            <a:ext cx="7754483" cy="785816"/>
          </a:xfrm>
        </p:spPr>
        <p:txBody>
          <a:bodyPr/>
          <a:lstStyle/>
          <a:p>
            <a:r>
              <a:rPr lang="en-GB" dirty="0"/>
              <a:t>The falls to less than ½% when the answer needed is more certain (Agree / Disagree strongly). </a:t>
            </a:r>
          </a:p>
        </p:txBody>
      </p:sp>
      <p:graphicFrame>
        <p:nvGraphicFramePr>
          <p:cNvPr id="12" name="Chart 11">
            <a:extLst>
              <a:ext uri="{FF2B5EF4-FFF2-40B4-BE49-F238E27FC236}">
                <a16:creationId xmlns:a16="http://schemas.microsoft.com/office/drawing/2014/main" id="{45E4EE94-747C-4CFA-9174-8C6F49DEB04E}"/>
              </a:ext>
            </a:extLst>
          </p:cNvPr>
          <p:cNvGraphicFramePr/>
          <p:nvPr>
            <p:extLst>
              <p:ext uri="{D42A27DB-BD31-4B8C-83A1-F6EECF244321}">
                <p14:modId xmlns:p14="http://schemas.microsoft.com/office/powerpoint/2010/main" val="2997572278"/>
              </p:ext>
            </p:extLst>
          </p:nvPr>
        </p:nvGraphicFramePr>
        <p:xfrm>
          <a:off x="5151162" y="2309265"/>
          <a:ext cx="2897857" cy="2517836"/>
        </p:xfrm>
        <a:graphic>
          <a:graphicData uri="http://schemas.openxmlformats.org/drawingml/2006/chart">
            <c:chart xmlns:c="http://schemas.openxmlformats.org/drawingml/2006/chart" xmlns:r="http://schemas.openxmlformats.org/officeDocument/2006/relationships" r:id="rId2"/>
          </a:graphicData>
        </a:graphic>
      </p:graphicFrame>
      <p:sp>
        <p:nvSpPr>
          <p:cNvPr id="13" name="TextBox 12">
            <a:extLst>
              <a:ext uri="{FF2B5EF4-FFF2-40B4-BE49-F238E27FC236}">
                <a16:creationId xmlns:a16="http://schemas.microsoft.com/office/drawing/2014/main" id="{ECBB46AE-43B3-49AD-93E7-12DC5CC7DCE9}"/>
              </a:ext>
            </a:extLst>
          </p:cNvPr>
          <p:cNvSpPr txBox="1"/>
          <p:nvPr/>
        </p:nvSpPr>
        <p:spPr>
          <a:xfrm>
            <a:off x="6162941" y="3172702"/>
            <a:ext cx="914400" cy="914400"/>
          </a:xfrm>
          <a:prstGeom prst="rect">
            <a:avLst/>
          </a:prstGeom>
          <a:noFill/>
        </p:spPr>
        <p:txBody>
          <a:bodyPr wrap="none" rtlCol="0">
            <a:noAutofit/>
          </a:bodyPr>
          <a:lstStyle/>
          <a:p>
            <a:pPr marL="0" marR="0" lvl="0" indent="0" algn="l" defTabSz="914400" rtl="0" eaLnBrk="1" fontAlgn="auto" latinLnBrk="0" hangingPunct="1">
              <a:lnSpc>
                <a:spcPct val="90000"/>
              </a:lnSpc>
              <a:spcBef>
                <a:spcPts val="0"/>
              </a:spcBef>
              <a:spcAft>
                <a:spcPts val="600"/>
              </a:spcAft>
              <a:buClrTx/>
              <a:buSzTx/>
              <a:buFontTx/>
              <a:buNone/>
              <a:tabLst/>
              <a:defRPr/>
            </a:pPr>
            <a:r>
              <a:rPr lang="en-IE" sz="4400" b="1" dirty="0">
                <a:solidFill>
                  <a:srgbClr val="22505F"/>
                </a:solidFill>
                <a:latin typeface="Calibri"/>
              </a:rPr>
              <a:t>1</a:t>
            </a:r>
            <a:r>
              <a:rPr kumimoji="0" lang="en-IE" sz="4400" b="1" i="0" u="none" strike="noStrike" kern="1200" cap="none" spc="0" normalizeH="0" baseline="0" noProof="0" dirty="0">
                <a:ln>
                  <a:noFill/>
                </a:ln>
                <a:solidFill>
                  <a:srgbClr val="22505F"/>
                </a:solidFill>
                <a:effectLst/>
                <a:uLnTx/>
                <a:uFillTx/>
                <a:latin typeface="Calibri"/>
                <a:ea typeface="+mn-ea"/>
                <a:cs typeface="+mn-cs"/>
              </a:rPr>
              <a:t>%</a:t>
            </a:r>
          </a:p>
          <a:p>
            <a:pPr marL="0" marR="0" lvl="0" indent="0" algn="ctr" defTabSz="914400" rtl="0" eaLnBrk="1" fontAlgn="auto" latinLnBrk="0" hangingPunct="1">
              <a:lnSpc>
                <a:spcPct val="90000"/>
              </a:lnSpc>
              <a:spcBef>
                <a:spcPts val="0"/>
              </a:spcBef>
              <a:spcAft>
                <a:spcPts val="600"/>
              </a:spcAft>
              <a:buClrTx/>
              <a:buSzTx/>
              <a:buFontTx/>
              <a:buNone/>
              <a:tabLst/>
              <a:defRPr/>
            </a:pPr>
            <a:r>
              <a:rPr lang="en-IE" sz="1600" b="1" dirty="0">
                <a:solidFill>
                  <a:srgbClr val="22505F"/>
                </a:solidFill>
                <a:latin typeface="Calibri"/>
              </a:rPr>
              <a:t>(-1%)</a:t>
            </a:r>
            <a:endParaRPr kumimoji="0" lang="en-IE" sz="1600" b="1" i="0" u="none" strike="noStrike" kern="1200" cap="none" spc="0" normalizeH="0" baseline="0" noProof="0" dirty="0">
              <a:ln>
                <a:noFill/>
              </a:ln>
              <a:solidFill>
                <a:srgbClr val="22505F"/>
              </a:solidFill>
              <a:effectLst/>
              <a:uLnTx/>
              <a:uFillTx/>
              <a:latin typeface="Calibri"/>
              <a:ea typeface="+mn-ea"/>
              <a:cs typeface="+mn-cs"/>
            </a:endParaRPr>
          </a:p>
        </p:txBody>
      </p:sp>
      <p:sp>
        <p:nvSpPr>
          <p:cNvPr id="4" name="TextBox 3">
            <a:extLst>
              <a:ext uri="{FF2B5EF4-FFF2-40B4-BE49-F238E27FC236}">
                <a16:creationId xmlns:a16="http://schemas.microsoft.com/office/drawing/2014/main" id="{98279030-F536-415B-90DB-FC76ACAA6A9B}"/>
              </a:ext>
            </a:extLst>
          </p:cNvPr>
          <p:cNvSpPr txBox="1"/>
          <p:nvPr/>
        </p:nvSpPr>
        <p:spPr>
          <a:xfrm>
            <a:off x="9541932" y="2005084"/>
            <a:ext cx="2208108" cy="1423916"/>
          </a:xfrm>
          <a:prstGeom prst="rect">
            <a:avLst/>
          </a:prstGeom>
          <a:noFill/>
        </p:spPr>
        <p:txBody>
          <a:bodyPr wrap="square" rtlCol="0">
            <a:noAutofit/>
          </a:bodyPr>
          <a:lstStyle/>
          <a:p>
            <a:pPr marL="0" marR="0" lvl="0" indent="0" algn="ctr" defTabSz="914400" rtl="0" eaLnBrk="1" fontAlgn="auto" latinLnBrk="0" hangingPunct="1">
              <a:lnSpc>
                <a:spcPct val="90000"/>
              </a:lnSpc>
              <a:spcBef>
                <a:spcPts val="0"/>
              </a:spcBef>
              <a:spcAft>
                <a:spcPts val="600"/>
              </a:spcAft>
              <a:buClrTx/>
              <a:buSzTx/>
              <a:buFontTx/>
              <a:buNone/>
              <a:tabLst/>
              <a:defRPr/>
            </a:pPr>
            <a:r>
              <a:rPr lang="en-IE" sz="2400" dirty="0">
                <a:solidFill>
                  <a:prstClr val="white"/>
                </a:solidFill>
                <a:latin typeface="Calibri Light"/>
              </a:rPr>
              <a:t>ABs at 3% and 35-54 year old Males (3%) are more likely to be able to get all 3 correct.</a:t>
            </a:r>
            <a:endParaRPr kumimoji="0" lang="en-IE" sz="2400" b="0" i="0" u="none" strike="noStrike" kern="1200" cap="none" spc="0" normalizeH="0" baseline="0" noProof="0" dirty="0">
              <a:ln>
                <a:noFill/>
              </a:ln>
              <a:solidFill>
                <a:prstClr val="white"/>
              </a:solidFill>
              <a:effectLst/>
              <a:uLnTx/>
              <a:uFillTx/>
              <a:latin typeface="Calibri Light"/>
              <a:ea typeface="+mn-ea"/>
              <a:cs typeface="+mn-cs"/>
            </a:endParaRPr>
          </a:p>
        </p:txBody>
      </p:sp>
      <p:sp>
        <p:nvSpPr>
          <p:cNvPr id="18" name="TextBox 17">
            <a:extLst>
              <a:ext uri="{FF2B5EF4-FFF2-40B4-BE49-F238E27FC236}">
                <a16:creationId xmlns:a16="http://schemas.microsoft.com/office/drawing/2014/main" id="{7865F5EC-BE07-4004-8D43-93BC842CF796}"/>
              </a:ext>
            </a:extLst>
          </p:cNvPr>
          <p:cNvSpPr txBox="1"/>
          <p:nvPr/>
        </p:nvSpPr>
        <p:spPr>
          <a:xfrm>
            <a:off x="1568145" y="1761399"/>
            <a:ext cx="3052255" cy="116955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IE" sz="1400" b="0" i="0" u="none" strike="noStrike" kern="1200" cap="none" spc="0" normalizeH="0" baseline="0" noProof="0" dirty="0">
                <a:ln>
                  <a:noFill/>
                </a:ln>
                <a:solidFill>
                  <a:srgbClr val="22505F"/>
                </a:solidFill>
                <a:effectLst/>
                <a:uLnTx/>
                <a:uFillTx/>
                <a:latin typeface="Calibri Light"/>
                <a:ea typeface="+mn-ea"/>
                <a:cs typeface="+mn-cs"/>
              </a:rPr>
              <a:t>Higher amounts of Nitrogen Dioxide (NO2) in the air can make health conditions such as asthma and heart disease worse </a:t>
            </a:r>
            <a:r>
              <a:rPr kumimoji="0" lang="en-IE" sz="1400" b="1" i="0" u="none" strike="noStrike" kern="1200" cap="none" spc="0" normalizeH="0" baseline="0" noProof="0" dirty="0">
                <a:ln>
                  <a:noFill/>
                </a:ln>
                <a:solidFill>
                  <a:schemeClr val="accent3"/>
                </a:solidFill>
                <a:effectLst/>
                <a:uLnTx/>
                <a:uFillTx/>
                <a:latin typeface="Calibri Light"/>
                <a:ea typeface="+mn-ea"/>
                <a:cs typeface="+mn-cs"/>
              </a:rPr>
              <a:t>(AGREE STRONGLY OR SLIGHTLY)</a:t>
            </a:r>
            <a:endParaRPr kumimoji="0" lang="en-GB" sz="1400" b="1" i="0" u="none" strike="noStrike" kern="1200" cap="none" spc="0" normalizeH="0" baseline="0" noProof="0" dirty="0">
              <a:ln>
                <a:noFill/>
              </a:ln>
              <a:solidFill>
                <a:schemeClr val="accent3"/>
              </a:solidFill>
              <a:effectLst/>
              <a:uLnTx/>
              <a:uFillTx/>
              <a:latin typeface="Calibri Light"/>
              <a:ea typeface="+mn-ea"/>
              <a:cs typeface="+mn-cs"/>
            </a:endParaRPr>
          </a:p>
        </p:txBody>
      </p:sp>
      <p:sp>
        <p:nvSpPr>
          <p:cNvPr id="15" name="TextBox 14">
            <a:extLst>
              <a:ext uri="{FF2B5EF4-FFF2-40B4-BE49-F238E27FC236}">
                <a16:creationId xmlns:a16="http://schemas.microsoft.com/office/drawing/2014/main" id="{D10B3B2C-89CF-4E79-990B-854BBE2E4556}"/>
              </a:ext>
            </a:extLst>
          </p:cNvPr>
          <p:cNvSpPr txBox="1"/>
          <p:nvPr/>
        </p:nvSpPr>
        <p:spPr>
          <a:xfrm>
            <a:off x="1568145" y="3040687"/>
            <a:ext cx="3052255" cy="1169551"/>
          </a:xfrm>
          <a:prstGeom prst="rect">
            <a:avLst/>
          </a:prstGeom>
          <a:noFill/>
        </p:spPr>
        <p:txBody>
          <a:bodyPr wrap="square" rtlCol="0">
            <a:spAutoFit/>
          </a:bodyPr>
          <a:lstStyle/>
          <a:p>
            <a:pPr>
              <a:defRPr/>
            </a:pPr>
            <a:r>
              <a:rPr kumimoji="0" lang="en-IE" sz="1400" b="0" i="0" u="none" strike="noStrike" kern="1200" cap="none" spc="0" normalizeH="0" baseline="0" noProof="0" dirty="0">
                <a:ln>
                  <a:noFill/>
                </a:ln>
                <a:solidFill>
                  <a:srgbClr val="22505F"/>
                </a:solidFill>
                <a:effectLst/>
                <a:uLnTx/>
                <a:uFillTx/>
                <a:latin typeface="Calibri Light"/>
                <a:ea typeface="+mn-ea"/>
                <a:cs typeface="+mn-cs"/>
              </a:rPr>
              <a:t>Higher amounts of Particulate Matter / fine particles in our air (PM10 &amp; PM2.5) increase the chances of developing breathing and heart-related diseases </a:t>
            </a:r>
            <a:r>
              <a:rPr kumimoji="0" lang="en-IE" sz="1400" b="1" i="0" u="none" strike="noStrike" kern="1200" cap="none" spc="0" normalizeH="0" baseline="0" noProof="0" dirty="0">
                <a:ln>
                  <a:noFill/>
                </a:ln>
                <a:solidFill>
                  <a:schemeClr val="accent3"/>
                </a:solidFill>
                <a:effectLst/>
                <a:uLnTx/>
                <a:uFillTx/>
                <a:latin typeface="Calibri Light"/>
                <a:ea typeface="+mn-ea"/>
                <a:cs typeface="+mn-cs"/>
              </a:rPr>
              <a:t>(AGREE STRONGLY OR SLIGHTLY)</a:t>
            </a:r>
            <a:endParaRPr kumimoji="0" lang="en-GB" sz="1400" b="0" i="0" u="none" strike="noStrike" kern="1200" cap="none" spc="0" normalizeH="0" baseline="0" noProof="0" dirty="0">
              <a:ln>
                <a:noFill/>
              </a:ln>
              <a:solidFill>
                <a:srgbClr val="22505F"/>
              </a:solidFill>
              <a:effectLst/>
              <a:uLnTx/>
              <a:uFillTx/>
              <a:latin typeface="Calibri Light"/>
              <a:ea typeface="+mn-ea"/>
              <a:cs typeface="+mn-cs"/>
            </a:endParaRPr>
          </a:p>
        </p:txBody>
      </p:sp>
      <p:sp>
        <p:nvSpPr>
          <p:cNvPr id="16" name="TextBox 15">
            <a:extLst>
              <a:ext uri="{FF2B5EF4-FFF2-40B4-BE49-F238E27FC236}">
                <a16:creationId xmlns:a16="http://schemas.microsoft.com/office/drawing/2014/main" id="{B86CA923-B575-4386-84C4-0A618409ADEA}"/>
              </a:ext>
            </a:extLst>
          </p:cNvPr>
          <p:cNvSpPr txBox="1"/>
          <p:nvPr/>
        </p:nvSpPr>
        <p:spPr>
          <a:xfrm>
            <a:off x="1568145" y="4388571"/>
            <a:ext cx="3052255" cy="1384995"/>
          </a:xfrm>
          <a:prstGeom prst="rect">
            <a:avLst/>
          </a:prstGeom>
          <a:noFill/>
        </p:spPr>
        <p:txBody>
          <a:bodyPr wrap="square" rtlCol="0">
            <a:spAutoFit/>
          </a:bodyPr>
          <a:lstStyle/>
          <a:p>
            <a:pPr>
              <a:defRPr/>
            </a:pPr>
            <a:r>
              <a:rPr kumimoji="0" lang="en-IE" sz="1400" b="0" i="0" u="none" strike="noStrike" kern="1200" cap="none" spc="0" normalizeH="0" baseline="0" noProof="0" dirty="0">
                <a:ln>
                  <a:noFill/>
                </a:ln>
                <a:solidFill>
                  <a:srgbClr val="22505F"/>
                </a:solidFill>
                <a:effectLst/>
                <a:uLnTx/>
                <a:uFillTx/>
                <a:latin typeface="Calibri Light"/>
                <a:ea typeface="+mn-ea"/>
                <a:cs typeface="+mn-cs"/>
              </a:rPr>
              <a:t>When it comes to car emissions, Carbon Dioxide (CO2) is just as unhealthy for our lungs as Particulate Matter (fine particles) and Nitrogen Dioxide </a:t>
            </a:r>
            <a:r>
              <a:rPr kumimoji="0" lang="en-IE" sz="1400" b="1" i="0" u="none" strike="noStrike" kern="1200" cap="none" spc="0" normalizeH="0" baseline="0" noProof="0" dirty="0">
                <a:ln>
                  <a:noFill/>
                </a:ln>
                <a:solidFill>
                  <a:schemeClr val="accent1"/>
                </a:solidFill>
                <a:effectLst/>
                <a:uLnTx/>
                <a:uFillTx/>
                <a:latin typeface="Calibri Light"/>
                <a:ea typeface="+mn-ea"/>
                <a:cs typeface="+mn-cs"/>
              </a:rPr>
              <a:t>(DISAGREE STRONGLY OR SLIGHTLY)</a:t>
            </a:r>
            <a:endParaRPr kumimoji="0" lang="en-GB" sz="1400" b="0" i="0" u="none" strike="noStrike" kern="1200" cap="none" spc="0" normalizeH="0" baseline="0" noProof="0" dirty="0">
              <a:ln>
                <a:noFill/>
              </a:ln>
              <a:solidFill>
                <a:schemeClr val="accent1"/>
              </a:solidFill>
              <a:effectLst/>
              <a:uLnTx/>
              <a:uFillTx/>
              <a:latin typeface="Calibri Ligh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GB" sz="1400" b="0" i="0" u="none" strike="noStrike" kern="1200" cap="none" spc="0" normalizeH="0" baseline="0" noProof="0" dirty="0">
              <a:ln>
                <a:noFill/>
              </a:ln>
              <a:solidFill>
                <a:srgbClr val="22505F"/>
              </a:solidFill>
              <a:effectLst/>
              <a:uLnTx/>
              <a:uFillTx/>
              <a:latin typeface="Calibri Light"/>
              <a:ea typeface="+mn-ea"/>
              <a:cs typeface="+mn-cs"/>
            </a:endParaRPr>
          </a:p>
        </p:txBody>
      </p:sp>
      <p:sp>
        <p:nvSpPr>
          <p:cNvPr id="17" name="Footer Placeholder 1">
            <a:extLst>
              <a:ext uri="{FF2B5EF4-FFF2-40B4-BE49-F238E27FC236}">
                <a16:creationId xmlns:a16="http://schemas.microsoft.com/office/drawing/2014/main" id="{0132CAC8-8C3F-4364-88F7-48318E7FD979}"/>
              </a:ext>
            </a:extLst>
          </p:cNvPr>
          <p:cNvSpPr>
            <a:spLocks noGrp="1"/>
          </p:cNvSpPr>
          <p:nvPr>
            <p:ph type="ftr" sz="quarter" idx="11"/>
          </p:nvPr>
        </p:nvSpPr>
        <p:spPr>
          <a:xfrm>
            <a:off x="205740" y="6453983"/>
            <a:ext cx="2831076" cy="365125"/>
          </a:xfrm>
        </p:spPr>
        <p:txBody>
          <a:bodyPr/>
          <a:lstStyle/>
          <a:p>
            <a:pPr>
              <a:defRPr/>
            </a:pPr>
            <a:r>
              <a:rPr lang="en-GB" dirty="0">
                <a:solidFill>
                  <a:schemeClr val="tx2"/>
                </a:solidFill>
              </a:rPr>
              <a:t>() Brackets denote 2021 data </a:t>
            </a:r>
            <a:br>
              <a:rPr lang="en-GB" dirty="0">
                <a:solidFill>
                  <a:schemeClr val="tx2"/>
                </a:solidFill>
              </a:rPr>
            </a:br>
            <a:r>
              <a:rPr lang="en-GB" dirty="0">
                <a:solidFill>
                  <a:schemeClr val="tx2"/>
                </a:solidFill>
              </a:rPr>
              <a:t>Q7. How strongly do you agree or disagree with each of the following statements about air quality?</a:t>
            </a:r>
          </a:p>
          <a:p>
            <a:pPr>
              <a:defRPr/>
            </a:pPr>
            <a:r>
              <a:rPr lang="en-GB" dirty="0">
                <a:solidFill>
                  <a:schemeClr val="tx2"/>
                </a:solidFill>
              </a:rPr>
              <a:t>(Base: All respondents n=1027)</a:t>
            </a:r>
          </a:p>
        </p:txBody>
      </p:sp>
      <p:sp>
        <p:nvSpPr>
          <p:cNvPr id="5" name="Right Brace 4">
            <a:extLst>
              <a:ext uri="{FF2B5EF4-FFF2-40B4-BE49-F238E27FC236}">
                <a16:creationId xmlns:a16="http://schemas.microsoft.com/office/drawing/2014/main" id="{6A2EFA57-BE5B-46C1-93E7-A52EBC15FE81}"/>
              </a:ext>
            </a:extLst>
          </p:cNvPr>
          <p:cNvSpPr/>
          <p:nvPr/>
        </p:nvSpPr>
        <p:spPr>
          <a:xfrm>
            <a:off x="4620400" y="2005084"/>
            <a:ext cx="530762" cy="3318354"/>
          </a:xfrm>
          <a:prstGeom prst="rightBrace">
            <a:avLst/>
          </a:prstGeom>
          <a:ln w="38100">
            <a:solidFill>
              <a:schemeClr val="accent3"/>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6" name="TextBox 5">
            <a:extLst>
              <a:ext uri="{FF2B5EF4-FFF2-40B4-BE49-F238E27FC236}">
                <a16:creationId xmlns:a16="http://schemas.microsoft.com/office/drawing/2014/main" id="{C55FB1E6-732B-4EAE-8F6C-BBD39FD8ED44}"/>
              </a:ext>
            </a:extLst>
          </p:cNvPr>
          <p:cNvSpPr txBox="1"/>
          <p:nvPr/>
        </p:nvSpPr>
        <p:spPr>
          <a:xfrm>
            <a:off x="669956" y="2005084"/>
            <a:ext cx="651850" cy="511779"/>
          </a:xfrm>
          <a:prstGeom prst="rect">
            <a:avLst/>
          </a:prstGeom>
          <a:noFill/>
        </p:spPr>
        <p:txBody>
          <a:bodyPr wrap="square" rtlCol="0" anchor="ctr">
            <a:noAutofit/>
          </a:bodyPr>
          <a:lstStyle/>
          <a:p>
            <a:pPr algn="ctr">
              <a:lnSpc>
                <a:spcPct val="90000"/>
              </a:lnSpc>
              <a:spcAft>
                <a:spcPts val="600"/>
              </a:spcAft>
            </a:pPr>
            <a:r>
              <a:rPr lang="en-GB" sz="3200" dirty="0">
                <a:solidFill>
                  <a:schemeClr val="tx2"/>
                </a:solidFill>
              </a:rPr>
              <a:t>1.</a:t>
            </a:r>
          </a:p>
        </p:txBody>
      </p:sp>
      <p:sp>
        <p:nvSpPr>
          <p:cNvPr id="22" name="TextBox 21">
            <a:extLst>
              <a:ext uri="{FF2B5EF4-FFF2-40B4-BE49-F238E27FC236}">
                <a16:creationId xmlns:a16="http://schemas.microsoft.com/office/drawing/2014/main" id="{6D3BBD20-8528-4D1F-9EFB-4E95535FBAFB}"/>
              </a:ext>
            </a:extLst>
          </p:cNvPr>
          <p:cNvSpPr txBox="1"/>
          <p:nvPr/>
        </p:nvSpPr>
        <p:spPr>
          <a:xfrm>
            <a:off x="669956" y="3312293"/>
            <a:ext cx="651850" cy="511779"/>
          </a:xfrm>
          <a:prstGeom prst="rect">
            <a:avLst/>
          </a:prstGeom>
          <a:noFill/>
        </p:spPr>
        <p:txBody>
          <a:bodyPr wrap="square" rtlCol="0" anchor="ctr">
            <a:noAutofit/>
          </a:bodyPr>
          <a:lstStyle/>
          <a:p>
            <a:pPr algn="ctr">
              <a:lnSpc>
                <a:spcPct val="90000"/>
              </a:lnSpc>
              <a:spcAft>
                <a:spcPts val="600"/>
              </a:spcAft>
            </a:pPr>
            <a:r>
              <a:rPr lang="en-GB" sz="3200" dirty="0">
                <a:solidFill>
                  <a:schemeClr val="tx2"/>
                </a:solidFill>
              </a:rPr>
              <a:t>2.</a:t>
            </a:r>
          </a:p>
        </p:txBody>
      </p:sp>
      <p:sp>
        <p:nvSpPr>
          <p:cNvPr id="23" name="TextBox 22">
            <a:extLst>
              <a:ext uri="{FF2B5EF4-FFF2-40B4-BE49-F238E27FC236}">
                <a16:creationId xmlns:a16="http://schemas.microsoft.com/office/drawing/2014/main" id="{BE2FACB8-807B-42B4-9CC2-84D6A606FD3E}"/>
              </a:ext>
            </a:extLst>
          </p:cNvPr>
          <p:cNvSpPr txBox="1"/>
          <p:nvPr/>
        </p:nvSpPr>
        <p:spPr>
          <a:xfrm>
            <a:off x="669956" y="4634995"/>
            <a:ext cx="651850" cy="511779"/>
          </a:xfrm>
          <a:prstGeom prst="rect">
            <a:avLst/>
          </a:prstGeom>
          <a:noFill/>
        </p:spPr>
        <p:txBody>
          <a:bodyPr wrap="square" rtlCol="0" anchor="ctr">
            <a:noAutofit/>
          </a:bodyPr>
          <a:lstStyle/>
          <a:p>
            <a:pPr algn="ctr">
              <a:lnSpc>
                <a:spcPct val="90000"/>
              </a:lnSpc>
              <a:spcAft>
                <a:spcPts val="600"/>
              </a:spcAft>
            </a:pPr>
            <a:r>
              <a:rPr lang="en-GB" sz="3200" dirty="0">
                <a:solidFill>
                  <a:schemeClr val="tx2"/>
                </a:solidFill>
              </a:rPr>
              <a:t>3.</a:t>
            </a:r>
          </a:p>
        </p:txBody>
      </p:sp>
    </p:spTree>
    <p:extLst>
      <p:ext uri="{BB962C8B-B14F-4D97-AF65-F5344CB8AC3E}">
        <p14:creationId xmlns:p14="http://schemas.microsoft.com/office/powerpoint/2010/main" val="271012112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sz="3000" dirty="0"/>
              <a:t>Declining support for almost all transport policy options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5" name="Text Placeholder 4">
            <a:extLst>
              <a:ext uri="{FF2B5EF4-FFF2-40B4-BE49-F238E27FC236}">
                <a16:creationId xmlns:a16="http://schemas.microsoft.com/office/drawing/2014/main" id="{7C0C9881-81DF-4C6F-B214-C887FF70ECB2}"/>
              </a:ext>
            </a:extLst>
          </p:cNvPr>
          <p:cNvSpPr>
            <a:spLocks noGrp="1"/>
          </p:cNvSpPr>
          <p:nvPr>
            <p:ph type="body" sz="quarter" idx="13"/>
          </p:nvPr>
        </p:nvSpPr>
        <p:spPr>
          <a:xfrm>
            <a:off x="192085" y="581022"/>
            <a:ext cx="11790365" cy="785816"/>
          </a:xfrm>
        </p:spPr>
        <p:txBody>
          <a:bodyPr/>
          <a:lstStyle/>
          <a:p>
            <a:r>
              <a:rPr lang="en-IE" dirty="0"/>
              <a:t>Congestion charges and the ban on the sale of ICE cars at some point after 2030 achieve lowest support, and have declined significantly since 2021. Biggest decline seen in support for subsidies on EVs/low emission products</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35</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7" y="1314181"/>
            <a:ext cx="7282504" cy="785816"/>
          </a:xfrm>
        </p:spPr>
        <p:txBody>
          <a:bodyPr/>
          <a:lstStyle/>
          <a:p>
            <a:pPr>
              <a:defRPr/>
            </a:pPr>
            <a:r>
              <a:rPr lang="en-IE" dirty="0"/>
              <a:t>Policy options relating to transport impacting on air quality - Summary</a:t>
            </a:r>
          </a:p>
        </p:txBody>
      </p:sp>
      <p:pic>
        <p:nvPicPr>
          <p:cNvPr id="7" name="Graphic 6">
            <a:extLst>
              <a:ext uri="{FF2B5EF4-FFF2-40B4-BE49-F238E27FC236}">
                <a16:creationId xmlns:a16="http://schemas.microsoft.com/office/drawing/2014/main" id="{F57CCC5E-D294-7DF4-2C40-09691223637B}"/>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078899" y="1998254"/>
            <a:ext cx="582386" cy="582386"/>
          </a:xfrm>
          <a:prstGeom prst="rect">
            <a:avLst/>
          </a:prstGeom>
        </p:spPr>
      </p:pic>
      <p:sp>
        <p:nvSpPr>
          <p:cNvPr id="8" name="LabelBox">
            <a:extLst>
              <a:ext uri="{FF2B5EF4-FFF2-40B4-BE49-F238E27FC236}">
                <a16:creationId xmlns:a16="http://schemas.microsoft.com/office/drawing/2014/main" id="{A2A36B0A-E772-C63D-9155-7D65C25B395E}"/>
              </a:ext>
            </a:extLst>
          </p:cNvPr>
          <p:cNvSpPr txBox="1"/>
          <p:nvPr/>
        </p:nvSpPr>
        <p:spPr>
          <a:xfrm>
            <a:off x="560207" y="398586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9" name="LabelBox">
            <a:extLst>
              <a:ext uri="{FF2B5EF4-FFF2-40B4-BE49-F238E27FC236}">
                <a16:creationId xmlns:a16="http://schemas.microsoft.com/office/drawing/2014/main" id="{02D5FDF5-B5E4-835B-305E-06F36F760046}"/>
              </a:ext>
            </a:extLst>
          </p:cNvPr>
          <p:cNvSpPr txBox="1"/>
          <p:nvPr/>
        </p:nvSpPr>
        <p:spPr>
          <a:xfrm>
            <a:off x="403947" y="473639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10" name="LabelBox">
            <a:extLst>
              <a:ext uri="{FF2B5EF4-FFF2-40B4-BE49-F238E27FC236}">
                <a16:creationId xmlns:a16="http://schemas.microsoft.com/office/drawing/2014/main" id="{B1C134AF-B80D-292A-0846-63AA467314B4}"/>
              </a:ext>
            </a:extLst>
          </p:cNvPr>
          <p:cNvSpPr txBox="1"/>
          <p:nvPr/>
        </p:nvSpPr>
        <p:spPr>
          <a:xfrm>
            <a:off x="978143" y="493899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11" name="LabelBox">
            <a:extLst>
              <a:ext uri="{FF2B5EF4-FFF2-40B4-BE49-F238E27FC236}">
                <a16:creationId xmlns:a16="http://schemas.microsoft.com/office/drawing/2014/main" id="{8FBAC498-6332-DCF3-B024-DF689DF6F4D8}"/>
              </a:ext>
            </a:extLst>
          </p:cNvPr>
          <p:cNvSpPr txBox="1"/>
          <p:nvPr/>
        </p:nvSpPr>
        <p:spPr>
          <a:xfrm>
            <a:off x="232425" y="506910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12" name="LabelBox">
            <a:extLst>
              <a:ext uri="{FF2B5EF4-FFF2-40B4-BE49-F238E27FC236}">
                <a16:creationId xmlns:a16="http://schemas.microsoft.com/office/drawing/2014/main" id="{A25885D4-E743-3B19-E91D-FBB14F7E0C75}"/>
              </a:ext>
            </a:extLst>
          </p:cNvPr>
          <p:cNvSpPr txBox="1"/>
          <p:nvPr/>
        </p:nvSpPr>
        <p:spPr>
          <a:xfrm>
            <a:off x="387083" y="519920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15" name="LabelBox">
            <a:extLst>
              <a:ext uri="{FF2B5EF4-FFF2-40B4-BE49-F238E27FC236}">
                <a16:creationId xmlns:a16="http://schemas.microsoft.com/office/drawing/2014/main" id="{3B4B263C-17DD-2397-B0EA-22B4478E8227}"/>
              </a:ext>
            </a:extLst>
          </p:cNvPr>
          <p:cNvSpPr txBox="1"/>
          <p:nvPr/>
        </p:nvSpPr>
        <p:spPr>
          <a:xfrm>
            <a:off x="736858" y="532931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6" name="Chart 15">
            <a:extLst>
              <a:ext uri="{FF2B5EF4-FFF2-40B4-BE49-F238E27FC236}">
                <a16:creationId xmlns:a16="http://schemas.microsoft.com/office/drawing/2014/main" id="{E2C09016-79D7-B390-D6A3-F4C9C4581208}"/>
              </a:ext>
            </a:extLst>
          </p:cNvPr>
          <p:cNvGraphicFramePr/>
          <p:nvPr>
            <p:extLst>
              <p:ext uri="{D42A27DB-BD31-4B8C-83A1-F6EECF244321}">
                <p14:modId xmlns:p14="http://schemas.microsoft.com/office/powerpoint/2010/main" val="206310521"/>
              </p:ext>
            </p:extLst>
          </p:nvPr>
        </p:nvGraphicFramePr>
        <p:xfrm>
          <a:off x="1528985" y="3505200"/>
          <a:ext cx="10620375" cy="2133600"/>
        </p:xfrm>
        <a:graphic>
          <a:graphicData uri="http://schemas.openxmlformats.org/drawingml/2006/chart">
            <c:chart xmlns:c="http://schemas.openxmlformats.org/drawingml/2006/chart" xmlns:r="http://schemas.openxmlformats.org/officeDocument/2006/relationships" r:id="rId5"/>
          </a:graphicData>
        </a:graphic>
      </p:graphicFrame>
      <p:sp>
        <p:nvSpPr>
          <p:cNvPr id="17" name="TextBox 16">
            <a:extLst>
              <a:ext uri="{FF2B5EF4-FFF2-40B4-BE49-F238E27FC236}">
                <a16:creationId xmlns:a16="http://schemas.microsoft.com/office/drawing/2014/main" id="{CBA005C5-52CD-2C54-9E74-4707135F9666}"/>
              </a:ext>
            </a:extLst>
          </p:cNvPr>
          <p:cNvSpPr txBox="1"/>
          <p:nvPr/>
        </p:nvSpPr>
        <p:spPr>
          <a:xfrm>
            <a:off x="766096" y="34142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8" name="Table 17">
            <a:extLst>
              <a:ext uri="{FF2B5EF4-FFF2-40B4-BE49-F238E27FC236}">
                <a16:creationId xmlns:a16="http://schemas.microsoft.com/office/drawing/2014/main" id="{FD6A3D0D-FC12-EF65-861F-A8BD474E1E2F}"/>
              </a:ext>
            </a:extLst>
          </p:cNvPr>
          <p:cNvGraphicFramePr>
            <a:graphicFrameLocks noGrp="1"/>
          </p:cNvGraphicFramePr>
          <p:nvPr>
            <p:extLst>
              <p:ext uri="{D42A27DB-BD31-4B8C-83A1-F6EECF244321}">
                <p14:modId xmlns:p14="http://schemas.microsoft.com/office/powerpoint/2010/main" val="3497883208"/>
              </p:ext>
            </p:extLst>
          </p:nvPr>
        </p:nvGraphicFramePr>
        <p:xfrm>
          <a:off x="1667891" y="5556705"/>
          <a:ext cx="10336228" cy="445732"/>
        </p:xfrm>
        <a:graphic>
          <a:graphicData uri="http://schemas.openxmlformats.org/drawingml/2006/table">
            <a:tbl>
              <a:tblPr>
                <a:tableStyleId>{5C22544A-7EE6-4342-B048-85BDC9FD1C3A}</a:tableStyleId>
              </a:tblPr>
              <a:tblGrid>
                <a:gridCol w="738302">
                  <a:extLst>
                    <a:ext uri="{9D8B030D-6E8A-4147-A177-3AD203B41FA5}">
                      <a16:colId xmlns:a16="http://schemas.microsoft.com/office/drawing/2014/main" val="20012"/>
                    </a:ext>
                  </a:extLst>
                </a:gridCol>
                <a:gridCol w="738302">
                  <a:extLst>
                    <a:ext uri="{9D8B030D-6E8A-4147-A177-3AD203B41FA5}">
                      <a16:colId xmlns:a16="http://schemas.microsoft.com/office/drawing/2014/main" val="20002"/>
                    </a:ext>
                  </a:extLst>
                </a:gridCol>
                <a:gridCol w="738302">
                  <a:extLst>
                    <a:ext uri="{9D8B030D-6E8A-4147-A177-3AD203B41FA5}">
                      <a16:colId xmlns:a16="http://schemas.microsoft.com/office/drawing/2014/main" val="20004"/>
                    </a:ext>
                  </a:extLst>
                </a:gridCol>
                <a:gridCol w="738302">
                  <a:extLst>
                    <a:ext uri="{9D8B030D-6E8A-4147-A177-3AD203B41FA5}">
                      <a16:colId xmlns:a16="http://schemas.microsoft.com/office/drawing/2014/main" val="106239908"/>
                    </a:ext>
                  </a:extLst>
                </a:gridCol>
                <a:gridCol w="738302">
                  <a:extLst>
                    <a:ext uri="{9D8B030D-6E8A-4147-A177-3AD203B41FA5}">
                      <a16:colId xmlns:a16="http://schemas.microsoft.com/office/drawing/2014/main" val="734571805"/>
                    </a:ext>
                  </a:extLst>
                </a:gridCol>
                <a:gridCol w="738302">
                  <a:extLst>
                    <a:ext uri="{9D8B030D-6E8A-4147-A177-3AD203B41FA5}">
                      <a16:colId xmlns:a16="http://schemas.microsoft.com/office/drawing/2014/main" val="2398422202"/>
                    </a:ext>
                  </a:extLst>
                </a:gridCol>
                <a:gridCol w="738302">
                  <a:extLst>
                    <a:ext uri="{9D8B030D-6E8A-4147-A177-3AD203B41FA5}">
                      <a16:colId xmlns:a16="http://schemas.microsoft.com/office/drawing/2014/main" val="3349563368"/>
                    </a:ext>
                  </a:extLst>
                </a:gridCol>
                <a:gridCol w="738302">
                  <a:extLst>
                    <a:ext uri="{9D8B030D-6E8A-4147-A177-3AD203B41FA5}">
                      <a16:colId xmlns:a16="http://schemas.microsoft.com/office/drawing/2014/main" val="1228979996"/>
                    </a:ext>
                  </a:extLst>
                </a:gridCol>
                <a:gridCol w="738302">
                  <a:extLst>
                    <a:ext uri="{9D8B030D-6E8A-4147-A177-3AD203B41FA5}">
                      <a16:colId xmlns:a16="http://schemas.microsoft.com/office/drawing/2014/main" val="4290056933"/>
                    </a:ext>
                  </a:extLst>
                </a:gridCol>
                <a:gridCol w="738302">
                  <a:extLst>
                    <a:ext uri="{9D8B030D-6E8A-4147-A177-3AD203B41FA5}">
                      <a16:colId xmlns:a16="http://schemas.microsoft.com/office/drawing/2014/main" val="2145866715"/>
                    </a:ext>
                  </a:extLst>
                </a:gridCol>
                <a:gridCol w="738302">
                  <a:extLst>
                    <a:ext uri="{9D8B030D-6E8A-4147-A177-3AD203B41FA5}">
                      <a16:colId xmlns:a16="http://schemas.microsoft.com/office/drawing/2014/main" val="1257080037"/>
                    </a:ext>
                  </a:extLst>
                </a:gridCol>
                <a:gridCol w="738302">
                  <a:extLst>
                    <a:ext uri="{9D8B030D-6E8A-4147-A177-3AD203B41FA5}">
                      <a16:colId xmlns:a16="http://schemas.microsoft.com/office/drawing/2014/main" val="3947167321"/>
                    </a:ext>
                  </a:extLst>
                </a:gridCol>
                <a:gridCol w="738302">
                  <a:extLst>
                    <a:ext uri="{9D8B030D-6E8A-4147-A177-3AD203B41FA5}">
                      <a16:colId xmlns:a16="http://schemas.microsoft.com/office/drawing/2014/main" val="2203035912"/>
                    </a:ext>
                  </a:extLst>
                </a:gridCol>
                <a:gridCol w="738302">
                  <a:extLst>
                    <a:ext uri="{9D8B030D-6E8A-4147-A177-3AD203B41FA5}">
                      <a16:colId xmlns:a16="http://schemas.microsoft.com/office/drawing/2014/main" val="516156182"/>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9" name="TextBox 18">
            <a:extLst>
              <a:ext uri="{FF2B5EF4-FFF2-40B4-BE49-F238E27FC236}">
                <a16:creationId xmlns:a16="http://schemas.microsoft.com/office/drawing/2014/main" id="{7605F3CD-BEDA-0E85-CD71-2D11393C3435}"/>
              </a:ext>
            </a:extLst>
          </p:cNvPr>
          <p:cNvSpPr txBox="1"/>
          <p:nvPr/>
        </p:nvSpPr>
        <p:spPr>
          <a:xfrm>
            <a:off x="1118565" y="57771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25" name="TextBox 24">
            <a:extLst>
              <a:ext uri="{FF2B5EF4-FFF2-40B4-BE49-F238E27FC236}">
                <a16:creationId xmlns:a16="http://schemas.microsoft.com/office/drawing/2014/main" id="{FC3FF530-CE24-7CDC-987A-62B0A3186048}"/>
              </a:ext>
            </a:extLst>
          </p:cNvPr>
          <p:cNvSpPr txBox="1"/>
          <p:nvPr/>
        </p:nvSpPr>
        <p:spPr>
          <a:xfrm>
            <a:off x="567325" y="55313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30" name="Table 29">
            <a:extLst>
              <a:ext uri="{FF2B5EF4-FFF2-40B4-BE49-F238E27FC236}">
                <a16:creationId xmlns:a16="http://schemas.microsoft.com/office/drawing/2014/main" id="{C0FFC865-E928-E6F1-76DE-A29E28132119}"/>
              </a:ext>
            </a:extLst>
          </p:cNvPr>
          <p:cNvGraphicFramePr>
            <a:graphicFrameLocks noGrp="1"/>
          </p:cNvGraphicFramePr>
          <p:nvPr>
            <p:extLst>
              <p:ext uri="{D42A27DB-BD31-4B8C-83A1-F6EECF244321}">
                <p14:modId xmlns:p14="http://schemas.microsoft.com/office/powerpoint/2010/main" val="4063189252"/>
              </p:ext>
            </p:extLst>
          </p:nvPr>
        </p:nvGraphicFramePr>
        <p:xfrm>
          <a:off x="1653380" y="3426505"/>
          <a:ext cx="10336228" cy="190881"/>
        </p:xfrm>
        <a:graphic>
          <a:graphicData uri="http://schemas.openxmlformats.org/drawingml/2006/table">
            <a:tbl>
              <a:tblPr>
                <a:tableStyleId>{5C22544A-7EE6-4342-B048-85BDC9FD1C3A}</a:tableStyleId>
              </a:tblPr>
              <a:tblGrid>
                <a:gridCol w="738302">
                  <a:extLst>
                    <a:ext uri="{9D8B030D-6E8A-4147-A177-3AD203B41FA5}">
                      <a16:colId xmlns:a16="http://schemas.microsoft.com/office/drawing/2014/main" val="20012"/>
                    </a:ext>
                  </a:extLst>
                </a:gridCol>
                <a:gridCol w="738302">
                  <a:extLst>
                    <a:ext uri="{9D8B030D-6E8A-4147-A177-3AD203B41FA5}">
                      <a16:colId xmlns:a16="http://schemas.microsoft.com/office/drawing/2014/main" val="20002"/>
                    </a:ext>
                  </a:extLst>
                </a:gridCol>
                <a:gridCol w="738302">
                  <a:extLst>
                    <a:ext uri="{9D8B030D-6E8A-4147-A177-3AD203B41FA5}">
                      <a16:colId xmlns:a16="http://schemas.microsoft.com/office/drawing/2014/main" val="20004"/>
                    </a:ext>
                  </a:extLst>
                </a:gridCol>
                <a:gridCol w="738302">
                  <a:extLst>
                    <a:ext uri="{9D8B030D-6E8A-4147-A177-3AD203B41FA5}">
                      <a16:colId xmlns:a16="http://schemas.microsoft.com/office/drawing/2014/main" val="106239908"/>
                    </a:ext>
                  </a:extLst>
                </a:gridCol>
                <a:gridCol w="738302">
                  <a:extLst>
                    <a:ext uri="{9D8B030D-6E8A-4147-A177-3AD203B41FA5}">
                      <a16:colId xmlns:a16="http://schemas.microsoft.com/office/drawing/2014/main" val="734571805"/>
                    </a:ext>
                  </a:extLst>
                </a:gridCol>
                <a:gridCol w="738302">
                  <a:extLst>
                    <a:ext uri="{9D8B030D-6E8A-4147-A177-3AD203B41FA5}">
                      <a16:colId xmlns:a16="http://schemas.microsoft.com/office/drawing/2014/main" val="2398422202"/>
                    </a:ext>
                  </a:extLst>
                </a:gridCol>
                <a:gridCol w="738302">
                  <a:extLst>
                    <a:ext uri="{9D8B030D-6E8A-4147-A177-3AD203B41FA5}">
                      <a16:colId xmlns:a16="http://schemas.microsoft.com/office/drawing/2014/main" val="3349563368"/>
                    </a:ext>
                  </a:extLst>
                </a:gridCol>
                <a:gridCol w="738302">
                  <a:extLst>
                    <a:ext uri="{9D8B030D-6E8A-4147-A177-3AD203B41FA5}">
                      <a16:colId xmlns:a16="http://schemas.microsoft.com/office/drawing/2014/main" val="1228979996"/>
                    </a:ext>
                  </a:extLst>
                </a:gridCol>
                <a:gridCol w="738302">
                  <a:extLst>
                    <a:ext uri="{9D8B030D-6E8A-4147-A177-3AD203B41FA5}">
                      <a16:colId xmlns:a16="http://schemas.microsoft.com/office/drawing/2014/main" val="4290056933"/>
                    </a:ext>
                  </a:extLst>
                </a:gridCol>
                <a:gridCol w="738302">
                  <a:extLst>
                    <a:ext uri="{9D8B030D-6E8A-4147-A177-3AD203B41FA5}">
                      <a16:colId xmlns:a16="http://schemas.microsoft.com/office/drawing/2014/main" val="2145866715"/>
                    </a:ext>
                  </a:extLst>
                </a:gridCol>
                <a:gridCol w="738302">
                  <a:extLst>
                    <a:ext uri="{9D8B030D-6E8A-4147-A177-3AD203B41FA5}">
                      <a16:colId xmlns:a16="http://schemas.microsoft.com/office/drawing/2014/main" val="1621582269"/>
                    </a:ext>
                  </a:extLst>
                </a:gridCol>
                <a:gridCol w="738302">
                  <a:extLst>
                    <a:ext uri="{9D8B030D-6E8A-4147-A177-3AD203B41FA5}">
                      <a16:colId xmlns:a16="http://schemas.microsoft.com/office/drawing/2014/main" val="87877369"/>
                    </a:ext>
                  </a:extLst>
                </a:gridCol>
                <a:gridCol w="738302">
                  <a:extLst>
                    <a:ext uri="{9D8B030D-6E8A-4147-A177-3AD203B41FA5}">
                      <a16:colId xmlns:a16="http://schemas.microsoft.com/office/drawing/2014/main" val="261769189"/>
                    </a:ext>
                  </a:extLst>
                </a:gridCol>
                <a:gridCol w="738302">
                  <a:extLst>
                    <a:ext uri="{9D8B030D-6E8A-4147-A177-3AD203B41FA5}">
                      <a16:colId xmlns:a16="http://schemas.microsoft.com/office/drawing/2014/main" val="1756777562"/>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39" name="Table 38">
            <a:extLst>
              <a:ext uri="{FF2B5EF4-FFF2-40B4-BE49-F238E27FC236}">
                <a16:creationId xmlns:a16="http://schemas.microsoft.com/office/drawing/2014/main" id="{826D6622-C4E8-E937-B3F1-10DB44B51ABF}"/>
              </a:ext>
            </a:extLst>
          </p:cNvPr>
          <p:cNvGraphicFramePr>
            <a:graphicFrameLocks noGrp="1"/>
          </p:cNvGraphicFramePr>
          <p:nvPr>
            <p:extLst>
              <p:ext uri="{D42A27DB-BD31-4B8C-83A1-F6EECF244321}">
                <p14:modId xmlns:p14="http://schemas.microsoft.com/office/powerpoint/2010/main" val="564519998"/>
              </p:ext>
            </p:extLst>
          </p:nvPr>
        </p:nvGraphicFramePr>
        <p:xfrm>
          <a:off x="1653380" y="2570639"/>
          <a:ext cx="10329074" cy="811530"/>
        </p:xfrm>
        <a:graphic>
          <a:graphicData uri="http://schemas.openxmlformats.org/drawingml/2006/table">
            <a:tbl>
              <a:tblPr>
                <a:tableStyleId>{7E9639D4-E3E2-4D34-9284-5A2195B3D0D7}</a:tableStyleId>
              </a:tblPr>
              <a:tblGrid>
                <a:gridCol w="737791">
                  <a:extLst>
                    <a:ext uri="{9D8B030D-6E8A-4147-A177-3AD203B41FA5}">
                      <a16:colId xmlns:a16="http://schemas.microsoft.com/office/drawing/2014/main" val="4113289949"/>
                    </a:ext>
                  </a:extLst>
                </a:gridCol>
                <a:gridCol w="737791">
                  <a:extLst>
                    <a:ext uri="{9D8B030D-6E8A-4147-A177-3AD203B41FA5}">
                      <a16:colId xmlns:a16="http://schemas.microsoft.com/office/drawing/2014/main" val="3637339466"/>
                    </a:ext>
                  </a:extLst>
                </a:gridCol>
                <a:gridCol w="737791">
                  <a:extLst>
                    <a:ext uri="{9D8B030D-6E8A-4147-A177-3AD203B41FA5}">
                      <a16:colId xmlns:a16="http://schemas.microsoft.com/office/drawing/2014/main" val="4135663639"/>
                    </a:ext>
                  </a:extLst>
                </a:gridCol>
                <a:gridCol w="737791">
                  <a:extLst>
                    <a:ext uri="{9D8B030D-6E8A-4147-A177-3AD203B41FA5}">
                      <a16:colId xmlns:a16="http://schemas.microsoft.com/office/drawing/2014/main" val="3593621391"/>
                    </a:ext>
                  </a:extLst>
                </a:gridCol>
                <a:gridCol w="737791">
                  <a:extLst>
                    <a:ext uri="{9D8B030D-6E8A-4147-A177-3AD203B41FA5}">
                      <a16:colId xmlns:a16="http://schemas.microsoft.com/office/drawing/2014/main" val="4162340548"/>
                    </a:ext>
                  </a:extLst>
                </a:gridCol>
                <a:gridCol w="737791">
                  <a:extLst>
                    <a:ext uri="{9D8B030D-6E8A-4147-A177-3AD203B41FA5}">
                      <a16:colId xmlns:a16="http://schemas.microsoft.com/office/drawing/2014/main" val="927052321"/>
                    </a:ext>
                  </a:extLst>
                </a:gridCol>
                <a:gridCol w="737791">
                  <a:extLst>
                    <a:ext uri="{9D8B030D-6E8A-4147-A177-3AD203B41FA5}">
                      <a16:colId xmlns:a16="http://schemas.microsoft.com/office/drawing/2014/main" val="4119231185"/>
                    </a:ext>
                  </a:extLst>
                </a:gridCol>
                <a:gridCol w="737791">
                  <a:extLst>
                    <a:ext uri="{9D8B030D-6E8A-4147-A177-3AD203B41FA5}">
                      <a16:colId xmlns:a16="http://schemas.microsoft.com/office/drawing/2014/main" val="2940020298"/>
                    </a:ext>
                  </a:extLst>
                </a:gridCol>
                <a:gridCol w="737791">
                  <a:extLst>
                    <a:ext uri="{9D8B030D-6E8A-4147-A177-3AD203B41FA5}">
                      <a16:colId xmlns:a16="http://schemas.microsoft.com/office/drawing/2014/main" val="1577258310"/>
                    </a:ext>
                  </a:extLst>
                </a:gridCol>
                <a:gridCol w="737791">
                  <a:extLst>
                    <a:ext uri="{9D8B030D-6E8A-4147-A177-3AD203B41FA5}">
                      <a16:colId xmlns:a16="http://schemas.microsoft.com/office/drawing/2014/main" val="3567597474"/>
                    </a:ext>
                  </a:extLst>
                </a:gridCol>
                <a:gridCol w="737791">
                  <a:extLst>
                    <a:ext uri="{9D8B030D-6E8A-4147-A177-3AD203B41FA5}">
                      <a16:colId xmlns:a16="http://schemas.microsoft.com/office/drawing/2014/main" val="2003431614"/>
                    </a:ext>
                  </a:extLst>
                </a:gridCol>
                <a:gridCol w="737791">
                  <a:extLst>
                    <a:ext uri="{9D8B030D-6E8A-4147-A177-3AD203B41FA5}">
                      <a16:colId xmlns:a16="http://schemas.microsoft.com/office/drawing/2014/main" val="1766380782"/>
                    </a:ext>
                  </a:extLst>
                </a:gridCol>
                <a:gridCol w="737791">
                  <a:extLst>
                    <a:ext uri="{9D8B030D-6E8A-4147-A177-3AD203B41FA5}">
                      <a16:colId xmlns:a16="http://schemas.microsoft.com/office/drawing/2014/main" val="1448339156"/>
                    </a:ext>
                  </a:extLst>
                </a:gridCol>
                <a:gridCol w="737791">
                  <a:extLst>
                    <a:ext uri="{9D8B030D-6E8A-4147-A177-3AD203B41FA5}">
                      <a16:colId xmlns:a16="http://schemas.microsoft.com/office/drawing/2014/main" val="3887195389"/>
                    </a:ext>
                  </a:extLst>
                </a:gridCol>
              </a:tblGrid>
              <a:tr h="190500">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Increase investment in public transport</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Encourage people to use more sustainable means of transport</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Increase investments in new cycling and walking infrastructure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Increase subsidies for electric cars and other low emissions products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Apply stricter controls on emissions from new vehicles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Introduce low emission zones / congestion charges in Irish cities (to restrict vehicles from entering city centre areas)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algn="ctr" defTabSz="914400" rtl="0" eaLnBrk="1" fontAlgn="b" latinLnBrk="0" hangingPunct="1">
                        <a:lnSpc>
                          <a:spcPct val="80000"/>
                        </a:lnSpc>
                        <a:defRPr/>
                      </a:pPr>
                      <a:r>
                        <a:rPr lang="en-GB" sz="1000" b="1" u="none" strike="noStrike" kern="1200" dirty="0">
                          <a:solidFill>
                            <a:schemeClr val="accent2"/>
                          </a:solidFill>
                          <a:effectLst/>
                          <a:latin typeface="+mn-lt"/>
                          <a:ea typeface="+mn-ea"/>
                          <a:cs typeface="+mn-cs"/>
                        </a:rPr>
                        <a:t>Ban the sale of new diesel and petrol cars - starting at some date after 2030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pPr algn="ctr" fontAlgn="b"/>
                      <a:endParaRPr lang="en-IE" sz="1400" b="1" i="0" u="none" strike="noStrike" dirty="0">
                        <a:solidFill>
                          <a:schemeClr val="tx2"/>
                        </a:solidFill>
                        <a:effectLst/>
                        <a:latin typeface="Calibri" panose="020F0502020204030204" pitchFamily="34" charset="0"/>
                      </a:endParaRPr>
                    </a:p>
                  </a:txBody>
                  <a:tcPr marL="9525" marR="9525" marT="9525" marB="0" anchor="b">
                    <a:lnL w="12700" cap="flat" cmpd="sng" algn="ctr">
                      <a:solidFill>
                        <a:schemeClr val="tx1">
                          <a:lumMod val="75000"/>
                          <a:lumOff val="25000"/>
                        </a:schemeClr>
                      </a:solidFill>
                      <a:prstDash val="solid"/>
                      <a:round/>
                      <a:headEnd type="none" w="med" len="med"/>
                      <a:tailEnd type="none" w="med" len="med"/>
                    </a:lnL>
                    <a:lnR w="12700" cap="flat" cmpd="sng" algn="ctr">
                      <a:solidFill>
                        <a:schemeClr val="tx1">
                          <a:lumMod val="75000"/>
                          <a:lumOff val="25000"/>
                        </a:schemeClr>
                      </a:solidFill>
                      <a:prstDash val="solid"/>
                      <a:round/>
                      <a:headEnd type="none" w="med" len="med"/>
                      <a:tailEnd type="none" w="med" len="med"/>
                    </a:lnR>
                    <a:lnT w="12700" cap="flat" cmpd="sng" algn="ctr">
                      <a:solidFill>
                        <a:schemeClr val="tx1">
                          <a:lumMod val="75000"/>
                          <a:lumOff val="25000"/>
                        </a:schemeClr>
                      </a:solidFill>
                      <a:prstDash val="solid"/>
                      <a:round/>
                      <a:headEnd type="none" w="med" len="med"/>
                      <a:tailEnd type="none" w="med" len="med"/>
                    </a:lnT>
                    <a:lnB w="12700" cap="flat" cmpd="sng" algn="ctr">
                      <a:solidFill>
                        <a:schemeClr val="tx1">
                          <a:lumMod val="75000"/>
                          <a:lumOff val="25000"/>
                        </a:schemeClr>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750334248"/>
                  </a:ext>
                </a:extLst>
              </a:tr>
              <a:tr h="190500">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cxnSp>
        <p:nvCxnSpPr>
          <p:cNvPr id="32" name="Straight Connector 31">
            <a:extLst>
              <a:ext uri="{FF2B5EF4-FFF2-40B4-BE49-F238E27FC236}">
                <a16:creationId xmlns:a16="http://schemas.microsoft.com/office/drawing/2014/main" id="{844DFB6D-45F6-A3DB-D12F-483302DF1084}"/>
              </a:ext>
            </a:extLst>
          </p:cNvPr>
          <p:cNvCxnSpPr>
            <a:cxnSpLocks/>
          </p:cNvCxnSpPr>
          <p:nvPr/>
        </p:nvCxnSpPr>
        <p:spPr>
          <a:xfrm>
            <a:off x="313360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3" name="Straight Connector 32">
            <a:extLst>
              <a:ext uri="{FF2B5EF4-FFF2-40B4-BE49-F238E27FC236}">
                <a16:creationId xmlns:a16="http://schemas.microsoft.com/office/drawing/2014/main" id="{50450318-0EDB-548A-47A6-5E77474B46F6}"/>
              </a:ext>
            </a:extLst>
          </p:cNvPr>
          <p:cNvCxnSpPr>
            <a:cxnSpLocks/>
          </p:cNvCxnSpPr>
          <p:nvPr/>
        </p:nvCxnSpPr>
        <p:spPr>
          <a:xfrm>
            <a:off x="461212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4" name="Straight Connector 33">
            <a:extLst>
              <a:ext uri="{FF2B5EF4-FFF2-40B4-BE49-F238E27FC236}">
                <a16:creationId xmlns:a16="http://schemas.microsoft.com/office/drawing/2014/main" id="{34A2B3E4-61EC-53C0-6097-453B90A95ACB}"/>
              </a:ext>
            </a:extLst>
          </p:cNvPr>
          <p:cNvCxnSpPr>
            <a:cxnSpLocks/>
          </p:cNvCxnSpPr>
          <p:nvPr/>
        </p:nvCxnSpPr>
        <p:spPr>
          <a:xfrm>
            <a:off x="609064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4FC467E6-F53D-DEED-8802-0E802C171624}"/>
              </a:ext>
            </a:extLst>
          </p:cNvPr>
          <p:cNvCxnSpPr>
            <a:cxnSpLocks/>
          </p:cNvCxnSpPr>
          <p:nvPr/>
        </p:nvCxnSpPr>
        <p:spPr>
          <a:xfrm>
            <a:off x="756916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AAD04B8C-4F46-CD2C-11EC-6A8512D86A9F}"/>
              </a:ext>
            </a:extLst>
          </p:cNvPr>
          <p:cNvCxnSpPr>
            <a:cxnSpLocks/>
          </p:cNvCxnSpPr>
          <p:nvPr/>
        </p:nvCxnSpPr>
        <p:spPr>
          <a:xfrm>
            <a:off x="904768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5048ED85-45DB-1AEA-B16A-B36BA3D22C10}"/>
              </a:ext>
            </a:extLst>
          </p:cNvPr>
          <p:cNvCxnSpPr>
            <a:cxnSpLocks/>
          </p:cNvCxnSpPr>
          <p:nvPr/>
        </p:nvCxnSpPr>
        <p:spPr>
          <a:xfrm>
            <a:off x="10526201"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pic>
        <p:nvPicPr>
          <p:cNvPr id="55" name="Graphic 54">
            <a:extLst>
              <a:ext uri="{FF2B5EF4-FFF2-40B4-BE49-F238E27FC236}">
                <a16:creationId xmlns:a16="http://schemas.microsoft.com/office/drawing/2014/main" id="{37B3B449-1643-E5B5-E151-357ADDCB1764}"/>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7791798" y="1844040"/>
            <a:ext cx="898047" cy="898047"/>
          </a:xfrm>
          <a:prstGeom prst="rect">
            <a:avLst/>
          </a:prstGeom>
        </p:spPr>
      </p:pic>
      <p:pic>
        <p:nvPicPr>
          <p:cNvPr id="4" name="Graphic 3">
            <a:extLst>
              <a:ext uri="{FF2B5EF4-FFF2-40B4-BE49-F238E27FC236}">
                <a16:creationId xmlns:a16="http://schemas.microsoft.com/office/drawing/2014/main" id="{736ED4C2-740C-51A7-5023-99D0F05BBBE5}"/>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11015688" y="2029168"/>
            <a:ext cx="543852" cy="543852"/>
          </a:xfrm>
          <a:prstGeom prst="rect">
            <a:avLst/>
          </a:prstGeom>
        </p:spPr>
      </p:pic>
      <p:pic>
        <p:nvPicPr>
          <p:cNvPr id="27" name="Graphic 26">
            <a:extLst>
              <a:ext uri="{FF2B5EF4-FFF2-40B4-BE49-F238E27FC236}">
                <a16:creationId xmlns:a16="http://schemas.microsoft.com/office/drawing/2014/main" id="{FD731A48-6BD3-0A7C-7CF4-1A9FDD4CCA92}"/>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6506052" y="2030492"/>
            <a:ext cx="588678" cy="588678"/>
          </a:xfrm>
          <a:prstGeom prst="rect">
            <a:avLst/>
          </a:prstGeom>
        </p:spPr>
      </p:pic>
      <p:grpSp>
        <p:nvGrpSpPr>
          <p:cNvPr id="31" name="Group 30">
            <a:extLst>
              <a:ext uri="{FF2B5EF4-FFF2-40B4-BE49-F238E27FC236}">
                <a16:creationId xmlns:a16="http://schemas.microsoft.com/office/drawing/2014/main" id="{5135C3C9-EBFB-2E51-9ACF-4E8B8BC97FBD}"/>
              </a:ext>
            </a:extLst>
          </p:cNvPr>
          <p:cNvGrpSpPr/>
          <p:nvPr/>
        </p:nvGrpSpPr>
        <p:grpSpPr>
          <a:xfrm>
            <a:off x="3384145" y="2117104"/>
            <a:ext cx="936396" cy="476868"/>
            <a:chOff x="292100" y="762000"/>
            <a:chExt cx="2057400" cy="1047750"/>
          </a:xfrm>
        </p:grpSpPr>
        <p:pic>
          <p:nvPicPr>
            <p:cNvPr id="13" name="Graphic 12">
              <a:extLst>
                <a:ext uri="{FF2B5EF4-FFF2-40B4-BE49-F238E27FC236}">
                  <a16:creationId xmlns:a16="http://schemas.microsoft.com/office/drawing/2014/main" id="{965C48B1-0D70-BA1B-50C1-66D832FFD4DE}"/>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1371600" y="831850"/>
              <a:ext cx="977900" cy="977900"/>
            </a:xfrm>
            <a:prstGeom prst="rect">
              <a:avLst/>
            </a:prstGeom>
          </p:spPr>
        </p:pic>
        <p:pic>
          <p:nvPicPr>
            <p:cNvPr id="14" name="Graphic 13">
              <a:extLst>
                <a:ext uri="{FF2B5EF4-FFF2-40B4-BE49-F238E27FC236}">
                  <a16:creationId xmlns:a16="http://schemas.microsoft.com/office/drawing/2014/main" id="{5B938B9A-952A-3F9D-5266-0BBF21015B63}"/>
                </a:ext>
              </a:extLst>
            </p:cNvPr>
            <p:cNvPicPr>
              <a:picLocks noChangeAspect="1"/>
            </p:cNvPicPr>
            <p:nvPr/>
          </p:nvPicPr>
          <p:blipFill>
            <a:blip r:embed="rId14">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flipH="1">
              <a:off x="292100" y="762000"/>
              <a:ext cx="977900" cy="977900"/>
            </a:xfrm>
            <a:prstGeom prst="rect">
              <a:avLst/>
            </a:prstGeom>
          </p:spPr>
        </p:pic>
      </p:grpSp>
      <p:grpSp>
        <p:nvGrpSpPr>
          <p:cNvPr id="21" name="Group 20">
            <a:extLst>
              <a:ext uri="{FF2B5EF4-FFF2-40B4-BE49-F238E27FC236}">
                <a16:creationId xmlns:a16="http://schemas.microsoft.com/office/drawing/2014/main" id="{0308E399-1433-520C-E3DC-02618EFA0040}"/>
              </a:ext>
            </a:extLst>
          </p:cNvPr>
          <p:cNvGrpSpPr/>
          <p:nvPr/>
        </p:nvGrpSpPr>
        <p:grpSpPr>
          <a:xfrm>
            <a:off x="4617965" y="1835469"/>
            <a:ext cx="1383600" cy="952946"/>
            <a:chOff x="0" y="474383"/>
            <a:chExt cx="2315655" cy="1594893"/>
          </a:xfrm>
        </p:grpSpPr>
        <p:pic>
          <p:nvPicPr>
            <p:cNvPr id="22" name="Graphic 21">
              <a:extLst>
                <a:ext uri="{FF2B5EF4-FFF2-40B4-BE49-F238E27FC236}">
                  <a16:creationId xmlns:a16="http://schemas.microsoft.com/office/drawing/2014/main" id="{286B3CC0-87B6-584F-37B1-A93EDD1D1BA6}"/>
                </a:ext>
              </a:extLst>
            </p:cNvPr>
            <p:cNvPicPr>
              <a:picLocks noChangeAspect="1"/>
            </p:cNvPicPr>
            <p:nvPr/>
          </p:nvPicPr>
          <p:blipFill>
            <a:blip r:embed="rId16">
              <a:extLst>
                <a:ext uri="{28A0092B-C50C-407E-A947-70E740481C1C}">
                  <a14:useLocalDpi xmlns:a14="http://schemas.microsoft.com/office/drawing/2010/main" val="0"/>
                </a:ext>
                <a:ext uri="{96DAC541-7B7A-43D3-8B79-37D633B846F1}">
                  <asvg:svgBlip xmlns:asvg="http://schemas.microsoft.com/office/drawing/2016/SVG/main" r:embed="rId17"/>
                </a:ext>
              </a:extLst>
            </a:blip>
            <a:stretch>
              <a:fillRect/>
            </a:stretch>
          </p:blipFill>
          <p:spPr>
            <a:xfrm>
              <a:off x="1095768" y="770838"/>
              <a:ext cx="1219887" cy="1219887"/>
            </a:xfrm>
            <a:prstGeom prst="rect">
              <a:avLst/>
            </a:prstGeom>
          </p:spPr>
        </p:pic>
        <p:pic>
          <p:nvPicPr>
            <p:cNvPr id="23" name="Graphic 22">
              <a:extLst>
                <a:ext uri="{FF2B5EF4-FFF2-40B4-BE49-F238E27FC236}">
                  <a16:creationId xmlns:a16="http://schemas.microsoft.com/office/drawing/2014/main" id="{7B707162-E070-8101-DD2A-EE98658A8D5A}"/>
                </a:ext>
              </a:extLst>
            </p:cNvPr>
            <p:cNvPicPr>
              <a:picLocks noChangeAspect="1"/>
            </p:cNvPicPr>
            <p:nvPr/>
          </p:nvPicPr>
          <p:blipFill>
            <a:blip r:embed="rId18">
              <a:extLst>
                <a:ext uri="{28A0092B-C50C-407E-A947-70E740481C1C}">
                  <a14:useLocalDpi xmlns:a14="http://schemas.microsoft.com/office/drawing/2010/main" val="0"/>
                </a:ext>
                <a:ext uri="{96DAC541-7B7A-43D3-8B79-37D633B846F1}">
                  <asvg:svgBlip xmlns:asvg="http://schemas.microsoft.com/office/drawing/2016/SVG/main" r:embed="rId19"/>
                </a:ext>
              </a:extLst>
            </a:blip>
            <a:stretch>
              <a:fillRect/>
            </a:stretch>
          </p:blipFill>
          <p:spPr>
            <a:xfrm>
              <a:off x="0" y="474383"/>
              <a:ext cx="1594893" cy="1594893"/>
            </a:xfrm>
            <a:prstGeom prst="rect">
              <a:avLst/>
            </a:prstGeom>
          </p:spPr>
        </p:pic>
      </p:grpSp>
      <p:grpSp>
        <p:nvGrpSpPr>
          <p:cNvPr id="44" name="Group 43">
            <a:extLst>
              <a:ext uri="{FF2B5EF4-FFF2-40B4-BE49-F238E27FC236}">
                <a16:creationId xmlns:a16="http://schemas.microsoft.com/office/drawing/2014/main" id="{9DD792EC-D980-9AB8-683C-16A01FCC750E}"/>
              </a:ext>
            </a:extLst>
          </p:cNvPr>
          <p:cNvGrpSpPr/>
          <p:nvPr/>
        </p:nvGrpSpPr>
        <p:grpSpPr>
          <a:xfrm>
            <a:off x="9487612" y="1963236"/>
            <a:ext cx="601845" cy="601845"/>
            <a:chOff x="9406549" y="1948949"/>
            <a:chExt cx="601845" cy="601845"/>
          </a:xfrm>
        </p:grpSpPr>
        <p:sp>
          <p:nvSpPr>
            <p:cNvPr id="24" name="Oval 23">
              <a:extLst>
                <a:ext uri="{FF2B5EF4-FFF2-40B4-BE49-F238E27FC236}">
                  <a16:creationId xmlns:a16="http://schemas.microsoft.com/office/drawing/2014/main" id="{1AEBAF49-255F-1FE3-E57A-709FCDD2D3DC}"/>
                </a:ext>
              </a:extLst>
            </p:cNvPr>
            <p:cNvSpPr/>
            <p:nvPr/>
          </p:nvSpPr>
          <p:spPr>
            <a:xfrm>
              <a:off x="9406549" y="1948949"/>
              <a:ext cx="601845" cy="601845"/>
            </a:xfrm>
            <a:prstGeom prst="ellipse">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none" lIns="91440" tIns="45720" rIns="91440" bIns="45720" numCol="1" spcCol="0" rtlCol="0" fromWordArt="0" anchor="b" anchorCtr="0" forceAA="0" compatLnSpc="1">
              <a:prstTxWarp prst="textNoShape">
                <a:avLst/>
              </a:prstTxWarp>
              <a:noAutofit/>
            </a:bodyPr>
            <a:lstStyle/>
            <a:p>
              <a:pPr algn="ctr">
                <a:lnSpc>
                  <a:spcPct val="80000"/>
                </a:lnSpc>
              </a:pPr>
              <a:r>
                <a:rPr lang="en-IE" sz="1100" spc="300" dirty="0">
                  <a:solidFill>
                    <a:schemeClr val="bg2"/>
                  </a:solidFill>
                  <a:latin typeface="Arial Black" panose="020B0A04020102020204" pitchFamily="34" charset="0"/>
                </a:rPr>
                <a:t>LEZ</a:t>
              </a:r>
              <a:br>
                <a:rPr lang="en-IE" sz="1100" spc="300" dirty="0">
                  <a:solidFill>
                    <a:schemeClr val="bg2"/>
                  </a:solidFill>
                  <a:latin typeface="Arial Black" panose="020B0A04020102020204" pitchFamily="34" charset="0"/>
                </a:rPr>
              </a:br>
              <a:r>
                <a:rPr lang="en-IE" sz="1000" dirty="0">
                  <a:solidFill>
                    <a:schemeClr val="bg2"/>
                  </a:solidFill>
                </a:rPr>
                <a:t>ZONE</a:t>
              </a:r>
              <a:endParaRPr lang="en-IE" sz="600" dirty="0">
                <a:solidFill>
                  <a:schemeClr val="bg2"/>
                </a:solidFill>
              </a:endParaRPr>
            </a:p>
          </p:txBody>
        </p:sp>
        <p:grpSp>
          <p:nvGrpSpPr>
            <p:cNvPr id="38" name="Group 37">
              <a:extLst>
                <a:ext uri="{FF2B5EF4-FFF2-40B4-BE49-F238E27FC236}">
                  <a16:creationId xmlns:a16="http://schemas.microsoft.com/office/drawing/2014/main" id="{F17A2A65-CCCE-5B5A-886A-11DBB8D3C586}"/>
                </a:ext>
              </a:extLst>
            </p:cNvPr>
            <p:cNvGrpSpPr/>
            <p:nvPr/>
          </p:nvGrpSpPr>
          <p:grpSpPr>
            <a:xfrm>
              <a:off x="9650256" y="1978317"/>
              <a:ext cx="114431" cy="160522"/>
              <a:chOff x="1944669" y="1037103"/>
              <a:chExt cx="210966" cy="295939"/>
            </a:xfrm>
            <a:solidFill>
              <a:schemeClr val="bg1"/>
            </a:solidFill>
          </p:grpSpPr>
          <p:sp>
            <p:nvSpPr>
              <p:cNvPr id="40" name="Freeform: Shape 39">
                <a:extLst>
                  <a:ext uri="{FF2B5EF4-FFF2-40B4-BE49-F238E27FC236}">
                    <a16:creationId xmlns:a16="http://schemas.microsoft.com/office/drawing/2014/main" id="{0230AA5C-FFDF-BFC4-CF8E-7963504CAE93}"/>
                  </a:ext>
                </a:extLst>
              </p:cNvPr>
              <p:cNvSpPr/>
              <p:nvPr/>
            </p:nvSpPr>
            <p:spPr>
              <a:xfrm>
                <a:off x="1969214" y="1037103"/>
                <a:ext cx="186421" cy="246693"/>
              </a:xfrm>
              <a:custGeom>
                <a:avLst/>
                <a:gdLst>
                  <a:gd name="connsiteX0" fmla="*/ 87805 w 186421"/>
                  <a:gd name="connsiteY0" fmla="*/ 246686 h 246693"/>
                  <a:gd name="connsiteX1" fmla="*/ 70196 w 186421"/>
                  <a:gd name="connsiteY1" fmla="*/ 245158 h 246693"/>
                  <a:gd name="connsiteX2" fmla="*/ 3748 w 186421"/>
                  <a:gd name="connsiteY2" fmla="*/ 192864 h 246693"/>
                  <a:gd name="connsiteX3" fmla="*/ 31385 w 186421"/>
                  <a:gd name="connsiteY3" fmla="*/ 93142 h 246693"/>
                  <a:gd name="connsiteX4" fmla="*/ 85342 w 186421"/>
                  <a:gd name="connsiteY4" fmla="*/ 64627 h 246693"/>
                  <a:gd name="connsiteX5" fmla="*/ 152725 w 186421"/>
                  <a:gd name="connsiteY5" fmla="*/ 9467 h 246693"/>
                  <a:gd name="connsiteX6" fmla="*/ 162237 w 186421"/>
                  <a:gd name="connsiteY6" fmla="*/ 716 h 246693"/>
                  <a:gd name="connsiteX7" fmla="*/ 175056 w 186421"/>
                  <a:gd name="connsiteY7" fmla="*/ 2387 h 246693"/>
                  <a:gd name="connsiteX8" fmla="*/ 182005 w 186421"/>
                  <a:gd name="connsiteY8" fmla="*/ 13287 h 246693"/>
                  <a:gd name="connsiteX9" fmla="*/ 144569 w 186421"/>
                  <a:gd name="connsiteY9" fmla="*/ 224334 h 246693"/>
                  <a:gd name="connsiteX10" fmla="*/ 87805 w 186421"/>
                  <a:gd name="connsiteY10" fmla="*/ 246681 h 246693"/>
                  <a:gd name="connsiteX11" fmla="*/ 155532 w 186421"/>
                  <a:gd name="connsiteY11" fmla="*/ 60714 h 246693"/>
                  <a:gd name="connsiteX12" fmla="*/ 94891 w 186421"/>
                  <a:gd name="connsiteY12" fmla="*/ 93642 h 246693"/>
                  <a:gd name="connsiteX13" fmla="*/ 52872 w 186421"/>
                  <a:gd name="connsiteY13" fmla="*/ 114651 h 246693"/>
                  <a:gd name="connsiteX14" fmla="*/ 32703 w 186421"/>
                  <a:gd name="connsiteY14" fmla="*/ 183410 h 246693"/>
                  <a:gd name="connsiteX15" fmla="*/ 75123 w 186421"/>
                  <a:gd name="connsiteY15" fmla="*/ 214905 h 246693"/>
                  <a:gd name="connsiteX16" fmla="*/ 123235 w 186421"/>
                  <a:gd name="connsiteY16" fmla="*/ 202203 h 246693"/>
                  <a:gd name="connsiteX17" fmla="*/ 155533 w 186421"/>
                  <a:gd name="connsiteY17" fmla="*/ 60717 h 24669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Lst>
                <a:rect l="l" t="t" r="r" b="b"/>
                <a:pathLst>
                  <a:path w="186421" h="246693">
                    <a:moveTo>
                      <a:pt x="87805" y="246686"/>
                    </a:moveTo>
                    <a:cubicBezTo>
                      <a:pt x="81904" y="246677"/>
                      <a:pt x="76011" y="246164"/>
                      <a:pt x="70196" y="245158"/>
                    </a:cubicBezTo>
                    <a:cubicBezTo>
                      <a:pt x="36313" y="239429"/>
                      <a:pt x="12706" y="220883"/>
                      <a:pt x="3748" y="192864"/>
                    </a:cubicBezTo>
                    <a:cubicBezTo>
                      <a:pt x="-6527" y="160643"/>
                      <a:pt x="4856" y="119731"/>
                      <a:pt x="31385" y="93142"/>
                    </a:cubicBezTo>
                    <a:cubicBezTo>
                      <a:pt x="47371" y="77156"/>
                      <a:pt x="66662" y="70777"/>
                      <a:pt x="85342" y="64627"/>
                    </a:cubicBezTo>
                    <a:cubicBezTo>
                      <a:pt x="113094" y="55478"/>
                      <a:pt x="137044" y="47570"/>
                      <a:pt x="152725" y="9467"/>
                    </a:cubicBezTo>
                    <a:cubicBezTo>
                      <a:pt x="154444" y="5287"/>
                      <a:pt x="157930" y="2081"/>
                      <a:pt x="162237" y="716"/>
                    </a:cubicBezTo>
                    <a:cubicBezTo>
                      <a:pt x="166547" y="-653"/>
                      <a:pt x="171243" y="-39"/>
                      <a:pt x="175056" y="2387"/>
                    </a:cubicBezTo>
                    <a:cubicBezTo>
                      <a:pt x="178870" y="4813"/>
                      <a:pt x="181416" y="8805"/>
                      <a:pt x="182005" y="13287"/>
                    </a:cubicBezTo>
                    <a:cubicBezTo>
                      <a:pt x="186799" y="49710"/>
                      <a:pt x="198239" y="172579"/>
                      <a:pt x="144569" y="224334"/>
                    </a:cubicBezTo>
                    <a:cubicBezTo>
                      <a:pt x="129366" y="239021"/>
                      <a:pt x="108942" y="247063"/>
                      <a:pt x="87805" y="246681"/>
                    </a:cubicBezTo>
                    <a:close/>
                    <a:moveTo>
                      <a:pt x="155532" y="60714"/>
                    </a:moveTo>
                    <a:cubicBezTo>
                      <a:pt x="136432" y="79928"/>
                      <a:pt x="114143" y="87301"/>
                      <a:pt x="94891" y="93642"/>
                    </a:cubicBezTo>
                    <a:cubicBezTo>
                      <a:pt x="78217" y="99142"/>
                      <a:pt x="63816" y="103898"/>
                      <a:pt x="52872" y="114651"/>
                    </a:cubicBezTo>
                    <a:cubicBezTo>
                      <a:pt x="34365" y="133177"/>
                      <a:pt x="25885" y="162113"/>
                      <a:pt x="32703" y="183410"/>
                    </a:cubicBezTo>
                    <a:cubicBezTo>
                      <a:pt x="38165" y="200485"/>
                      <a:pt x="52433" y="211085"/>
                      <a:pt x="75123" y="214905"/>
                    </a:cubicBezTo>
                    <a:cubicBezTo>
                      <a:pt x="95139" y="218266"/>
                      <a:pt x="110878" y="214121"/>
                      <a:pt x="123235" y="202203"/>
                    </a:cubicBezTo>
                    <a:cubicBezTo>
                      <a:pt x="150739" y="175922"/>
                      <a:pt x="158130" y="117533"/>
                      <a:pt x="155533" y="60717"/>
                    </a:cubicBezTo>
                    <a:close/>
                  </a:path>
                </a:pathLst>
              </a:custGeom>
              <a:grpFill/>
              <a:ln w="810" cap="flat">
                <a:noFill/>
                <a:prstDash val="solid"/>
                <a:miter/>
              </a:ln>
            </p:spPr>
            <p:txBody>
              <a:bodyPr rtlCol="0" anchor="ctr"/>
              <a:lstStyle/>
              <a:p>
                <a:endParaRPr lang="en-IE"/>
              </a:p>
            </p:txBody>
          </p:sp>
          <p:sp>
            <p:nvSpPr>
              <p:cNvPr id="41" name="Freeform: Shape 40">
                <a:extLst>
                  <a:ext uri="{FF2B5EF4-FFF2-40B4-BE49-F238E27FC236}">
                    <a16:creationId xmlns:a16="http://schemas.microsoft.com/office/drawing/2014/main" id="{B2460268-5590-CDDA-46B7-FD5466E60169}"/>
                  </a:ext>
                </a:extLst>
              </p:cNvPr>
              <p:cNvSpPr/>
              <p:nvPr/>
            </p:nvSpPr>
            <p:spPr>
              <a:xfrm>
                <a:off x="1944669" y="1170043"/>
                <a:ext cx="133401" cy="162999"/>
              </a:xfrm>
              <a:custGeom>
                <a:avLst/>
                <a:gdLst>
                  <a:gd name="connsiteX0" fmla="*/ 15286 w 133401"/>
                  <a:gd name="connsiteY0" fmla="*/ 163000 h 162999"/>
                  <a:gd name="connsiteX1" fmla="*/ 3342 w 133401"/>
                  <a:gd name="connsiteY1" fmla="*/ 157257 h 162999"/>
                  <a:gd name="connsiteX2" fmla="*/ 379 w 133401"/>
                  <a:gd name="connsiteY2" fmla="*/ 144342 h 162999"/>
                  <a:gd name="connsiteX3" fmla="*/ 8620 w 133401"/>
                  <a:gd name="connsiteY3" fmla="*/ 133968 h 162999"/>
                  <a:gd name="connsiteX4" fmla="*/ 102840 w 133401"/>
                  <a:gd name="connsiteY4" fmla="*/ 15031 h 162999"/>
                  <a:gd name="connsiteX5" fmla="*/ 107402 w 133401"/>
                  <a:gd name="connsiteY5" fmla="*/ 4387 h 162999"/>
                  <a:gd name="connsiteX6" fmla="*/ 118120 w 133401"/>
                  <a:gd name="connsiteY6" fmla="*/ 0 h 162999"/>
                  <a:gd name="connsiteX7" fmla="*/ 118349 w 133401"/>
                  <a:gd name="connsiteY7" fmla="*/ 0 h 162999"/>
                  <a:gd name="connsiteX8" fmla="*/ 129086 w 133401"/>
                  <a:gd name="connsiteY8" fmla="*/ 4638 h 162999"/>
                  <a:gd name="connsiteX9" fmla="*/ 133400 w 133401"/>
                  <a:gd name="connsiteY9" fmla="*/ 15509 h 162999"/>
                  <a:gd name="connsiteX10" fmla="*/ 21935 w 133401"/>
                  <a:gd name="connsiteY10" fmla="*/ 161469 h 162999"/>
                  <a:gd name="connsiteX11" fmla="*/ 15289 w 133401"/>
                  <a:gd name="connsiteY11" fmla="*/ 162997 h 162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133401" h="162999">
                    <a:moveTo>
                      <a:pt x="15286" y="163000"/>
                    </a:moveTo>
                    <a:cubicBezTo>
                      <a:pt x="10638" y="163003"/>
                      <a:pt x="6245" y="160889"/>
                      <a:pt x="3342" y="157257"/>
                    </a:cubicBezTo>
                    <a:cubicBezTo>
                      <a:pt x="442" y="153628"/>
                      <a:pt x="-650" y="148875"/>
                      <a:pt x="379" y="144342"/>
                    </a:cubicBezTo>
                    <a:cubicBezTo>
                      <a:pt x="1404" y="139813"/>
                      <a:pt x="4437" y="135992"/>
                      <a:pt x="8620" y="133968"/>
                    </a:cubicBezTo>
                    <a:cubicBezTo>
                      <a:pt x="100664" y="89428"/>
                      <a:pt x="102816" y="15781"/>
                      <a:pt x="102840" y="15031"/>
                    </a:cubicBezTo>
                    <a:cubicBezTo>
                      <a:pt x="102904" y="11023"/>
                      <a:pt x="104543" y="7201"/>
                      <a:pt x="107402" y="4387"/>
                    </a:cubicBezTo>
                    <a:cubicBezTo>
                      <a:pt x="110261" y="1576"/>
                      <a:pt x="114109" y="0"/>
                      <a:pt x="118120" y="0"/>
                    </a:cubicBezTo>
                    <a:lnTo>
                      <a:pt x="118349" y="0"/>
                    </a:lnTo>
                    <a:cubicBezTo>
                      <a:pt x="122402" y="61"/>
                      <a:pt x="126263" y="1728"/>
                      <a:pt x="129086" y="4638"/>
                    </a:cubicBezTo>
                    <a:cubicBezTo>
                      <a:pt x="131910" y="7544"/>
                      <a:pt x="133460" y="11457"/>
                      <a:pt x="133400" y="15509"/>
                    </a:cubicBezTo>
                    <a:cubicBezTo>
                      <a:pt x="133400" y="19329"/>
                      <a:pt x="130745" y="108809"/>
                      <a:pt x="21935" y="161469"/>
                    </a:cubicBezTo>
                    <a:cubicBezTo>
                      <a:pt x="19863" y="162472"/>
                      <a:pt x="17590" y="162994"/>
                      <a:pt x="15289" y="162997"/>
                    </a:cubicBezTo>
                    <a:close/>
                  </a:path>
                </a:pathLst>
              </a:custGeom>
              <a:grpFill/>
              <a:ln w="810" cap="flat">
                <a:noFill/>
                <a:prstDash val="solid"/>
                <a:miter/>
              </a:ln>
            </p:spPr>
            <p:txBody>
              <a:bodyPr rtlCol="0" anchor="ctr"/>
              <a:lstStyle/>
              <a:p>
                <a:endParaRPr lang="en-IE"/>
              </a:p>
            </p:txBody>
          </p:sp>
        </p:grpSp>
      </p:grpSp>
    </p:spTree>
    <p:extLst>
      <p:ext uri="{BB962C8B-B14F-4D97-AF65-F5344CB8AC3E}">
        <p14:creationId xmlns:p14="http://schemas.microsoft.com/office/powerpoint/2010/main" val="27095362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Support for all “other” policy options also declines on 2021 levels</a:t>
            </a:r>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4877988" cy="365125"/>
          </a:xfrm>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5" name="Text Placeholder 4">
            <a:extLst>
              <a:ext uri="{FF2B5EF4-FFF2-40B4-BE49-F238E27FC236}">
                <a16:creationId xmlns:a16="http://schemas.microsoft.com/office/drawing/2014/main" id="{661A3683-8D90-4ABD-9B24-F2B08ED1CEE4}"/>
              </a:ext>
            </a:extLst>
          </p:cNvPr>
          <p:cNvSpPr>
            <a:spLocks noGrp="1"/>
          </p:cNvSpPr>
          <p:nvPr>
            <p:ph type="body" sz="quarter" idx="13"/>
          </p:nvPr>
        </p:nvSpPr>
        <p:spPr/>
        <p:txBody>
          <a:bodyPr/>
          <a:lstStyle/>
          <a:p>
            <a:r>
              <a:rPr lang="en-IE" dirty="0"/>
              <a:t>Weakening of support is driven by the declines in “Strongly agree”. Lowest support is garnered for the prohibition of smoky fuel nationwide, though half still support this option.</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36</a:t>
            </a:fld>
            <a:endParaRPr lang="en-GB" dirty="0"/>
          </a:p>
        </p:txBody>
      </p:sp>
      <p:sp>
        <p:nvSpPr>
          <p:cNvPr id="28" name="Text Placeholder 12">
            <a:extLst>
              <a:ext uri="{FF2B5EF4-FFF2-40B4-BE49-F238E27FC236}">
                <a16:creationId xmlns:a16="http://schemas.microsoft.com/office/drawing/2014/main" id="{1AA272DC-3107-4AC6-BB61-5DB5A04EAB90}"/>
              </a:ext>
            </a:extLst>
          </p:cNvPr>
          <p:cNvSpPr>
            <a:spLocks noGrp="1"/>
          </p:cNvSpPr>
          <p:nvPr>
            <p:ph type="body" sz="quarter" idx="14"/>
          </p:nvPr>
        </p:nvSpPr>
        <p:spPr>
          <a:xfrm>
            <a:off x="192086" y="1314181"/>
            <a:ext cx="10680045" cy="785816"/>
          </a:xfrm>
        </p:spPr>
        <p:txBody>
          <a:bodyPr/>
          <a:lstStyle/>
          <a:p>
            <a:pPr>
              <a:defRPr/>
            </a:pPr>
            <a:r>
              <a:rPr lang="en-IE" dirty="0"/>
              <a:t>Statements relating to possible policy options relating to the below areas impacting on air quality - Summary</a:t>
            </a:r>
          </a:p>
        </p:txBody>
      </p:sp>
      <p:sp>
        <p:nvSpPr>
          <p:cNvPr id="40" name="LabelBox">
            <a:extLst>
              <a:ext uri="{FF2B5EF4-FFF2-40B4-BE49-F238E27FC236}">
                <a16:creationId xmlns:a16="http://schemas.microsoft.com/office/drawing/2014/main" id="{AAB7CF73-0C6D-0560-E5FA-E112BF70E721}"/>
              </a:ext>
            </a:extLst>
          </p:cNvPr>
          <p:cNvSpPr txBox="1"/>
          <p:nvPr/>
        </p:nvSpPr>
        <p:spPr>
          <a:xfrm>
            <a:off x="560207" y="395284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41" name="LabelBox">
            <a:extLst>
              <a:ext uri="{FF2B5EF4-FFF2-40B4-BE49-F238E27FC236}">
                <a16:creationId xmlns:a16="http://schemas.microsoft.com/office/drawing/2014/main" id="{D2E4A36A-E36C-965B-7F6E-48886C1FEC6B}"/>
              </a:ext>
            </a:extLst>
          </p:cNvPr>
          <p:cNvSpPr txBox="1"/>
          <p:nvPr/>
        </p:nvSpPr>
        <p:spPr>
          <a:xfrm>
            <a:off x="403947" y="473639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42" name="LabelBox">
            <a:extLst>
              <a:ext uri="{FF2B5EF4-FFF2-40B4-BE49-F238E27FC236}">
                <a16:creationId xmlns:a16="http://schemas.microsoft.com/office/drawing/2014/main" id="{125F295F-38BC-1F92-B18F-F5206E06F102}"/>
              </a:ext>
            </a:extLst>
          </p:cNvPr>
          <p:cNvSpPr txBox="1"/>
          <p:nvPr/>
        </p:nvSpPr>
        <p:spPr>
          <a:xfrm>
            <a:off x="978143" y="493137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43" name="LabelBox">
            <a:extLst>
              <a:ext uri="{FF2B5EF4-FFF2-40B4-BE49-F238E27FC236}">
                <a16:creationId xmlns:a16="http://schemas.microsoft.com/office/drawing/2014/main" id="{47A3FFCD-A031-6921-9A42-929A18BAE44A}"/>
              </a:ext>
            </a:extLst>
          </p:cNvPr>
          <p:cNvSpPr txBox="1"/>
          <p:nvPr/>
        </p:nvSpPr>
        <p:spPr>
          <a:xfrm>
            <a:off x="232425" y="506148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44" name="LabelBox">
            <a:extLst>
              <a:ext uri="{FF2B5EF4-FFF2-40B4-BE49-F238E27FC236}">
                <a16:creationId xmlns:a16="http://schemas.microsoft.com/office/drawing/2014/main" id="{28E4137B-2A95-8628-948C-9B3A7E8447C3}"/>
              </a:ext>
            </a:extLst>
          </p:cNvPr>
          <p:cNvSpPr txBox="1"/>
          <p:nvPr/>
        </p:nvSpPr>
        <p:spPr>
          <a:xfrm>
            <a:off x="387083" y="519158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45" name="LabelBox">
            <a:extLst>
              <a:ext uri="{FF2B5EF4-FFF2-40B4-BE49-F238E27FC236}">
                <a16:creationId xmlns:a16="http://schemas.microsoft.com/office/drawing/2014/main" id="{3667883E-E009-77E1-C6DA-B6FF757F444D}"/>
              </a:ext>
            </a:extLst>
          </p:cNvPr>
          <p:cNvSpPr txBox="1"/>
          <p:nvPr/>
        </p:nvSpPr>
        <p:spPr>
          <a:xfrm>
            <a:off x="736858" y="532169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46" name="Chart 45">
            <a:extLst>
              <a:ext uri="{FF2B5EF4-FFF2-40B4-BE49-F238E27FC236}">
                <a16:creationId xmlns:a16="http://schemas.microsoft.com/office/drawing/2014/main" id="{74C0DB48-6829-DD6D-CE87-D5069E7593E3}"/>
              </a:ext>
            </a:extLst>
          </p:cNvPr>
          <p:cNvGraphicFramePr/>
          <p:nvPr>
            <p:extLst>
              <p:ext uri="{D42A27DB-BD31-4B8C-83A1-F6EECF244321}">
                <p14:modId xmlns:p14="http://schemas.microsoft.com/office/powerpoint/2010/main" val="2666595618"/>
              </p:ext>
            </p:extLst>
          </p:nvPr>
        </p:nvGraphicFramePr>
        <p:xfrm>
          <a:off x="1528985" y="3505200"/>
          <a:ext cx="10620375" cy="2006601"/>
        </p:xfrm>
        <a:graphic>
          <a:graphicData uri="http://schemas.openxmlformats.org/drawingml/2006/chart">
            <c:chart xmlns:c="http://schemas.openxmlformats.org/drawingml/2006/chart" xmlns:r="http://schemas.openxmlformats.org/officeDocument/2006/relationships" r:id="rId3"/>
          </a:graphicData>
        </a:graphic>
      </p:graphicFrame>
      <p:sp>
        <p:nvSpPr>
          <p:cNvPr id="47" name="TextBox 46">
            <a:extLst>
              <a:ext uri="{FF2B5EF4-FFF2-40B4-BE49-F238E27FC236}">
                <a16:creationId xmlns:a16="http://schemas.microsoft.com/office/drawing/2014/main" id="{54173977-91D3-225F-2D4F-E6CE6287321F}"/>
              </a:ext>
            </a:extLst>
          </p:cNvPr>
          <p:cNvSpPr txBox="1"/>
          <p:nvPr/>
        </p:nvSpPr>
        <p:spPr>
          <a:xfrm>
            <a:off x="766096" y="3427972"/>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48" name="Table 47">
            <a:extLst>
              <a:ext uri="{FF2B5EF4-FFF2-40B4-BE49-F238E27FC236}">
                <a16:creationId xmlns:a16="http://schemas.microsoft.com/office/drawing/2014/main" id="{1C642554-61CE-3033-4058-B7F764637596}"/>
              </a:ext>
            </a:extLst>
          </p:cNvPr>
          <p:cNvGraphicFramePr>
            <a:graphicFrameLocks noGrp="1"/>
          </p:cNvGraphicFramePr>
          <p:nvPr>
            <p:extLst>
              <p:ext uri="{D42A27DB-BD31-4B8C-83A1-F6EECF244321}">
                <p14:modId xmlns:p14="http://schemas.microsoft.com/office/powerpoint/2010/main" val="3061482479"/>
              </p:ext>
            </p:extLst>
          </p:nvPr>
        </p:nvGraphicFramePr>
        <p:xfrm>
          <a:off x="1667891" y="55567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49" name="TextBox 48">
            <a:extLst>
              <a:ext uri="{FF2B5EF4-FFF2-40B4-BE49-F238E27FC236}">
                <a16:creationId xmlns:a16="http://schemas.microsoft.com/office/drawing/2014/main" id="{7ADF91BA-E184-3F03-4C65-6C54806ECC10}"/>
              </a:ext>
            </a:extLst>
          </p:cNvPr>
          <p:cNvSpPr txBox="1"/>
          <p:nvPr/>
        </p:nvSpPr>
        <p:spPr>
          <a:xfrm>
            <a:off x="1118565" y="57771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50" name="TextBox 49">
            <a:extLst>
              <a:ext uri="{FF2B5EF4-FFF2-40B4-BE49-F238E27FC236}">
                <a16:creationId xmlns:a16="http://schemas.microsoft.com/office/drawing/2014/main" id="{D106B5B3-FD18-4BCD-33C5-5449211A6650}"/>
              </a:ext>
            </a:extLst>
          </p:cNvPr>
          <p:cNvSpPr txBox="1"/>
          <p:nvPr/>
        </p:nvSpPr>
        <p:spPr>
          <a:xfrm>
            <a:off x="567325" y="55313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51" name="Table 50">
            <a:extLst>
              <a:ext uri="{FF2B5EF4-FFF2-40B4-BE49-F238E27FC236}">
                <a16:creationId xmlns:a16="http://schemas.microsoft.com/office/drawing/2014/main" id="{C1EED0BB-5272-37C9-2FA7-F22E85CE6BEC}"/>
              </a:ext>
            </a:extLst>
          </p:cNvPr>
          <p:cNvGraphicFramePr>
            <a:graphicFrameLocks noGrp="1"/>
          </p:cNvGraphicFramePr>
          <p:nvPr>
            <p:extLst>
              <p:ext uri="{D42A27DB-BD31-4B8C-83A1-F6EECF244321}">
                <p14:modId xmlns:p14="http://schemas.microsoft.com/office/powerpoint/2010/main" val="3131816320"/>
              </p:ext>
            </p:extLst>
          </p:nvPr>
        </p:nvGraphicFramePr>
        <p:xfrm>
          <a:off x="1653380" y="3440254"/>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52" name="Table 51">
            <a:extLst>
              <a:ext uri="{FF2B5EF4-FFF2-40B4-BE49-F238E27FC236}">
                <a16:creationId xmlns:a16="http://schemas.microsoft.com/office/drawing/2014/main" id="{ACE08760-ED62-94B2-6E7C-AEA593226114}"/>
              </a:ext>
            </a:extLst>
          </p:cNvPr>
          <p:cNvGraphicFramePr>
            <a:graphicFrameLocks noGrp="1"/>
          </p:cNvGraphicFramePr>
          <p:nvPr>
            <p:extLst>
              <p:ext uri="{D42A27DB-BD31-4B8C-83A1-F6EECF244321}">
                <p14:modId xmlns:p14="http://schemas.microsoft.com/office/powerpoint/2010/main" val="1918558151"/>
              </p:ext>
            </p:extLst>
          </p:nvPr>
        </p:nvGraphicFramePr>
        <p:xfrm>
          <a:off x="1653380" y="2714563"/>
          <a:ext cx="10348116" cy="689610"/>
        </p:xfrm>
        <a:graphic>
          <a:graphicData uri="http://schemas.openxmlformats.org/drawingml/2006/table">
            <a:tbl>
              <a:tblPr>
                <a:tableStyleId>{7E9639D4-E3E2-4D34-9284-5A2195B3D0D7}</a:tableStyleId>
              </a:tblPr>
              <a:tblGrid>
                <a:gridCol w="862343">
                  <a:extLst>
                    <a:ext uri="{9D8B030D-6E8A-4147-A177-3AD203B41FA5}">
                      <a16:colId xmlns:a16="http://schemas.microsoft.com/office/drawing/2014/main" val="4113289949"/>
                    </a:ext>
                  </a:extLst>
                </a:gridCol>
                <a:gridCol w="862343">
                  <a:extLst>
                    <a:ext uri="{9D8B030D-6E8A-4147-A177-3AD203B41FA5}">
                      <a16:colId xmlns:a16="http://schemas.microsoft.com/office/drawing/2014/main" val="3637339466"/>
                    </a:ext>
                  </a:extLst>
                </a:gridCol>
                <a:gridCol w="862343">
                  <a:extLst>
                    <a:ext uri="{9D8B030D-6E8A-4147-A177-3AD203B41FA5}">
                      <a16:colId xmlns:a16="http://schemas.microsoft.com/office/drawing/2014/main" val="4135663639"/>
                    </a:ext>
                  </a:extLst>
                </a:gridCol>
                <a:gridCol w="862343">
                  <a:extLst>
                    <a:ext uri="{9D8B030D-6E8A-4147-A177-3AD203B41FA5}">
                      <a16:colId xmlns:a16="http://schemas.microsoft.com/office/drawing/2014/main" val="3593621391"/>
                    </a:ext>
                  </a:extLst>
                </a:gridCol>
                <a:gridCol w="862343">
                  <a:extLst>
                    <a:ext uri="{9D8B030D-6E8A-4147-A177-3AD203B41FA5}">
                      <a16:colId xmlns:a16="http://schemas.microsoft.com/office/drawing/2014/main" val="4162340548"/>
                    </a:ext>
                  </a:extLst>
                </a:gridCol>
                <a:gridCol w="862343">
                  <a:extLst>
                    <a:ext uri="{9D8B030D-6E8A-4147-A177-3AD203B41FA5}">
                      <a16:colId xmlns:a16="http://schemas.microsoft.com/office/drawing/2014/main" val="927052321"/>
                    </a:ext>
                  </a:extLst>
                </a:gridCol>
                <a:gridCol w="862343">
                  <a:extLst>
                    <a:ext uri="{9D8B030D-6E8A-4147-A177-3AD203B41FA5}">
                      <a16:colId xmlns:a16="http://schemas.microsoft.com/office/drawing/2014/main" val="4119231185"/>
                    </a:ext>
                  </a:extLst>
                </a:gridCol>
                <a:gridCol w="862343">
                  <a:extLst>
                    <a:ext uri="{9D8B030D-6E8A-4147-A177-3AD203B41FA5}">
                      <a16:colId xmlns:a16="http://schemas.microsoft.com/office/drawing/2014/main" val="2940020298"/>
                    </a:ext>
                  </a:extLst>
                </a:gridCol>
                <a:gridCol w="862343">
                  <a:extLst>
                    <a:ext uri="{9D8B030D-6E8A-4147-A177-3AD203B41FA5}">
                      <a16:colId xmlns:a16="http://schemas.microsoft.com/office/drawing/2014/main" val="1577258310"/>
                    </a:ext>
                  </a:extLst>
                </a:gridCol>
                <a:gridCol w="862343">
                  <a:extLst>
                    <a:ext uri="{9D8B030D-6E8A-4147-A177-3AD203B41FA5}">
                      <a16:colId xmlns:a16="http://schemas.microsoft.com/office/drawing/2014/main" val="3567597474"/>
                    </a:ext>
                  </a:extLst>
                </a:gridCol>
                <a:gridCol w="862343">
                  <a:extLst>
                    <a:ext uri="{9D8B030D-6E8A-4147-A177-3AD203B41FA5}">
                      <a16:colId xmlns:a16="http://schemas.microsoft.com/office/drawing/2014/main" val="2003431614"/>
                    </a:ext>
                  </a:extLst>
                </a:gridCol>
                <a:gridCol w="862343">
                  <a:extLst>
                    <a:ext uri="{9D8B030D-6E8A-4147-A177-3AD203B41FA5}">
                      <a16:colId xmlns:a16="http://schemas.microsoft.com/office/drawing/2014/main" val="1766380782"/>
                    </a:ext>
                  </a:extLst>
                </a:gridCol>
              </a:tblGrid>
              <a:tr h="190500">
                <a:tc gridSpan="2">
                  <a:txBody>
                    <a:bodyPr/>
                    <a:lstStyle/>
                    <a:p>
                      <a:pPr marL="0" algn="ctr" defTabSz="914400" rtl="0" eaLnBrk="1" fontAlgn="b" latinLnBrk="0" hangingPunct="1">
                        <a:lnSpc>
                          <a:spcPct val="80000"/>
                        </a:lnSpc>
                        <a:defRPr/>
                      </a:pPr>
                      <a:r>
                        <a:rPr lang="en-IE" sz="1000" b="1" u="none" strike="noStrike" kern="1200" dirty="0">
                          <a:solidFill>
                            <a:schemeClr val="accent2"/>
                          </a:solidFill>
                          <a:effectLst/>
                          <a:latin typeface="+mn-lt"/>
                          <a:ea typeface="+mn-ea"/>
                          <a:cs typeface="+mn-cs"/>
                        </a:rPr>
                        <a:t>Increase government supports for energy-efficient buildings and updating old heating systems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Provide more information to the public on the health and environmental consequences of air pollution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Ensure better</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enforcement of existing</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air quality legislation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Stricter legislation</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on air-polluting activities</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Actively promote</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remote working /</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teleworking</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a:p>
                  </a:txBody>
                  <a:tcPr/>
                </a:tc>
                <a:tc gridSpan="2">
                  <a:txBody>
                    <a:bodyPr/>
                    <a:lstStyle/>
                    <a:p>
                      <a:pPr marL="0" marR="0" lvl="0" indent="0" algn="ctr" defTabSz="914400" rtl="0" eaLnBrk="1" fontAlgn="b" latinLnBrk="0" hangingPunct="1">
                        <a:lnSpc>
                          <a:spcPct val="80000"/>
                        </a:lnSpc>
                        <a:spcBef>
                          <a:spcPts val="0"/>
                        </a:spcBef>
                        <a:spcAft>
                          <a:spcPts val="0"/>
                        </a:spcAft>
                        <a:buClrTx/>
                        <a:buSzTx/>
                        <a:buFontTx/>
                        <a:buNone/>
                        <a:tabLst/>
                        <a:defRPr/>
                      </a:pPr>
                      <a:r>
                        <a:rPr lang="en-IE" sz="1000" b="1" u="none" strike="noStrike" kern="1200" noProof="0" dirty="0">
                          <a:solidFill>
                            <a:schemeClr val="accent2"/>
                          </a:solidFill>
                          <a:effectLst/>
                          <a:latin typeface="+mn-lt"/>
                          <a:ea typeface="+mn-ea"/>
                          <a:cs typeface="+mn-cs"/>
                        </a:rPr>
                        <a:t>Prohibit burning</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of smoky coal, peat and</a:t>
                      </a:r>
                      <a:br>
                        <a:rPr lang="en-IE" sz="1000" b="1" u="none" strike="noStrike" kern="1200" noProof="0" dirty="0">
                          <a:solidFill>
                            <a:schemeClr val="accent2"/>
                          </a:solidFill>
                          <a:effectLst/>
                          <a:latin typeface="+mn-lt"/>
                          <a:ea typeface="+mn-ea"/>
                          <a:cs typeface="+mn-cs"/>
                        </a:rPr>
                      </a:br>
                      <a:r>
                        <a:rPr lang="en-IE" sz="1000" b="1" u="none" strike="noStrike" kern="1200" noProof="0" dirty="0">
                          <a:solidFill>
                            <a:schemeClr val="accent2"/>
                          </a:solidFill>
                          <a:effectLst/>
                          <a:latin typeface="+mn-lt"/>
                          <a:ea typeface="+mn-ea"/>
                          <a:cs typeface="+mn-cs"/>
                        </a:rPr>
                        <a:t>wet wood nationwide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IE" dirty="0"/>
                    </a:p>
                  </a:txBody>
                  <a:tcPr/>
                </a:tc>
                <a:extLst>
                  <a:ext uri="{0D108BD9-81ED-4DB2-BD59-A6C34878D82A}">
                    <a16:rowId xmlns:a16="http://schemas.microsoft.com/office/drawing/2014/main" val="1750334248"/>
                  </a:ext>
                </a:extLst>
              </a:tr>
              <a:tr h="190500">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2021</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tc>
                  <a:txBody>
                    <a:bodyPr/>
                    <a:lstStyle/>
                    <a:p>
                      <a:pPr algn="ctr" fontAlgn="b"/>
                      <a:r>
                        <a:rPr lang="en-IE" sz="1200" b="1" u="none" strike="noStrike" dirty="0">
                          <a:solidFill>
                            <a:schemeClr val="tx2"/>
                          </a:solidFill>
                          <a:effectLst/>
                        </a:rPr>
                        <a:t>2024</a:t>
                      </a:r>
                      <a:endParaRPr lang="en-IE" sz="1200" b="1" i="0" u="none" strike="noStrike" dirty="0">
                        <a:solidFill>
                          <a:schemeClr val="tx2"/>
                        </a:solidFill>
                        <a:effectLst/>
                        <a:latin typeface="Calibri" panose="020F0502020204030204" pitchFamily="34" charset="0"/>
                      </a:endParaRP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616662481"/>
                  </a:ext>
                </a:extLst>
              </a:tr>
            </a:tbl>
          </a:graphicData>
        </a:graphic>
      </p:graphicFrame>
      <p:cxnSp>
        <p:nvCxnSpPr>
          <p:cNvPr id="53" name="Straight Connector 52">
            <a:extLst>
              <a:ext uri="{FF2B5EF4-FFF2-40B4-BE49-F238E27FC236}">
                <a16:creationId xmlns:a16="http://schemas.microsoft.com/office/drawing/2014/main" id="{5C0176CB-DE1E-6EE8-CFDB-44D23F98CF09}"/>
              </a:ext>
            </a:extLst>
          </p:cNvPr>
          <p:cNvCxnSpPr>
            <a:cxnSpLocks/>
          </p:cNvCxnSpPr>
          <p:nvPr/>
        </p:nvCxnSpPr>
        <p:spPr>
          <a:xfrm>
            <a:off x="3381250"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C28461B6-83AA-4037-3853-A700B47BC722}"/>
              </a:ext>
            </a:extLst>
          </p:cNvPr>
          <p:cNvCxnSpPr>
            <a:cxnSpLocks/>
          </p:cNvCxnSpPr>
          <p:nvPr/>
        </p:nvCxnSpPr>
        <p:spPr>
          <a:xfrm>
            <a:off x="5103194"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24B1B501-131A-ED95-6B27-2C5F4E4B2FCD}"/>
              </a:ext>
            </a:extLst>
          </p:cNvPr>
          <p:cNvCxnSpPr>
            <a:cxnSpLocks/>
          </p:cNvCxnSpPr>
          <p:nvPr/>
        </p:nvCxnSpPr>
        <p:spPr>
          <a:xfrm>
            <a:off x="6825138"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76EAD9B9-4AC2-C711-CABB-6EEF81A206A3}"/>
              </a:ext>
            </a:extLst>
          </p:cNvPr>
          <p:cNvCxnSpPr>
            <a:cxnSpLocks/>
          </p:cNvCxnSpPr>
          <p:nvPr/>
        </p:nvCxnSpPr>
        <p:spPr>
          <a:xfrm>
            <a:off x="8547082"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BA0027DD-2B92-AEF0-8C32-DCB34D207135}"/>
              </a:ext>
            </a:extLst>
          </p:cNvPr>
          <p:cNvCxnSpPr>
            <a:cxnSpLocks/>
          </p:cNvCxnSpPr>
          <p:nvPr/>
        </p:nvCxnSpPr>
        <p:spPr>
          <a:xfrm>
            <a:off x="10269026" y="2149311"/>
            <a:ext cx="0" cy="3858572"/>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pic>
        <p:nvPicPr>
          <p:cNvPr id="2" name="Graphic 1">
            <a:extLst>
              <a:ext uri="{FF2B5EF4-FFF2-40B4-BE49-F238E27FC236}">
                <a16:creationId xmlns:a16="http://schemas.microsoft.com/office/drawing/2014/main" id="{D879BC1E-DE9C-EA7C-CAC2-C98D4F47BD8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974781" y="2145984"/>
            <a:ext cx="535305" cy="535305"/>
          </a:xfrm>
          <a:prstGeom prst="rect">
            <a:avLst/>
          </a:prstGeom>
        </p:spPr>
      </p:pic>
      <p:pic>
        <p:nvPicPr>
          <p:cNvPr id="4" name="Graphic 3">
            <a:extLst>
              <a:ext uri="{FF2B5EF4-FFF2-40B4-BE49-F238E27FC236}">
                <a16:creationId xmlns:a16="http://schemas.microsoft.com/office/drawing/2014/main" id="{5BFECA8A-AB8E-D747-E767-D29F149FE110}"/>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7375208" y="2155899"/>
            <a:ext cx="580072" cy="580072"/>
          </a:xfrm>
          <a:prstGeom prst="rect">
            <a:avLst/>
          </a:prstGeom>
        </p:spPr>
      </p:pic>
      <p:pic>
        <p:nvPicPr>
          <p:cNvPr id="6" name="Graphic 5">
            <a:extLst>
              <a:ext uri="{FF2B5EF4-FFF2-40B4-BE49-F238E27FC236}">
                <a16:creationId xmlns:a16="http://schemas.microsoft.com/office/drawing/2014/main" id="{E35F572E-5141-462D-FFAD-0BB717E79D80}"/>
              </a:ext>
            </a:extLst>
          </p:cNvPr>
          <p:cNvPicPr>
            <a:picLocks noChangeAspect="1"/>
          </p:cNvPicPr>
          <p:nvPr/>
        </p:nvPicPr>
        <p:blipFill>
          <a:blip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p:blipFill>
        <p:spPr>
          <a:xfrm>
            <a:off x="5654753" y="2114551"/>
            <a:ext cx="565541" cy="565541"/>
          </a:xfrm>
          <a:prstGeom prst="rect">
            <a:avLst/>
          </a:prstGeom>
        </p:spPr>
      </p:pic>
      <p:pic>
        <p:nvPicPr>
          <p:cNvPr id="7" name="Graphic 6">
            <a:extLst>
              <a:ext uri="{FF2B5EF4-FFF2-40B4-BE49-F238E27FC236}">
                <a16:creationId xmlns:a16="http://schemas.microsoft.com/office/drawing/2014/main" id="{91280562-EC32-8204-2915-A6646F159102}"/>
              </a:ext>
            </a:extLst>
          </p:cNvPr>
          <p:cNvPicPr>
            <a:picLocks noChangeAspect="1"/>
          </p:cNvPicPr>
          <p:nvPr/>
        </p:nvPicPr>
        <p:blipFill>
          <a:blip r:embed="rId10">
            <a:extLst>
              <a:ext uri="{28A0092B-C50C-407E-A947-70E740481C1C}">
                <a14:useLocalDpi xmlns:a14="http://schemas.microsoft.com/office/drawing/2010/main" val="0"/>
              </a:ext>
              <a:ext uri="{96DAC541-7B7A-43D3-8B79-37D633B846F1}">
                <asvg:svgBlip xmlns:asvg="http://schemas.microsoft.com/office/drawing/2016/SVG/main" r:embed="rId11"/>
              </a:ext>
            </a:extLst>
          </a:blip>
          <a:stretch>
            <a:fillRect/>
          </a:stretch>
        </p:blipFill>
        <p:spPr>
          <a:xfrm>
            <a:off x="2195691" y="2116165"/>
            <a:ext cx="558413" cy="558413"/>
          </a:xfrm>
          <a:prstGeom prst="rect">
            <a:avLst/>
          </a:prstGeom>
        </p:spPr>
      </p:pic>
      <p:pic>
        <p:nvPicPr>
          <p:cNvPr id="8" name="Graphic 7">
            <a:extLst>
              <a:ext uri="{FF2B5EF4-FFF2-40B4-BE49-F238E27FC236}">
                <a16:creationId xmlns:a16="http://schemas.microsoft.com/office/drawing/2014/main" id="{F26C4BA6-B7F3-17AE-AE89-E0D278B96576}"/>
              </a:ext>
            </a:extLst>
          </p:cNvPr>
          <p:cNvPicPr>
            <a:picLocks noChangeAspect="1"/>
          </p:cNvPicPr>
          <p:nvPr/>
        </p:nvPicPr>
        <p:blipFill>
          <a:blip r:embed="rId12">
            <a:extLst>
              <a:ext uri="{28A0092B-C50C-407E-A947-70E740481C1C}">
                <a14:useLocalDpi xmlns:a14="http://schemas.microsoft.com/office/drawing/2010/main" val="0"/>
              </a:ext>
              <a:ext uri="{96DAC541-7B7A-43D3-8B79-37D633B846F1}">
                <asvg:svgBlip xmlns:asvg="http://schemas.microsoft.com/office/drawing/2016/SVG/main" r:embed="rId13"/>
              </a:ext>
            </a:extLst>
          </a:blip>
          <a:stretch>
            <a:fillRect/>
          </a:stretch>
        </p:blipFill>
        <p:spPr>
          <a:xfrm>
            <a:off x="10886084" y="2168526"/>
            <a:ext cx="568716" cy="568716"/>
          </a:xfrm>
          <a:prstGeom prst="rect">
            <a:avLst/>
          </a:prstGeom>
        </p:spPr>
      </p:pic>
      <p:pic>
        <p:nvPicPr>
          <p:cNvPr id="9" name="Graphic 8">
            <a:extLst>
              <a:ext uri="{FF2B5EF4-FFF2-40B4-BE49-F238E27FC236}">
                <a16:creationId xmlns:a16="http://schemas.microsoft.com/office/drawing/2014/main" id="{2DBDB211-0187-17FE-8E1B-35C8BACB0254}"/>
              </a:ext>
            </a:extLst>
          </p:cNvPr>
          <p:cNvPicPr>
            <a:picLocks noChangeAspect="1"/>
          </p:cNvPicPr>
          <p:nvPr/>
        </p:nvPicPr>
        <p:blipFill>
          <a:blip r:embed="rId14">
            <a:extLst>
              <a:ext uri="{28A0092B-C50C-407E-A947-70E740481C1C}">
                <a14:useLocalDpi xmlns:a14="http://schemas.microsoft.com/office/drawing/2010/main" val="0"/>
              </a:ext>
              <a:ext uri="{96DAC541-7B7A-43D3-8B79-37D633B846F1}">
                <asvg:svgBlip xmlns:asvg="http://schemas.microsoft.com/office/drawing/2016/SVG/main" r:embed="rId15"/>
              </a:ext>
            </a:extLst>
          </a:blip>
          <a:stretch>
            <a:fillRect/>
          </a:stretch>
        </p:blipFill>
        <p:spPr>
          <a:xfrm>
            <a:off x="9157124" y="2180769"/>
            <a:ext cx="517102" cy="517102"/>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Changes in Behaviour Made Vs Changes Will Make to Impact Air Quality</a:t>
            </a:r>
          </a:p>
        </p:txBody>
      </p:sp>
      <p:sp>
        <p:nvSpPr>
          <p:cNvPr id="3" name="Text Placeholder 2"/>
          <p:cNvSpPr>
            <a:spLocks noGrp="1"/>
          </p:cNvSpPr>
          <p:nvPr>
            <p:ph type="body" sz="quarter" idx="12"/>
          </p:nvPr>
        </p:nvSpPr>
        <p:spPr/>
        <p:txBody>
          <a:bodyPr/>
          <a:lstStyle/>
          <a:p>
            <a:r>
              <a:rPr lang="en-IE" dirty="0"/>
              <a:t>7</a:t>
            </a:r>
          </a:p>
        </p:txBody>
      </p:sp>
    </p:spTree>
    <p:extLst>
      <p:ext uri="{BB962C8B-B14F-4D97-AF65-F5344CB8AC3E}">
        <p14:creationId xmlns:p14="http://schemas.microsoft.com/office/powerpoint/2010/main" val="260472236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a:extLst>
              <a:ext uri="{FF2B5EF4-FFF2-40B4-BE49-F238E27FC236}">
                <a16:creationId xmlns:a16="http://schemas.microsoft.com/office/drawing/2014/main" id="{3ABED67A-DFA0-4C4F-9096-5D2507B0D05D}"/>
              </a:ext>
            </a:extLst>
          </p:cNvPr>
          <p:cNvSpPr>
            <a:spLocks noGrp="1"/>
          </p:cNvSpPr>
          <p:nvPr>
            <p:ph type="ftr" sz="quarter" idx="11"/>
          </p:nvPr>
        </p:nvSpPr>
        <p:spPr>
          <a:xfrm>
            <a:off x="205739" y="6453983"/>
            <a:ext cx="6894307" cy="365125"/>
          </a:xfrm>
        </p:spPr>
        <p:txBody>
          <a:bodyPr/>
          <a:lstStyle/>
          <a:p>
            <a:pPr>
              <a:defRPr/>
            </a:pPr>
            <a:r>
              <a:rPr lang="en-IE" dirty="0"/>
              <a:t>Q2. What changes, if any, have you already taken to reduce air pollution and improve the quality of the air in your local area?</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38</a:t>
            </a:fld>
            <a:endParaRPr lang="en-GB" dirty="0"/>
          </a:p>
        </p:txBody>
      </p:sp>
      <p:sp>
        <p:nvSpPr>
          <p:cNvPr id="13" name="Text Placeholder 12">
            <a:extLst>
              <a:ext uri="{FF2B5EF4-FFF2-40B4-BE49-F238E27FC236}">
                <a16:creationId xmlns:a16="http://schemas.microsoft.com/office/drawing/2014/main" id="{4CF78754-DF28-460E-9D32-F628C8AF29EB}"/>
              </a:ext>
            </a:extLst>
          </p:cNvPr>
          <p:cNvSpPr>
            <a:spLocks noGrp="1"/>
          </p:cNvSpPr>
          <p:nvPr>
            <p:ph type="body" sz="quarter" idx="14"/>
          </p:nvPr>
        </p:nvSpPr>
        <p:spPr>
          <a:xfrm>
            <a:off x="192087" y="1314181"/>
            <a:ext cx="11653168" cy="785816"/>
          </a:xfrm>
        </p:spPr>
        <p:txBody>
          <a:bodyPr/>
          <a:lstStyle/>
          <a:p>
            <a:pPr>
              <a:defRPr/>
            </a:pPr>
            <a:r>
              <a:rPr lang="en-IE" dirty="0"/>
              <a:t>Changes already taken to reduce air pollution and improve the quality of the air in your local area</a:t>
            </a:r>
          </a:p>
        </p:txBody>
      </p:sp>
      <p:sp>
        <p:nvSpPr>
          <p:cNvPr id="5" name="Title 4"/>
          <p:cNvSpPr>
            <a:spLocks noGrp="1"/>
          </p:cNvSpPr>
          <p:nvPr>
            <p:ph type="title"/>
          </p:nvPr>
        </p:nvSpPr>
        <p:spPr/>
        <p:txBody>
          <a:bodyPr/>
          <a:lstStyle/>
          <a:p>
            <a:pPr>
              <a:defRPr/>
            </a:pPr>
            <a:r>
              <a:rPr lang="en-GB" dirty="0"/>
              <a:t>Significant increase in public transport usage since 2021</a:t>
            </a:r>
          </a:p>
        </p:txBody>
      </p:sp>
      <p:sp>
        <p:nvSpPr>
          <p:cNvPr id="6" name="Text Placeholder 5"/>
          <p:cNvSpPr>
            <a:spLocks noGrp="1"/>
          </p:cNvSpPr>
          <p:nvPr>
            <p:ph type="body" sz="quarter" idx="13"/>
          </p:nvPr>
        </p:nvSpPr>
        <p:spPr/>
        <p:txBody>
          <a:bodyPr/>
          <a:lstStyle/>
          <a:p>
            <a:r>
              <a:rPr lang="en-GB" dirty="0"/>
              <a:t>This has been driven by younger and Dublin residents. Over 55s significantly more likely to say they are u</a:t>
            </a:r>
            <a:r>
              <a:rPr lang="en-GB" sz="2000" u="none" strike="noStrike" dirty="0">
                <a:solidFill>
                  <a:schemeClr val="tx2"/>
                </a:solidFill>
                <a:effectLst/>
              </a:rPr>
              <a:t>sing a less smoky solid fuel (in stove or fireplace) to heat their homes</a:t>
            </a:r>
            <a:endParaRPr lang="en-GB" dirty="0"/>
          </a:p>
        </p:txBody>
      </p:sp>
      <p:pic>
        <p:nvPicPr>
          <p:cNvPr id="10" name="Graphic 9">
            <a:extLst>
              <a:ext uri="{FF2B5EF4-FFF2-40B4-BE49-F238E27FC236}">
                <a16:creationId xmlns:a16="http://schemas.microsoft.com/office/drawing/2014/main" id="{53CECFC3-E6DC-2A28-9526-77EB3406E76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095768" y="1428063"/>
            <a:ext cx="1219887" cy="1219887"/>
          </a:xfrm>
          <a:prstGeom prst="rect">
            <a:avLst/>
          </a:prstGeom>
        </p:spPr>
      </p:pic>
      <p:pic>
        <p:nvPicPr>
          <p:cNvPr id="14" name="Graphic 13">
            <a:extLst>
              <a:ext uri="{FF2B5EF4-FFF2-40B4-BE49-F238E27FC236}">
                <a16:creationId xmlns:a16="http://schemas.microsoft.com/office/drawing/2014/main" id="{F29DF32C-ABC0-BCA7-3F42-C374A7ADC888}"/>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a:off x="0" y="1131608"/>
            <a:ext cx="1594893" cy="1594893"/>
          </a:xfrm>
          <a:prstGeom prst="rect">
            <a:avLst/>
          </a:prstGeom>
        </p:spPr>
      </p:pic>
      <p:graphicFrame>
        <p:nvGraphicFramePr>
          <p:cNvPr id="15" name="Table 14">
            <a:extLst>
              <a:ext uri="{FF2B5EF4-FFF2-40B4-BE49-F238E27FC236}">
                <a16:creationId xmlns:a16="http://schemas.microsoft.com/office/drawing/2014/main" id="{D994CF9C-405F-B8DE-DAC2-D84BC4B87B1F}"/>
              </a:ext>
            </a:extLst>
          </p:cNvPr>
          <p:cNvGraphicFramePr>
            <a:graphicFrameLocks noGrp="1"/>
          </p:cNvGraphicFramePr>
          <p:nvPr>
            <p:custDataLst>
              <p:tags r:id="rId1"/>
            </p:custDataLst>
            <p:extLst>
              <p:ext uri="{D42A27DB-BD31-4B8C-83A1-F6EECF244321}">
                <p14:modId xmlns:p14="http://schemas.microsoft.com/office/powerpoint/2010/main" val="286100115"/>
              </p:ext>
            </p:extLst>
          </p:nvPr>
        </p:nvGraphicFramePr>
        <p:xfrm>
          <a:off x="142874" y="2433505"/>
          <a:ext cx="2600325" cy="3552520"/>
        </p:xfrm>
        <a:graphic>
          <a:graphicData uri="http://schemas.openxmlformats.org/drawingml/2006/table">
            <a:tbl>
              <a:tblPr>
                <a:tableStyleId>{2D5ABB26-0587-4C30-8999-92F81FD0307C}</a:tableStyleId>
              </a:tblPr>
              <a:tblGrid>
                <a:gridCol w="2600325">
                  <a:extLst>
                    <a:ext uri="{9D8B030D-6E8A-4147-A177-3AD203B41FA5}">
                      <a16:colId xmlns:a16="http://schemas.microsoft.com/office/drawing/2014/main" val="20000"/>
                    </a:ext>
                  </a:extLst>
                </a:gridCol>
              </a:tblGrid>
              <a:tr h="355252">
                <a:tc>
                  <a:txBody>
                    <a:bodyPr/>
                    <a:lstStyle/>
                    <a:p>
                      <a:pPr algn="r" fontAlgn="b">
                        <a:lnSpc>
                          <a:spcPct val="80000"/>
                        </a:lnSpc>
                        <a:defRPr/>
                      </a:pPr>
                      <a:r>
                        <a:rPr lang="en-IE" sz="1100" u="none" strike="noStrike" dirty="0">
                          <a:solidFill>
                            <a:schemeClr val="tx2"/>
                          </a:solidFill>
                          <a:effectLst/>
                        </a:rPr>
                        <a:t>More walking or cycling</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0"/>
                  </a:ext>
                </a:extLst>
              </a:tr>
              <a:tr h="355252">
                <a:tc>
                  <a:txBody>
                    <a:bodyPr/>
                    <a:lstStyle/>
                    <a:p>
                      <a:pPr algn="r" fontAlgn="b">
                        <a:lnSpc>
                          <a:spcPct val="80000"/>
                        </a:lnSpc>
                        <a:defRPr/>
                      </a:pPr>
                      <a:r>
                        <a:rPr lang="en-IE" sz="1100" u="none" strike="noStrike" dirty="0">
                          <a:solidFill>
                            <a:schemeClr val="tx2"/>
                          </a:solidFill>
                          <a:effectLst/>
                        </a:rPr>
                        <a:t>Use public transport more</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3503650358"/>
                  </a:ext>
                </a:extLst>
              </a:tr>
              <a:tr h="355252">
                <a:tc>
                  <a:txBody>
                    <a:bodyPr/>
                    <a:lstStyle/>
                    <a:p>
                      <a:pPr algn="r" fontAlgn="b">
                        <a:lnSpc>
                          <a:spcPct val="80000"/>
                        </a:lnSpc>
                        <a:defRPr/>
                      </a:pPr>
                      <a:r>
                        <a:rPr lang="en-GB" sz="1100" u="none" strike="noStrike" dirty="0">
                          <a:solidFill>
                            <a:schemeClr val="tx2"/>
                          </a:solidFill>
                          <a:effectLst/>
                        </a:rPr>
                        <a:t>Using a less smoky solid fuel (in stove or fireplace) to heat my home</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2476558710"/>
                  </a:ext>
                </a:extLst>
              </a:tr>
              <a:tr h="355252">
                <a:tc>
                  <a:txBody>
                    <a:bodyPr/>
                    <a:lstStyle/>
                    <a:p>
                      <a:pPr algn="r" fontAlgn="b">
                        <a:lnSpc>
                          <a:spcPct val="80000"/>
                        </a:lnSpc>
                        <a:defRPr/>
                      </a:pPr>
                      <a:r>
                        <a:rPr lang="en-GB" sz="1100" u="none" strike="noStrike" dirty="0">
                          <a:solidFill>
                            <a:schemeClr val="tx2"/>
                          </a:solidFill>
                          <a:effectLst/>
                        </a:rPr>
                        <a:t>Driving less / car pooling / sharing</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1"/>
                  </a:ext>
                </a:extLst>
              </a:tr>
              <a:tr h="355252">
                <a:tc>
                  <a:txBody>
                    <a:bodyPr/>
                    <a:lstStyle/>
                    <a:p>
                      <a:pPr algn="r" fontAlgn="b">
                        <a:lnSpc>
                          <a:spcPct val="80000"/>
                        </a:lnSpc>
                        <a:defRPr/>
                      </a:pPr>
                      <a:r>
                        <a:rPr lang="en-IE" sz="1100" u="none" strike="noStrike" dirty="0">
                          <a:solidFill>
                            <a:schemeClr val="tx2"/>
                          </a:solidFill>
                          <a:effectLst/>
                        </a:rPr>
                        <a:t>Upgrade my house to make it more energy efficient - insulation, fabric retrofit etc.</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2"/>
                  </a:ext>
                </a:extLst>
              </a:tr>
              <a:tr h="355252">
                <a:tc>
                  <a:txBody>
                    <a:bodyPr/>
                    <a:lstStyle/>
                    <a:p>
                      <a:pPr algn="r" fontAlgn="b">
                        <a:lnSpc>
                          <a:spcPct val="80000"/>
                        </a:lnSpc>
                        <a:defRPr/>
                      </a:pPr>
                      <a:r>
                        <a:rPr lang="en-GB" sz="1100" u="none" strike="noStrike" dirty="0">
                          <a:solidFill>
                            <a:schemeClr val="tx2"/>
                          </a:solidFill>
                          <a:effectLst/>
                        </a:rPr>
                        <a:t>Reduce or stop idling of my car when stopped/parked</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3"/>
                  </a:ext>
                </a:extLst>
              </a:tr>
              <a:tr h="355252">
                <a:tc>
                  <a:txBody>
                    <a:bodyPr/>
                    <a:lstStyle/>
                    <a:p>
                      <a:pPr algn="r" fontAlgn="b">
                        <a:lnSpc>
                          <a:spcPct val="80000"/>
                        </a:lnSpc>
                        <a:defRPr/>
                      </a:pPr>
                      <a:r>
                        <a:rPr lang="en-IE" sz="1100" u="none" strike="noStrike" dirty="0">
                          <a:solidFill>
                            <a:schemeClr val="tx2"/>
                          </a:solidFill>
                          <a:effectLst/>
                        </a:rPr>
                        <a:t>Increase remote working  / working from home</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4"/>
                  </a:ext>
                </a:extLst>
              </a:tr>
              <a:tr h="355252">
                <a:tc>
                  <a:txBody>
                    <a:bodyPr/>
                    <a:lstStyle/>
                    <a:p>
                      <a:pPr algn="r" fontAlgn="b">
                        <a:lnSpc>
                          <a:spcPct val="80000"/>
                        </a:lnSpc>
                        <a:defRPr/>
                      </a:pPr>
                      <a:r>
                        <a:rPr lang="en-IE" sz="1100" u="none" strike="noStrike" dirty="0">
                          <a:solidFill>
                            <a:schemeClr val="tx2"/>
                          </a:solidFill>
                          <a:effectLst/>
                        </a:rPr>
                        <a:t>Discuss issues related to air pollution in your local area with friends/family</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5"/>
                  </a:ext>
                </a:extLst>
              </a:tr>
              <a:tr h="355252">
                <a:tc>
                  <a:txBody>
                    <a:bodyPr/>
                    <a:lstStyle/>
                    <a:p>
                      <a:pPr algn="r" fontAlgn="b">
                        <a:lnSpc>
                          <a:spcPct val="80000"/>
                        </a:lnSpc>
                        <a:defRPr/>
                      </a:pPr>
                      <a:r>
                        <a:rPr lang="en-IE" sz="1100" u="none" strike="noStrike" dirty="0">
                          <a:solidFill>
                            <a:schemeClr val="tx2"/>
                          </a:solidFill>
                          <a:effectLst/>
                        </a:rPr>
                        <a:t>Other</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6"/>
                  </a:ext>
                </a:extLst>
              </a:tr>
              <a:tr h="355252">
                <a:tc>
                  <a:txBody>
                    <a:bodyPr/>
                    <a:lstStyle/>
                    <a:p>
                      <a:pPr algn="r" fontAlgn="b">
                        <a:lnSpc>
                          <a:spcPct val="80000"/>
                        </a:lnSpc>
                        <a:defRPr/>
                      </a:pPr>
                      <a:r>
                        <a:rPr lang="en-IE" sz="1100" u="none" strike="noStrike" dirty="0">
                          <a:solidFill>
                            <a:schemeClr val="tx2"/>
                          </a:solidFill>
                          <a:effectLst/>
                        </a:rPr>
                        <a:t>None of these</a:t>
                      </a:r>
                      <a:endParaRPr lang="en-IE" sz="1100" b="0" i="0" u="none" strike="noStrike" dirty="0">
                        <a:solidFill>
                          <a:schemeClr val="tx2"/>
                        </a:solidFill>
                        <a:effectLst/>
                        <a:latin typeface="Arial" panose="020B0604020202020204" pitchFamily="34" charset="0"/>
                      </a:endParaRPr>
                    </a:p>
                  </a:txBody>
                  <a:tcPr marL="0" marR="0" marT="0" marB="0" anchor="ctr"/>
                </a:tc>
                <a:extLst>
                  <a:ext uri="{0D108BD9-81ED-4DB2-BD59-A6C34878D82A}">
                    <a16:rowId xmlns:a16="http://schemas.microsoft.com/office/drawing/2014/main" val="10007"/>
                  </a:ext>
                </a:extLst>
              </a:tr>
            </a:tbl>
          </a:graphicData>
        </a:graphic>
      </p:graphicFrame>
      <p:graphicFrame>
        <p:nvGraphicFramePr>
          <p:cNvPr id="16" name="Chart 15">
            <a:extLst>
              <a:ext uri="{FF2B5EF4-FFF2-40B4-BE49-F238E27FC236}">
                <a16:creationId xmlns:a16="http://schemas.microsoft.com/office/drawing/2014/main" id="{F958134C-1F12-5DDE-2A51-D60AD0047270}"/>
              </a:ext>
            </a:extLst>
          </p:cNvPr>
          <p:cNvGraphicFramePr/>
          <p:nvPr>
            <p:extLst>
              <p:ext uri="{D42A27DB-BD31-4B8C-83A1-F6EECF244321}">
                <p14:modId xmlns:p14="http://schemas.microsoft.com/office/powerpoint/2010/main" val="821497568"/>
              </p:ext>
            </p:extLst>
          </p:nvPr>
        </p:nvGraphicFramePr>
        <p:xfrm>
          <a:off x="2675959" y="2292350"/>
          <a:ext cx="2238443" cy="3816350"/>
        </p:xfrm>
        <a:graphic>
          <a:graphicData uri="http://schemas.openxmlformats.org/drawingml/2006/chart">
            <c:chart xmlns:c="http://schemas.openxmlformats.org/drawingml/2006/chart" xmlns:r="http://schemas.openxmlformats.org/officeDocument/2006/relationships" r:id="rId8"/>
          </a:graphicData>
        </a:graphic>
      </p:graphicFrame>
      <p:graphicFrame>
        <p:nvGraphicFramePr>
          <p:cNvPr id="17" name="Table 16">
            <a:extLst>
              <a:ext uri="{FF2B5EF4-FFF2-40B4-BE49-F238E27FC236}">
                <a16:creationId xmlns:a16="http://schemas.microsoft.com/office/drawing/2014/main" id="{FACDD13D-104B-E5BB-8DAF-AA623CA28E19}"/>
              </a:ext>
            </a:extLst>
          </p:cNvPr>
          <p:cNvGraphicFramePr>
            <a:graphicFrameLocks noGrp="1"/>
          </p:cNvGraphicFramePr>
          <p:nvPr>
            <p:extLst>
              <p:ext uri="{D42A27DB-BD31-4B8C-83A1-F6EECF244321}">
                <p14:modId xmlns:p14="http://schemas.microsoft.com/office/powerpoint/2010/main" val="1303740804"/>
              </p:ext>
            </p:extLst>
          </p:nvPr>
        </p:nvGraphicFramePr>
        <p:xfrm>
          <a:off x="4857783" y="1806281"/>
          <a:ext cx="7109620" cy="4139716"/>
        </p:xfrm>
        <a:graphic>
          <a:graphicData uri="http://schemas.openxmlformats.org/drawingml/2006/table">
            <a:tbl>
              <a:tblPr firstRow="1" bandRow="1">
                <a:tableStyleId>{C083E6E3-FA7D-4D7B-A595-EF9225AFEA82}</a:tableStyleId>
              </a:tblPr>
              <a:tblGrid>
                <a:gridCol w="550870">
                  <a:extLst>
                    <a:ext uri="{9D8B030D-6E8A-4147-A177-3AD203B41FA5}">
                      <a16:colId xmlns:a16="http://schemas.microsoft.com/office/drawing/2014/main" val="3910455146"/>
                    </a:ext>
                  </a:extLst>
                </a:gridCol>
                <a:gridCol w="396000">
                  <a:extLst>
                    <a:ext uri="{9D8B030D-6E8A-4147-A177-3AD203B41FA5}">
                      <a16:colId xmlns:a16="http://schemas.microsoft.com/office/drawing/2014/main" val="404756047"/>
                    </a:ext>
                  </a:extLst>
                </a:gridCol>
                <a:gridCol w="550870">
                  <a:extLst>
                    <a:ext uri="{9D8B030D-6E8A-4147-A177-3AD203B41FA5}">
                      <a16:colId xmlns:a16="http://schemas.microsoft.com/office/drawing/2014/main" val="3061107147"/>
                    </a:ext>
                  </a:extLst>
                </a:gridCol>
                <a:gridCol w="550870">
                  <a:extLst>
                    <a:ext uri="{9D8B030D-6E8A-4147-A177-3AD203B41FA5}">
                      <a16:colId xmlns:a16="http://schemas.microsoft.com/office/drawing/2014/main" val="3727856794"/>
                    </a:ext>
                  </a:extLst>
                </a:gridCol>
                <a:gridCol w="550870">
                  <a:extLst>
                    <a:ext uri="{9D8B030D-6E8A-4147-A177-3AD203B41FA5}">
                      <a16:colId xmlns:a16="http://schemas.microsoft.com/office/drawing/2014/main" val="934511270"/>
                    </a:ext>
                  </a:extLst>
                </a:gridCol>
                <a:gridCol w="550870">
                  <a:extLst>
                    <a:ext uri="{9D8B030D-6E8A-4147-A177-3AD203B41FA5}">
                      <a16:colId xmlns:a16="http://schemas.microsoft.com/office/drawing/2014/main" val="166464293"/>
                    </a:ext>
                  </a:extLst>
                </a:gridCol>
                <a:gridCol w="550870">
                  <a:extLst>
                    <a:ext uri="{9D8B030D-6E8A-4147-A177-3AD203B41FA5}">
                      <a16:colId xmlns:a16="http://schemas.microsoft.com/office/drawing/2014/main" val="4199424523"/>
                    </a:ext>
                  </a:extLst>
                </a:gridCol>
                <a:gridCol w="550870">
                  <a:extLst>
                    <a:ext uri="{9D8B030D-6E8A-4147-A177-3AD203B41FA5}">
                      <a16:colId xmlns:a16="http://schemas.microsoft.com/office/drawing/2014/main" val="1250718485"/>
                    </a:ext>
                  </a:extLst>
                </a:gridCol>
                <a:gridCol w="550870">
                  <a:extLst>
                    <a:ext uri="{9D8B030D-6E8A-4147-A177-3AD203B41FA5}">
                      <a16:colId xmlns:a16="http://schemas.microsoft.com/office/drawing/2014/main" val="1467018142"/>
                    </a:ext>
                  </a:extLst>
                </a:gridCol>
                <a:gridCol w="550870">
                  <a:extLst>
                    <a:ext uri="{9D8B030D-6E8A-4147-A177-3AD203B41FA5}">
                      <a16:colId xmlns:a16="http://schemas.microsoft.com/office/drawing/2014/main" val="1274257416"/>
                    </a:ext>
                  </a:extLst>
                </a:gridCol>
                <a:gridCol w="550870">
                  <a:extLst>
                    <a:ext uri="{9D8B030D-6E8A-4147-A177-3AD203B41FA5}">
                      <a16:colId xmlns:a16="http://schemas.microsoft.com/office/drawing/2014/main" val="3711587972"/>
                    </a:ext>
                  </a:extLst>
                </a:gridCol>
                <a:gridCol w="550870">
                  <a:extLst>
                    <a:ext uri="{9D8B030D-6E8A-4147-A177-3AD203B41FA5}">
                      <a16:colId xmlns:a16="http://schemas.microsoft.com/office/drawing/2014/main" val="1649192035"/>
                    </a:ext>
                  </a:extLst>
                </a:gridCol>
                <a:gridCol w="654050">
                  <a:extLst>
                    <a:ext uri="{9D8B030D-6E8A-4147-A177-3AD203B41FA5}">
                      <a16:colId xmlns:a16="http://schemas.microsoft.com/office/drawing/2014/main" val="1793740169"/>
                    </a:ext>
                  </a:extLst>
                </a:gridCol>
              </a:tblGrid>
              <a:tr h="236431">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gridSpan="2">
                  <a:txBody>
                    <a:bodyPr/>
                    <a:lstStyle/>
                    <a:p>
                      <a:pPr algn="ctr" fontAlgn="b"/>
                      <a:r>
                        <a:rPr lang="en-IE" sz="1200" b="1" u="none" strike="noStrike" dirty="0">
                          <a:solidFill>
                            <a:schemeClr val="tx2"/>
                          </a:solidFill>
                          <a:effectLst/>
                        </a:rPr>
                        <a:t>Gender</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r>
                        <a:rPr lang="en-IE" sz="1200" b="1" u="none" strike="noStrike" dirty="0">
                          <a:solidFill>
                            <a:schemeClr val="tx2"/>
                          </a:solidFill>
                          <a:effectLst/>
                        </a:rPr>
                        <a:t>Age</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r>
                        <a:rPr lang="en-IE" sz="1200" b="1" u="none" strike="noStrike" dirty="0">
                          <a:solidFill>
                            <a:schemeClr val="tx2"/>
                          </a:solidFill>
                          <a:effectLst/>
                        </a:rPr>
                        <a:t>Social Class</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r>
                        <a:rPr lang="en-IE" sz="1200" b="1" u="none" strike="noStrike" dirty="0">
                          <a:solidFill>
                            <a:schemeClr val="tx2"/>
                          </a:solidFill>
                          <a:effectLst/>
                        </a:rPr>
                        <a:t>Region</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326536166"/>
                  </a:ext>
                </a:extLst>
              </a:tr>
              <a:tr h="177165">
                <a:tc rowSpan="2">
                  <a:txBody>
                    <a:bodyPr/>
                    <a:lstStyle/>
                    <a:p>
                      <a:pPr marL="0" algn="ctr" defTabSz="914400" rtl="0" eaLnBrk="1" fontAlgn="b" latinLnBrk="0" hangingPunct="1"/>
                      <a:r>
                        <a:rPr lang="en-IE" sz="1200" b="1" u="none" strike="noStrike" kern="1200" dirty="0">
                          <a:solidFill>
                            <a:schemeClr val="tx2"/>
                          </a:solidFill>
                          <a:effectLst/>
                          <a:latin typeface="+mn-lt"/>
                          <a:ea typeface="+mn-ea"/>
                          <a:cs typeface="+mn-cs"/>
                        </a:rPr>
                        <a:t>Diff Vs 2021</a:t>
                      </a:r>
                    </a:p>
                  </a:txBody>
                  <a:tcPr marL="9525" marR="9525" marT="9525" marB="0" anchor="ctr">
                    <a:lnL>
                      <a:noFill/>
                    </a:lnL>
                    <a:lnR>
                      <a:noFill/>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Male</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Female</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18-34</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35-54</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55+</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ABC1</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C2DE</a:t>
                      </a:r>
                    </a:p>
                  </a:txBody>
                  <a:tcPr marL="9525" marR="9525" marT="9525" marB="0" anchor="b">
                    <a:lnL>
                      <a:noFill/>
                    </a:lnL>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Dublin</a:t>
                      </a:r>
                    </a:p>
                  </a:txBody>
                  <a:tcPr marL="9525" marR="9525" marT="9525" marB="0" anchor="b">
                    <a:lnL w="12700" cap="flat" cmpd="sng" algn="ctr">
                      <a:solidFill>
                        <a:schemeClr val="accent3"/>
                      </a:solidFill>
                      <a:prstDash val="solid"/>
                      <a:round/>
                      <a:headEnd type="none" w="med" len="med"/>
                      <a:tailEnd type="none" w="med" len="med"/>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ROL</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Munster</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latin typeface="+mn-lt"/>
                          <a:ea typeface="+mn-ea"/>
                          <a:cs typeface="+mn-cs"/>
                        </a:rPr>
                        <a:t>Conn/Ulster</a:t>
                      </a:r>
                    </a:p>
                  </a:txBody>
                  <a:tcPr marL="9525" marR="9525" marT="9525" marB="0" anchor="b">
                    <a:lnL>
                      <a:noFill/>
                    </a:lnL>
                    <a:lnR>
                      <a:noFill/>
                    </a:lnR>
                    <a:lnT w="12700" cap="flat" cmpd="sng" algn="ctr">
                      <a:solidFill>
                        <a:schemeClr val="accent3"/>
                      </a:solidFill>
                      <a:prstDash val="solid"/>
                      <a:round/>
                      <a:headEnd type="none" w="med" len="med"/>
                      <a:tailEnd type="none" w="med" len="med"/>
                    </a:lnT>
                    <a:lnB>
                      <a:noFill/>
                    </a:lnB>
                    <a:lnTlToBr w="12700" cmpd="sng">
                      <a:noFill/>
                      <a:prstDash val="solid"/>
                    </a:lnTlToBr>
                    <a:lnBlToTr w="12700" cmpd="sng">
                      <a:noFill/>
                      <a:prstDash val="solid"/>
                    </a:lnBlToTr>
                    <a:noFill/>
                  </a:tcPr>
                </a:tc>
                <a:extLst>
                  <a:ext uri="{0D108BD9-81ED-4DB2-BD59-A6C34878D82A}">
                    <a16:rowId xmlns:a16="http://schemas.microsoft.com/office/drawing/2014/main" val="3970721739"/>
                  </a:ext>
                </a:extLst>
              </a:tr>
              <a:tr h="177165">
                <a:tc vMerge="1">
                  <a:txBody>
                    <a:bodyPr/>
                    <a:lstStyle/>
                    <a:p>
                      <a:pPr marL="0" algn="ctr" defTabSz="914400" rtl="0" eaLnBrk="1" fontAlgn="b" latinLnBrk="0" hangingPunct="1"/>
                      <a:endParaRPr lang="en-IE" sz="1200" u="none" strike="noStrike" kern="1200" dirty="0">
                        <a:solidFill>
                          <a:schemeClr val="tx2"/>
                        </a:solidFill>
                        <a:effectLst/>
                        <a:latin typeface="+mn-lt"/>
                        <a:ea typeface="+mn-ea"/>
                        <a:cs typeface="+mn-cs"/>
                      </a:endParaRPr>
                    </a:p>
                  </a:txBody>
                  <a:tcPr marL="9525" marR="9525" marT="9525" marB="0" anchor="ctr">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491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535</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268</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397</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362</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543</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460</a:t>
                      </a:r>
                    </a:p>
                  </a:txBody>
                  <a:tcPr marL="9525" marR="9525" marT="9525" marB="0" anchor="b">
                    <a:lnL>
                      <a:noFill/>
                    </a:lnL>
                    <a:lnR w="12700" cap="flat" cmpd="sng" algn="ctr">
                      <a:solidFill>
                        <a:schemeClr val="accent3"/>
                      </a:solidFill>
                      <a:prstDash val="solid"/>
                      <a:round/>
                      <a:headEnd type="none" w="med" len="med"/>
                      <a:tailEnd type="none" w="med" len="med"/>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253</a:t>
                      </a:r>
                    </a:p>
                  </a:txBody>
                  <a:tcPr marL="9525" marR="9525" marT="9525" marB="0" anchor="b">
                    <a:lnL w="12700" cap="flat" cmpd="sng" algn="ctr">
                      <a:solidFill>
                        <a:schemeClr val="accent3"/>
                      </a:solidFill>
                      <a:prstDash val="solid"/>
                      <a:round/>
                      <a:headEnd type="none" w="med" len="med"/>
                      <a:tailEnd type="none" w="med" len="med"/>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292</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291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latin typeface="+mn-lt"/>
                          <a:ea typeface="+mn-ea"/>
                          <a:cs typeface="+mn-cs"/>
                        </a:rPr>
                        <a:t>191</a:t>
                      </a:r>
                    </a:p>
                  </a:txBody>
                  <a:tcPr marL="9525" marR="9525" marT="9525" marB="0" anchor="b">
                    <a:lnL>
                      <a:noFill/>
                    </a:lnL>
                    <a:lnR>
                      <a:noFill/>
                    </a:lnR>
                    <a:lnT>
                      <a:noFill/>
                    </a:lnT>
                    <a:lnB w="12700" cap="flat" cmpd="sng" algn="ctr">
                      <a:solidFill>
                        <a:schemeClr val="accent3"/>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2904629563"/>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47%</a:t>
                      </a:r>
                    </a:p>
                  </a:txBody>
                  <a:tcPr marL="9525" marR="9525" marT="9525" marB="0" anchor="ctr">
                    <a:lnL>
                      <a:noFill/>
                    </a:lnL>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48%</a:t>
                      </a: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51%</a:t>
                      </a: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46%</a:t>
                      </a:r>
                    </a:p>
                  </a:txBody>
                  <a:tcPr marL="9525" marR="9525" marT="9525" marB="0" anchor="ct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46%</a:t>
                      </a: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49%</a:t>
                      </a: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48%</a:t>
                      </a:r>
                    </a:p>
                  </a:txBody>
                  <a:tcPr marL="9525" marR="9525" marT="9525" marB="0" anchor="ctr">
                    <a:lnR w="12700" cap="flat" cmpd="sng" algn="ctr">
                      <a:solidFill>
                        <a:schemeClr val="accent3"/>
                      </a:solidFill>
                      <a:prstDash val="solid"/>
                      <a:round/>
                      <a:headEnd type="none" w="med" len="med"/>
                      <a:tailEnd type="none" w="med" len="med"/>
                    </a:ln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51%</a:t>
                      </a:r>
                    </a:p>
                  </a:txBody>
                  <a:tcPr marL="9525" marR="9525" marT="9525" marB="0" anchor="ctr">
                    <a:lnL w="12700" cap="flat" cmpd="sng" algn="ctr">
                      <a:solidFill>
                        <a:schemeClr val="accent3"/>
                      </a:solidFill>
                      <a:prstDash val="solid"/>
                      <a:round/>
                      <a:headEnd type="none" w="med" len="med"/>
                      <a:tailEnd type="none" w="med" len="med"/>
                    </a:lnL>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46%</a:t>
                      </a:r>
                    </a:p>
                  </a:txBody>
                  <a:tcPr marL="9525" marR="9525" marT="9525" marB="0" anchor="ct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50%</a:t>
                      </a:r>
                    </a:p>
                  </a:txBody>
                  <a:tcPr marL="9525" marR="9525" marT="9525" marB="0" anchor="ctr">
                    <a:lnT w="12700" cap="flat" cmpd="sng" algn="ctr">
                      <a:solidFill>
                        <a:schemeClr val="accent3"/>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39%</a:t>
                      </a:r>
                    </a:p>
                  </a:txBody>
                  <a:tcPr marL="9525" marR="9525" marT="9525" marB="0" anchor="ctr">
                    <a:lnT w="12700" cap="flat" cmpd="sng" algn="ctr">
                      <a:solidFill>
                        <a:schemeClr val="accent3"/>
                      </a:solidFill>
                      <a:prstDash val="solid"/>
                      <a:round/>
                      <a:headEnd type="none" w="med" len="med"/>
                      <a:tailEnd type="none" w="med" len="med"/>
                    </a:lnT>
                  </a:tcPr>
                </a:tc>
                <a:extLst>
                  <a:ext uri="{0D108BD9-81ED-4DB2-BD59-A6C34878D82A}">
                    <a16:rowId xmlns:a16="http://schemas.microsoft.com/office/drawing/2014/main" val="1742965939"/>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+14%</a:t>
                      </a: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34%</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30%</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42%</a:t>
                      </a:r>
                    </a:p>
                  </a:txBody>
                  <a:tcPr marL="9525" marR="9525" marT="9525" marB="0" anchor="ctr">
                    <a:lnL w="12700" cap="flat" cmpd="sng" algn="ctr">
                      <a:solidFill>
                        <a:schemeClr val="accent3"/>
                      </a:solidFill>
                      <a:prstDash val="solid"/>
                      <a:round/>
                      <a:headEnd type="none" w="med" len="med"/>
                      <a:tailEnd type="none" w="med" len="med"/>
                    </a:lnL>
                    <a:solidFill>
                      <a:srgbClr val="50C9B5"/>
                    </a:solid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38%</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29%</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47%</a:t>
                      </a:r>
                    </a:p>
                  </a:txBody>
                  <a:tcPr marL="9525" marR="9525" marT="9525" marB="0" anchor="ctr">
                    <a:lnL w="12700" cap="flat" cmpd="sng" algn="ctr">
                      <a:solidFill>
                        <a:schemeClr val="accent3"/>
                      </a:solidFill>
                      <a:prstDash val="solid"/>
                      <a:round/>
                      <a:headEnd type="none" w="med" len="med"/>
                      <a:tailEnd type="none" w="med" len="med"/>
                    </a:lnL>
                    <a:solidFill>
                      <a:srgbClr val="50C9B5"/>
                    </a:solid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30%</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tc>
                <a:extLst>
                  <a:ext uri="{0D108BD9-81ED-4DB2-BD59-A6C34878D82A}">
                    <a16:rowId xmlns:a16="http://schemas.microsoft.com/office/drawing/2014/main" val="3977785865"/>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+4%</a:t>
                      </a: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30%</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31%</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18%</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31%</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40%</a:t>
                      </a:r>
                    </a:p>
                  </a:txBody>
                  <a:tcPr marL="9525" marR="9525" marT="9525" marB="0" anchor="ctr">
                    <a:lnR w="12700" cap="flat" cmpd="sng" algn="ctr">
                      <a:solidFill>
                        <a:schemeClr val="accent3"/>
                      </a:solidFill>
                      <a:prstDash val="solid"/>
                      <a:round/>
                      <a:headEnd type="none" w="med" len="med"/>
                      <a:tailEnd type="none" w="med" len="med"/>
                    </a:lnR>
                    <a:solidFill>
                      <a:srgbClr val="50C9B5"/>
                    </a:solid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29%</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33%</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20%</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34%</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38%</a:t>
                      </a:r>
                    </a:p>
                  </a:txBody>
                  <a:tcPr marL="9525" marR="9525" marT="9525" marB="0" anchor="ctr"/>
                </a:tc>
                <a:extLst>
                  <a:ext uri="{0D108BD9-81ED-4DB2-BD59-A6C34878D82A}">
                    <a16:rowId xmlns:a16="http://schemas.microsoft.com/office/drawing/2014/main" val="93467720"/>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w="12700" cap="flat" cmpd="sng" algn="ctr">
                      <a:no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26%</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27%</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30%</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22%</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30%</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31%</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30%</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27%</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27%</a:t>
                      </a:r>
                    </a:p>
                  </a:txBody>
                  <a:tcPr marL="9525" marR="9525" marT="9525" marB="0" anchor="ctr"/>
                </a:tc>
                <a:extLst>
                  <a:ext uri="{0D108BD9-81ED-4DB2-BD59-A6C34878D82A}">
                    <a16:rowId xmlns:a16="http://schemas.microsoft.com/office/drawing/2014/main" val="2568804108"/>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19%</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35%</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29%</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29%</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tc>
                <a:extLst>
                  <a:ext uri="{0D108BD9-81ED-4DB2-BD59-A6C34878D82A}">
                    <a16:rowId xmlns:a16="http://schemas.microsoft.com/office/drawing/2014/main" val="181835850"/>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20%</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20%</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29%</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21%</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17%</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tc>
                <a:extLst>
                  <a:ext uri="{0D108BD9-81ED-4DB2-BD59-A6C34878D82A}">
                    <a16:rowId xmlns:a16="http://schemas.microsoft.com/office/drawing/2014/main" val="3806466280"/>
                  </a:ext>
                </a:extLst>
              </a:tr>
              <a:tr h="352800">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20%</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25%</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20%</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10%</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26%</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11%</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19%</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tc>
                <a:extLst>
                  <a:ext uri="{0D108BD9-81ED-4DB2-BD59-A6C34878D82A}">
                    <a16:rowId xmlns:a16="http://schemas.microsoft.com/office/drawing/2014/main" val="3643483257"/>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+3%</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9%</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7%</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7%</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8%</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8%</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7%</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5%</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10%</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9%</a:t>
                      </a:r>
                    </a:p>
                  </a:txBody>
                  <a:tcPr marL="9525" marR="9525" marT="9525" marB="0" anchor="ctr"/>
                </a:tc>
                <a:extLst>
                  <a:ext uri="{0D108BD9-81ED-4DB2-BD59-A6C34878D82A}">
                    <a16:rowId xmlns:a16="http://schemas.microsoft.com/office/drawing/2014/main" val="537832574"/>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a:t>
                      </a:r>
                    </a:p>
                  </a:txBody>
                  <a:tcPr marL="9525" marR="9525" marT="9525" marB="0" anchor="ctr"/>
                </a:tc>
                <a:extLst>
                  <a:ext uri="{0D108BD9-81ED-4DB2-BD59-A6C34878D82A}">
                    <a16:rowId xmlns:a16="http://schemas.microsoft.com/office/drawing/2014/main" val="1453196020"/>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-6%</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lnR w="12700" cap="flat" cmpd="sng" algn="ctr">
                      <a:solidFill>
                        <a:schemeClr val="accent3"/>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L w="12700" cap="flat" cmpd="sng" algn="ctr">
                      <a:solidFill>
                        <a:schemeClr val="accent3"/>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16%</a:t>
                      </a:r>
                    </a:p>
                  </a:txBody>
                  <a:tcPr marL="9525" marR="9525" marT="9525" marB="0" anchor="ctr"/>
                </a:tc>
                <a:extLst>
                  <a:ext uri="{0D108BD9-81ED-4DB2-BD59-A6C34878D82A}">
                    <a16:rowId xmlns:a16="http://schemas.microsoft.com/office/drawing/2014/main" val="2081880392"/>
                  </a:ext>
                </a:extLst>
              </a:tr>
            </a:tbl>
          </a:graphicData>
        </a:graphic>
      </p:graphicFrame>
      <p:sp>
        <p:nvSpPr>
          <p:cNvPr id="18" name="LabelBox">
            <a:extLst>
              <a:ext uri="{FF2B5EF4-FFF2-40B4-BE49-F238E27FC236}">
                <a16:creationId xmlns:a16="http://schemas.microsoft.com/office/drawing/2014/main" id="{84CE317D-A0D7-D7AB-D1F7-CAE25F9098FB}"/>
              </a:ext>
            </a:extLst>
          </p:cNvPr>
          <p:cNvSpPr txBox="1"/>
          <p:nvPr/>
        </p:nvSpPr>
        <p:spPr>
          <a:xfrm>
            <a:off x="3176405" y="2162364"/>
            <a:ext cx="543739" cy="286232"/>
          </a:xfrm>
          <a:prstGeom prst="rect">
            <a:avLst/>
          </a:prstGeom>
          <a:noFill/>
        </p:spPr>
        <p:txBody>
          <a:bodyPr wrap="none" rtlCol="0">
            <a:spAutoFit/>
          </a:bodyPr>
          <a:lstStyle/>
          <a:p>
            <a:pPr algn="ctr">
              <a:lnSpc>
                <a:spcPct val="90000"/>
              </a:lnSpc>
              <a:spcAft>
                <a:spcPts val="600"/>
              </a:spcAft>
              <a:defRPr/>
            </a:pPr>
            <a:r>
              <a:rPr lang="en-IE" sz="1400" b="1" dirty="0">
                <a:solidFill>
                  <a:schemeClr val="tx2"/>
                </a:solidFill>
              </a:rPr>
              <a:t>2024</a:t>
            </a:r>
            <a:endParaRPr lang="en-GB" sz="1400" b="1" dirty="0">
              <a:solidFill>
                <a:schemeClr val="tx2"/>
              </a:solidFill>
            </a:endParaRPr>
          </a:p>
        </p:txBody>
      </p:sp>
    </p:spTree>
    <p:extLst>
      <p:ext uri="{BB962C8B-B14F-4D97-AF65-F5344CB8AC3E}">
        <p14:creationId xmlns:p14="http://schemas.microsoft.com/office/powerpoint/2010/main" val="1914307281"/>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oter Placeholder 1">
            <a:extLst>
              <a:ext uri="{FF2B5EF4-FFF2-40B4-BE49-F238E27FC236}">
                <a16:creationId xmlns:a16="http://schemas.microsoft.com/office/drawing/2014/main" id="{3ABED67A-DFA0-4C4F-9096-5D2507B0D05D}"/>
              </a:ext>
            </a:extLst>
          </p:cNvPr>
          <p:cNvSpPr>
            <a:spLocks noGrp="1"/>
          </p:cNvSpPr>
          <p:nvPr>
            <p:ph type="ftr" sz="quarter" idx="11"/>
          </p:nvPr>
        </p:nvSpPr>
        <p:spPr>
          <a:xfrm>
            <a:off x="205739" y="6453983"/>
            <a:ext cx="7747024" cy="365125"/>
          </a:xfrm>
        </p:spPr>
        <p:txBody>
          <a:bodyPr/>
          <a:lstStyle/>
          <a:p>
            <a:pPr>
              <a:defRPr/>
            </a:pPr>
            <a:r>
              <a:rPr lang="en-IE" dirty="0"/>
              <a:t>Q3. What changes, if any, would you consider taking in the future to reduce air pollution and improve the quality of the air in your local area?</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39</a:t>
            </a:fld>
            <a:endParaRPr lang="en-GB" dirty="0"/>
          </a:p>
        </p:txBody>
      </p:sp>
      <p:sp>
        <p:nvSpPr>
          <p:cNvPr id="13" name="Text Placeholder 12">
            <a:extLst>
              <a:ext uri="{FF2B5EF4-FFF2-40B4-BE49-F238E27FC236}">
                <a16:creationId xmlns:a16="http://schemas.microsoft.com/office/drawing/2014/main" id="{4CF78754-DF28-460E-9D32-F628C8AF29EB}"/>
              </a:ext>
            </a:extLst>
          </p:cNvPr>
          <p:cNvSpPr>
            <a:spLocks noGrp="1"/>
          </p:cNvSpPr>
          <p:nvPr>
            <p:ph type="body" sz="quarter" idx="14"/>
          </p:nvPr>
        </p:nvSpPr>
        <p:spPr>
          <a:xfrm>
            <a:off x="192087" y="1314181"/>
            <a:ext cx="10822658" cy="785816"/>
          </a:xfrm>
        </p:spPr>
        <p:txBody>
          <a:bodyPr/>
          <a:lstStyle/>
          <a:p>
            <a:pPr>
              <a:defRPr/>
            </a:pPr>
            <a:r>
              <a:rPr lang="en-IE" dirty="0"/>
              <a:t>Changes consider taking to reduce air pollution and improve the quality of the air in your local area</a:t>
            </a:r>
          </a:p>
        </p:txBody>
      </p:sp>
      <p:sp>
        <p:nvSpPr>
          <p:cNvPr id="5" name="Title 4"/>
          <p:cNvSpPr>
            <a:spLocks noGrp="1"/>
          </p:cNvSpPr>
          <p:nvPr>
            <p:ph type="title"/>
          </p:nvPr>
        </p:nvSpPr>
        <p:spPr/>
        <p:txBody>
          <a:bodyPr/>
          <a:lstStyle/>
          <a:p>
            <a:pPr>
              <a:defRPr/>
            </a:pPr>
            <a:r>
              <a:rPr lang="en-GB" dirty="0"/>
              <a:t>Energy efficient house upgrades are top of the list for the future</a:t>
            </a:r>
          </a:p>
        </p:txBody>
      </p:sp>
      <p:sp>
        <p:nvSpPr>
          <p:cNvPr id="6" name="Text Placeholder 5"/>
          <p:cNvSpPr>
            <a:spLocks noGrp="1"/>
          </p:cNvSpPr>
          <p:nvPr>
            <p:ph type="body" sz="quarter" idx="13"/>
          </p:nvPr>
        </p:nvSpPr>
        <p:spPr/>
        <p:txBody>
          <a:bodyPr/>
          <a:lstStyle/>
          <a:p>
            <a:r>
              <a:rPr lang="en-GB" dirty="0"/>
              <a:t>This is down slightly on 2021 levels, while there is a slight uplift in potential driving less / car pooling</a:t>
            </a:r>
          </a:p>
        </p:txBody>
      </p:sp>
      <p:graphicFrame>
        <p:nvGraphicFramePr>
          <p:cNvPr id="4" name="Table 3">
            <a:extLst>
              <a:ext uri="{FF2B5EF4-FFF2-40B4-BE49-F238E27FC236}">
                <a16:creationId xmlns:a16="http://schemas.microsoft.com/office/drawing/2014/main" id="{DF59785D-D40E-9980-8845-4ABA6DC634F1}"/>
              </a:ext>
            </a:extLst>
          </p:cNvPr>
          <p:cNvGraphicFramePr>
            <a:graphicFrameLocks noGrp="1"/>
          </p:cNvGraphicFramePr>
          <p:nvPr>
            <p:custDataLst>
              <p:tags r:id="rId1"/>
            </p:custDataLst>
            <p:extLst>
              <p:ext uri="{D42A27DB-BD31-4B8C-83A1-F6EECF244321}">
                <p14:modId xmlns:p14="http://schemas.microsoft.com/office/powerpoint/2010/main" val="3169885715"/>
              </p:ext>
            </p:extLst>
          </p:nvPr>
        </p:nvGraphicFramePr>
        <p:xfrm>
          <a:off x="142874" y="2433505"/>
          <a:ext cx="2600325" cy="3552520"/>
        </p:xfrm>
        <a:graphic>
          <a:graphicData uri="http://schemas.openxmlformats.org/drawingml/2006/table">
            <a:tbl>
              <a:tblPr>
                <a:tableStyleId>{2D5ABB26-0587-4C30-8999-92F81FD0307C}</a:tableStyleId>
              </a:tblPr>
              <a:tblGrid>
                <a:gridCol w="2600325">
                  <a:extLst>
                    <a:ext uri="{9D8B030D-6E8A-4147-A177-3AD203B41FA5}">
                      <a16:colId xmlns:a16="http://schemas.microsoft.com/office/drawing/2014/main" val="20000"/>
                    </a:ext>
                  </a:extLst>
                </a:gridCol>
              </a:tblGrid>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Upgrade my house to make it more energy efficient - insulation, fabric retrofit etc.</a:t>
                      </a:r>
                    </a:p>
                  </a:txBody>
                  <a:tcPr marL="9525" marR="9525" marT="9525" marB="0" anchor="ctr"/>
                </a:tc>
                <a:extLst>
                  <a:ext uri="{0D108BD9-81ED-4DB2-BD59-A6C34878D82A}">
                    <a16:rowId xmlns:a16="http://schemas.microsoft.com/office/drawing/2014/main" val="10000"/>
                  </a:ext>
                </a:extLst>
              </a:tr>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Driving less / car-pooling / sharing</a:t>
                      </a:r>
                    </a:p>
                  </a:txBody>
                  <a:tcPr marL="9525" marR="9525" marT="9525" marB="0" anchor="ctr"/>
                </a:tc>
                <a:extLst>
                  <a:ext uri="{0D108BD9-81ED-4DB2-BD59-A6C34878D82A}">
                    <a16:rowId xmlns:a16="http://schemas.microsoft.com/office/drawing/2014/main" val="3503650358"/>
                  </a:ext>
                </a:extLst>
              </a:tr>
              <a:tr h="355252">
                <a:tc>
                  <a:txBody>
                    <a:bodyPr/>
                    <a:lstStyle/>
                    <a:p>
                      <a:pPr marL="0" algn="r" defTabSz="914400" rtl="0" eaLnBrk="1" fontAlgn="b" latinLnBrk="0" hangingPunct="1">
                        <a:lnSpc>
                          <a:spcPct val="80000"/>
                        </a:lnSpc>
                        <a:defRPr/>
                      </a:pPr>
                      <a:r>
                        <a:rPr lang="en-IE" sz="1100" u="none" strike="noStrike" kern="1200" dirty="0">
                          <a:solidFill>
                            <a:schemeClr val="tx2"/>
                          </a:solidFill>
                          <a:effectLst/>
                          <a:latin typeface="+mn-lt"/>
                          <a:ea typeface="+mn-ea"/>
                          <a:cs typeface="+mn-cs"/>
                        </a:rPr>
                        <a:t>Use public transport more</a:t>
                      </a:r>
                    </a:p>
                  </a:txBody>
                  <a:tcPr marL="9525" marR="9525" marT="9525" marB="0" anchor="ctr"/>
                </a:tc>
                <a:extLst>
                  <a:ext uri="{0D108BD9-81ED-4DB2-BD59-A6C34878D82A}">
                    <a16:rowId xmlns:a16="http://schemas.microsoft.com/office/drawing/2014/main" val="2476558710"/>
                  </a:ext>
                </a:extLst>
              </a:tr>
              <a:tr h="355252">
                <a:tc>
                  <a:txBody>
                    <a:bodyPr/>
                    <a:lstStyle/>
                    <a:p>
                      <a:pPr marL="0" algn="r" defTabSz="914400" rtl="0" eaLnBrk="1" fontAlgn="b" latinLnBrk="0" hangingPunct="1">
                        <a:lnSpc>
                          <a:spcPct val="80000"/>
                        </a:lnSpc>
                        <a:defRPr/>
                      </a:pPr>
                      <a:r>
                        <a:rPr lang="en-IE" sz="1100" u="none" strike="noStrike" kern="1200" dirty="0">
                          <a:solidFill>
                            <a:schemeClr val="tx2"/>
                          </a:solidFill>
                          <a:effectLst/>
                          <a:latin typeface="+mn-lt"/>
                          <a:ea typeface="+mn-ea"/>
                          <a:cs typeface="+mn-cs"/>
                        </a:rPr>
                        <a:t>More walking or cycling</a:t>
                      </a:r>
                    </a:p>
                  </a:txBody>
                  <a:tcPr marL="9525" marR="9525" marT="9525" marB="0" anchor="ctr"/>
                </a:tc>
                <a:extLst>
                  <a:ext uri="{0D108BD9-81ED-4DB2-BD59-A6C34878D82A}">
                    <a16:rowId xmlns:a16="http://schemas.microsoft.com/office/drawing/2014/main" val="10001"/>
                  </a:ext>
                </a:extLst>
              </a:tr>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Reduce or stop idling of my car when stopped/parked</a:t>
                      </a:r>
                    </a:p>
                  </a:txBody>
                  <a:tcPr marL="9525" marR="9525" marT="9525" marB="0" anchor="ctr"/>
                </a:tc>
                <a:extLst>
                  <a:ext uri="{0D108BD9-81ED-4DB2-BD59-A6C34878D82A}">
                    <a16:rowId xmlns:a16="http://schemas.microsoft.com/office/drawing/2014/main" val="10002"/>
                  </a:ext>
                </a:extLst>
              </a:tr>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Discuss issues related to air pollution in your local area with friends/family</a:t>
                      </a:r>
                    </a:p>
                  </a:txBody>
                  <a:tcPr marL="9525" marR="9525" marT="9525" marB="0" anchor="ctr"/>
                </a:tc>
                <a:extLst>
                  <a:ext uri="{0D108BD9-81ED-4DB2-BD59-A6C34878D82A}">
                    <a16:rowId xmlns:a16="http://schemas.microsoft.com/office/drawing/2014/main" val="10003"/>
                  </a:ext>
                </a:extLst>
              </a:tr>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Using a less smoky solid fuel (in stove or fireplace) to heat my home</a:t>
                      </a:r>
                    </a:p>
                  </a:txBody>
                  <a:tcPr marL="9525" marR="9525" marT="9525" marB="0" anchor="ctr"/>
                </a:tc>
                <a:extLst>
                  <a:ext uri="{0D108BD9-81ED-4DB2-BD59-A6C34878D82A}">
                    <a16:rowId xmlns:a16="http://schemas.microsoft.com/office/drawing/2014/main" val="10004"/>
                  </a:ext>
                </a:extLst>
              </a:tr>
              <a:tr h="355252">
                <a:tc>
                  <a:txBody>
                    <a:bodyPr/>
                    <a:lstStyle/>
                    <a:p>
                      <a:pPr marL="0" algn="r" defTabSz="914400" rtl="0" eaLnBrk="1" fontAlgn="b" latinLnBrk="0" hangingPunct="1">
                        <a:lnSpc>
                          <a:spcPct val="80000"/>
                        </a:lnSpc>
                        <a:defRPr/>
                      </a:pPr>
                      <a:r>
                        <a:rPr lang="en-GB" sz="1100" u="none" strike="noStrike" kern="1200" dirty="0">
                          <a:solidFill>
                            <a:schemeClr val="tx2"/>
                          </a:solidFill>
                          <a:effectLst/>
                          <a:latin typeface="+mn-lt"/>
                          <a:ea typeface="+mn-ea"/>
                          <a:cs typeface="+mn-cs"/>
                        </a:rPr>
                        <a:t>Increase remote working / working from home</a:t>
                      </a:r>
                    </a:p>
                  </a:txBody>
                  <a:tcPr marL="9525" marR="9525" marT="9525" marB="0" anchor="ctr"/>
                </a:tc>
                <a:extLst>
                  <a:ext uri="{0D108BD9-81ED-4DB2-BD59-A6C34878D82A}">
                    <a16:rowId xmlns:a16="http://schemas.microsoft.com/office/drawing/2014/main" val="10005"/>
                  </a:ext>
                </a:extLst>
              </a:tr>
              <a:tr h="355252">
                <a:tc>
                  <a:txBody>
                    <a:bodyPr/>
                    <a:lstStyle/>
                    <a:p>
                      <a:pPr marL="0" algn="r" defTabSz="914400" rtl="0" eaLnBrk="1" fontAlgn="b" latinLnBrk="0" hangingPunct="1">
                        <a:lnSpc>
                          <a:spcPct val="80000"/>
                        </a:lnSpc>
                        <a:defRPr/>
                      </a:pPr>
                      <a:r>
                        <a:rPr lang="en-IE" sz="1100" u="none" strike="noStrike" kern="1200" dirty="0">
                          <a:solidFill>
                            <a:schemeClr val="tx2"/>
                          </a:solidFill>
                          <a:effectLst/>
                          <a:latin typeface="+mn-lt"/>
                          <a:ea typeface="+mn-ea"/>
                          <a:cs typeface="+mn-cs"/>
                        </a:rPr>
                        <a:t>Other</a:t>
                      </a:r>
                    </a:p>
                  </a:txBody>
                  <a:tcPr marL="9525" marR="9525" marT="9525" marB="0" anchor="ctr"/>
                </a:tc>
                <a:extLst>
                  <a:ext uri="{0D108BD9-81ED-4DB2-BD59-A6C34878D82A}">
                    <a16:rowId xmlns:a16="http://schemas.microsoft.com/office/drawing/2014/main" val="10006"/>
                  </a:ext>
                </a:extLst>
              </a:tr>
              <a:tr h="355252">
                <a:tc>
                  <a:txBody>
                    <a:bodyPr/>
                    <a:lstStyle/>
                    <a:p>
                      <a:pPr marL="0" algn="r" defTabSz="914400" rtl="0" eaLnBrk="1" fontAlgn="b" latinLnBrk="0" hangingPunct="1">
                        <a:lnSpc>
                          <a:spcPct val="80000"/>
                        </a:lnSpc>
                        <a:defRPr/>
                      </a:pPr>
                      <a:r>
                        <a:rPr lang="en-IE" sz="1100" u="none" strike="noStrike" kern="1200" dirty="0">
                          <a:solidFill>
                            <a:schemeClr val="tx2"/>
                          </a:solidFill>
                          <a:effectLst/>
                          <a:latin typeface="+mn-lt"/>
                          <a:ea typeface="+mn-ea"/>
                          <a:cs typeface="+mn-cs"/>
                        </a:rPr>
                        <a:t>None of these</a:t>
                      </a:r>
                    </a:p>
                  </a:txBody>
                  <a:tcPr marL="9525" marR="9525" marT="9525" marB="0" anchor="ctr"/>
                </a:tc>
                <a:extLst>
                  <a:ext uri="{0D108BD9-81ED-4DB2-BD59-A6C34878D82A}">
                    <a16:rowId xmlns:a16="http://schemas.microsoft.com/office/drawing/2014/main" val="10007"/>
                  </a:ext>
                </a:extLst>
              </a:tr>
            </a:tbl>
          </a:graphicData>
        </a:graphic>
      </p:graphicFrame>
      <p:graphicFrame>
        <p:nvGraphicFramePr>
          <p:cNvPr id="10" name="Chart 9">
            <a:extLst>
              <a:ext uri="{FF2B5EF4-FFF2-40B4-BE49-F238E27FC236}">
                <a16:creationId xmlns:a16="http://schemas.microsoft.com/office/drawing/2014/main" id="{84F8DEC3-8887-2320-5474-9185DAED69A3}"/>
              </a:ext>
            </a:extLst>
          </p:cNvPr>
          <p:cNvGraphicFramePr/>
          <p:nvPr>
            <p:extLst>
              <p:ext uri="{D42A27DB-BD31-4B8C-83A1-F6EECF244321}">
                <p14:modId xmlns:p14="http://schemas.microsoft.com/office/powerpoint/2010/main" val="363367737"/>
              </p:ext>
            </p:extLst>
          </p:nvPr>
        </p:nvGraphicFramePr>
        <p:xfrm>
          <a:off x="2675959" y="2292350"/>
          <a:ext cx="2238443" cy="3816350"/>
        </p:xfrm>
        <a:graphic>
          <a:graphicData uri="http://schemas.openxmlformats.org/drawingml/2006/chart">
            <c:chart xmlns:c="http://schemas.openxmlformats.org/drawingml/2006/chart" xmlns:r="http://schemas.openxmlformats.org/officeDocument/2006/relationships" r:id="rId4"/>
          </a:graphicData>
        </a:graphic>
      </p:graphicFrame>
      <p:graphicFrame>
        <p:nvGraphicFramePr>
          <p:cNvPr id="11" name="Table 10">
            <a:extLst>
              <a:ext uri="{FF2B5EF4-FFF2-40B4-BE49-F238E27FC236}">
                <a16:creationId xmlns:a16="http://schemas.microsoft.com/office/drawing/2014/main" id="{4DC9880C-0CA4-D4BE-5F11-4DE021D25859}"/>
              </a:ext>
            </a:extLst>
          </p:cNvPr>
          <p:cNvGraphicFramePr>
            <a:graphicFrameLocks noGrp="1"/>
          </p:cNvGraphicFramePr>
          <p:nvPr>
            <p:extLst>
              <p:ext uri="{D42A27DB-BD31-4B8C-83A1-F6EECF244321}">
                <p14:modId xmlns:p14="http://schemas.microsoft.com/office/powerpoint/2010/main" val="1254169332"/>
              </p:ext>
            </p:extLst>
          </p:nvPr>
        </p:nvGraphicFramePr>
        <p:xfrm>
          <a:off x="4857783" y="1806281"/>
          <a:ext cx="7109620" cy="4139716"/>
        </p:xfrm>
        <a:graphic>
          <a:graphicData uri="http://schemas.openxmlformats.org/drawingml/2006/table">
            <a:tbl>
              <a:tblPr firstRow="1" bandRow="1">
                <a:tableStyleId>{D27102A9-8310-4765-A935-A1911B00CA55}</a:tableStyleId>
              </a:tblPr>
              <a:tblGrid>
                <a:gridCol w="550870">
                  <a:extLst>
                    <a:ext uri="{9D8B030D-6E8A-4147-A177-3AD203B41FA5}">
                      <a16:colId xmlns:a16="http://schemas.microsoft.com/office/drawing/2014/main" val="3910455146"/>
                    </a:ext>
                  </a:extLst>
                </a:gridCol>
                <a:gridCol w="396000">
                  <a:extLst>
                    <a:ext uri="{9D8B030D-6E8A-4147-A177-3AD203B41FA5}">
                      <a16:colId xmlns:a16="http://schemas.microsoft.com/office/drawing/2014/main" val="404756047"/>
                    </a:ext>
                  </a:extLst>
                </a:gridCol>
                <a:gridCol w="550870">
                  <a:extLst>
                    <a:ext uri="{9D8B030D-6E8A-4147-A177-3AD203B41FA5}">
                      <a16:colId xmlns:a16="http://schemas.microsoft.com/office/drawing/2014/main" val="3061107147"/>
                    </a:ext>
                  </a:extLst>
                </a:gridCol>
                <a:gridCol w="550870">
                  <a:extLst>
                    <a:ext uri="{9D8B030D-6E8A-4147-A177-3AD203B41FA5}">
                      <a16:colId xmlns:a16="http://schemas.microsoft.com/office/drawing/2014/main" val="3727856794"/>
                    </a:ext>
                  </a:extLst>
                </a:gridCol>
                <a:gridCol w="550870">
                  <a:extLst>
                    <a:ext uri="{9D8B030D-6E8A-4147-A177-3AD203B41FA5}">
                      <a16:colId xmlns:a16="http://schemas.microsoft.com/office/drawing/2014/main" val="934511270"/>
                    </a:ext>
                  </a:extLst>
                </a:gridCol>
                <a:gridCol w="550870">
                  <a:extLst>
                    <a:ext uri="{9D8B030D-6E8A-4147-A177-3AD203B41FA5}">
                      <a16:colId xmlns:a16="http://schemas.microsoft.com/office/drawing/2014/main" val="166464293"/>
                    </a:ext>
                  </a:extLst>
                </a:gridCol>
                <a:gridCol w="550870">
                  <a:extLst>
                    <a:ext uri="{9D8B030D-6E8A-4147-A177-3AD203B41FA5}">
                      <a16:colId xmlns:a16="http://schemas.microsoft.com/office/drawing/2014/main" val="4199424523"/>
                    </a:ext>
                  </a:extLst>
                </a:gridCol>
                <a:gridCol w="550870">
                  <a:extLst>
                    <a:ext uri="{9D8B030D-6E8A-4147-A177-3AD203B41FA5}">
                      <a16:colId xmlns:a16="http://schemas.microsoft.com/office/drawing/2014/main" val="1250718485"/>
                    </a:ext>
                  </a:extLst>
                </a:gridCol>
                <a:gridCol w="550870">
                  <a:extLst>
                    <a:ext uri="{9D8B030D-6E8A-4147-A177-3AD203B41FA5}">
                      <a16:colId xmlns:a16="http://schemas.microsoft.com/office/drawing/2014/main" val="1467018142"/>
                    </a:ext>
                  </a:extLst>
                </a:gridCol>
                <a:gridCol w="550870">
                  <a:extLst>
                    <a:ext uri="{9D8B030D-6E8A-4147-A177-3AD203B41FA5}">
                      <a16:colId xmlns:a16="http://schemas.microsoft.com/office/drawing/2014/main" val="1274257416"/>
                    </a:ext>
                  </a:extLst>
                </a:gridCol>
                <a:gridCol w="550870">
                  <a:extLst>
                    <a:ext uri="{9D8B030D-6E8A-4147-A177-3AD203B41FA5}">
                      <a16:colId xmlns:a16="http://schemas.microsoft.com/office/drawing/2014/main" val="3711587972"/>
                    </a:ext>
                  </a:extLst>
                </a:gridCol>
                <a:gridCol w="550870">
                  <a:extLst>
                    <a:ext uri="{9D8B030D-6E8A-4147-A177-3AD203B41FA5}">
                      <a16:colId xmlns:a16="http://schemas.microsoft.com/office/drawing/2014/main" val="1649192035"/>
                    </a:ext>
                  </a:extLst>
                </a:gridCol>
                <a:gridCol w="654050">
                  <a:extLst>
                    <a:ext uri="{9D8B030D-6E8A-4147-A177-3AD203B41FA5}">
                      <a16:colId xmlns:a16="http://schemas.microsoft.com/office/drawing/2014/main" val="1793740169"/>
                    </a:ext>
                  </a:extLst>
                </a:gridCol>
              </a:tblGrid>
              <a:tr h="236431">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mpd="sng">
                      <a:noFill/>
                    </a:lnB>
                    <a:lnTlToBr w="12700" cmpd="sng">
                      <a:noFill/>
                      <a:prstDash val="solid"/>
                    </a:lnTlToBr>
                    <a:lnBlToTr w="12700" cmpd="sng">
                      <a:noFill/>
                      <a:prstDash val="solid"/>
                    </a:lnBlToTr>
                    <a:noFill/>
                  </a:tcPr>
                </a:tc>
                <a:tc>
                  <a:txBody>
                    <a:bodyPr/>
                    <a:lstStyle/>
                    <a:p>
                      <a:pPr algn="ctr" fontAlgn="b"/>
                      <a:endParaRPr lang="en-IE" sz="11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mpd="sng">
                      <a:noFill/>
                    </a:lnB>
                    <a:lnTlToBr w="12700" cmpd="sng">
                      <a:noFill/>
                      <a:prstDash val="solid"/>
                    </a:lnTlToBr>
                    <a:lnBlToTr w="12700" cmpd="sng">
                      <a:noFill/>
                      <a:prstDash val="solid"/>
                    </a:lnBlToTr>
                    <a:noFill/>
                  </a:tcPr>
                </a:tc>
                <a:tc gridSpan="2">
                  <a:txBody>
                    <a:bodyPr/>
                    <a:lstStyle/>
                    <a:p>
                      <a:pPr algn="ctr" fontAlgn="b"/>
                      <a:r>
                        <a:rPr lang="en-IE" sz="1200" b="1" u="none" strike="noStrike" dirty="0">
                          <a:solidFill>
                            <a:schemeClr val="tx2"/>
                          </a:solidFill>
                          <a:effectLst/>
                        </a:rPr>
                        <a:t>Gender</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3">
                  <a:txBody>
                    <a:bodyPr/>
                    <a:lstStyle/>
                    <a:p>
                      <a:pPr algn="ctr" fontAlgn="b"/>
                      <a:r>
                        <a:rPr lang="en-IE" sz="1200" b="1" u="none" strike="noStrike" dirty="0">
                          <a:solidFill>
                            <a:schemeClr val="tx2"/>
                          </a:solidFill>
                          <a:effectLst/>
                        </a:rPr>
                        <a:t>Age</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2">
                  <a:txBody>
                    <a:bodyPr/>
                    <a:lstStyle/>
                    <a:p>
                      <a:pPr algn="ctr" fontAlgn="b"/>
                      <a:r>
                        <a:rPr lang="en-IE" sz="1200" b="1" u="none" strike="noStrike" dirty="0">
                          <a:solidFill>
                            <a:schemeClr val="tx2"/>
                          </a:solidFill>
                          <a:effectLst/>
                        </a:rPr>
                        <a:t>Social Class</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gridSpan="4">
                  <a:txBody>
                    <a:bodyPr/>
                    <a:lstStyle/>
                    <a:p>
                      <a:pPr algn="ctr" fontAlgn="b"/>
                      <a:r>
                        <a:rPr lang="en-IE" sz="1200" b="1" u="none" strike="noStrike" dirty="0">
                          <a:solidFill>
                            <a:schemeClr val="tx2"/>
                          </a:solidFill>
                          <a:effectLst/>
                        </a:rPr>
                        <a:t>Region</a:t>
                      </a:r>
                      <a:endParaRPr lang="en-IE" sz="1200" b="1" i="0" u="none" strike="noStrike" dirty="0">
                        <a:solidFill>
                          <a:schemeClr val="tx2"/>
                        </a:solidFill>
                        <a:effectLst/>
                        <a:latin typeface="Arial" panose="020B0604020202020204" pitchFamily="34" charset="0"/>
                      </a:endParaRPr>
                    </a:p>
                  </a:txBody>
                  <a:tcPr marL="9525" marR="9525" marT="9525" marB="0" anchor="ctr">
                    <a:lnL>
                      <a:noFill/>
                    </a:lnL>
                    <a:lnR>
                      <a:noFill/>
                    </a:lnR>
                    <a:lnT w="12700" cmpd="sng">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tc hMerge="1">
                  <a:txBody>
                    <a:bodyPr/>
                    <a:lstStyle/>
                    <a:p>
                      <a:pPr algn="ctr" fontAlgn="b"/>
                      <a:endParaRPr lang="en-IE" sz="1100" b="0" i="0" u="none" strike="noStrike" dirty="0">
                        <a:solidFill>
                          <a:srgbClr val="000000"/>
                        </a:solidFill>
                        <a:effectLst/>
                        <a:latin typeface="Arial" panose="020B0604020202020204" pitchFamily="34" charset="0"/>
                      </a:endParaRPr>
                    </a:p>
                  </a:txBody>
                  <a:tcPr marL="9525" marR="9525" marT="9525" marB="0" anchor="b"/>
                </a:tc>
                <a:extLst>
                  <a:ext uri="{0D108BD9-81ED-4DB2-BD59-A6C34878D82A}">
                    <a16:rowId xmlns:a16="http://schemas.microsoft.com/office/drawing/2014/main" val="326536166"/>
                  </a:ext>
                </a:extLst>
              </a:tr>
              <a:tr h="177165">
                <a:tc rowSpan="2">
                  <a:txBody>
                    <a:bodyPr/>
                    <a:lstStyle/>
                    <a:p>
                      <a:pPr marL="0" algn="ctr" defTabSz="914400" rtl="0" eaLnBrk="1" fontAlgn="b" latinLnBrk="0" hangingPunct="1"/>
                      <a:r>
                        <a:rPr lang="en-IE" sz="1200" b="1" u="none" strike="noStrike" kern="1200" dirty="0">
                          <a:solidFill>
                            <a:schemeClr val="tx2"/>
                          </a:solidFill>
                          <a:effectLst/>
                        </a:rPr>
                        <a:t>Diff Vs 2021</a:t>
                      </a:r>
                      <a:endParaRPr lang="en-IE" sz="1200" b="1" u="none" strike="noStrike" kern="1200" dirty="0">
                        <a:solidFill>
                          <a:schemeClr val="tx2"/>
                        </a:solidFill>
                        <a:effectLst/>
                        <a:latin typeface="+mn-lt"/>
                        <a:ea typeface="+mn-ea"/>
                        <a:cs typeface="+mn-cs"/>
                      </a:endParaRPr>
                    </a:p>
                  </a:txBody>
                  <a:tcPr marL="9525" marR="9525" marT="9525" marB="0" anchor="ctr">
                    <a:lnL>
                      <a:noFill/>
                    </a:lnL>
                    <a:lnR>
                      <a:noFill/>
                    </a:lnR>
                    <a:lnT w="12700" cmpd="sng">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mpd="sng">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Male</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Female</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18-34</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35-54</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55+</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ABC1</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C2DE</a:t>
                      </a:r>
                      <a:endParaRPr lang="en-IE" sz="1000" b="1"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Dublin</a:t>
                      </a:r>
                      <a:endParaRPr lang="en-IE" sz="1000" b="1"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ROL</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Munster</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b="1" u="none" strike="noStrike" kern="1200" dirty="0">
                          <a:solidFill>
                            <a:schemeClr val="accent2"/>
                          </a:solidFill>
                          <a:effectLst/>
                        </a:rPr>
                        <a:t>Conn/Ulster</a:t>
                      </a:r>
                      <a:endParaRPr lang="en-IE" sz="1000" b="1" u="none" strike="noStrike" kern="1200" dirty="0">
                        <a:solidFill>
                          <a:schemeClr val="accent2"/>
                        </a:solidFill>
                        <a:effectLst/>
                        <a:latin typeface="+mn-lt"/>
                        <a:ea typeface="+mn-ea"/>
                        <a:cs typeface="+mn-cs"/>
                      </a:endParaRPr>
                    </a:p>
                  </a:txBody>
                  <a:tcPr marL="9525" marR="9525" marT="9525" marB="0" anchor="b">
                    <a:lnL>
                      <a:noFill/>
                    </a:lnL>
                    <a:lnR>
                      <a:noFill/>
                    </a:lnR>
                    <a:lnT w="12700" cap="flat" cmpd="sng" algn="ctr">
                      <a:solidFill>
                        <a:schemeClr val="accent4"/>
                      </a:solidFill>
                      <a:prstDash val="solid"/>
                      <a:round/>
                      <a:headEnd type="none" w="med" len="med"/>
                      <a:tailEnd type="none" w="med" len="med"/>
                    </a:lnT>
                    <a:lnB>
                      <a:noFill/>
                    </a:lnB>
                    <a:lnTlToBr w="12700" cmpd="sng">
                      <a:noFill/>
                      <a:prstDash val="solid"/>
                    </a:lnTlToBr>
                    <a:lnBlToTr w="12700" cmpd="sng">
                      <a:noFill/>
                      <a:prstDash val="solid"/>
                    </a:lnBlToTr>
                    <a:noFill/>
                  </a:tcPr>
                </a:tc>
                <a:extLst>
                  <a:ext uri="{0D108BD9-81ED-4DB2-BD59-A6C34878D82A}">
                    <a16:rowId xmlns:a16="http://schemas.microsoft.com/office/drawing/2014/main" val="3970721739"/>
                  </a:ext>
                </a:extLst>
              </a:tr>
              <a:tr h="177165">
                <a:tc vMerge="1">
                  <a:txBody>
                    <a:bodyPr/>
                    <a:lstStyle/>
                    <a:p>
                      <a:pPr marL="0" algn="ctr" defTabSz="914400" rtl="0" eaLnBrk="1" fontAlgn="b" latinLnBrk="0" hangingPunct="1"/>
                      <a:endParaRPr lang="en-IE" sz="1200" u="none" strike="noStrike" kern="1200" dirty="0">
                        <a:solidFill>
                          <a:schemeClr val="tx2"/>
                        </a:solidFill>
                        <a:effectLst/>
                        <a:latin typeface="+mn-lt"/>
                        <a:ea typeface="+mn-ea"/>
                        <a:cs typeface="+mn-cs"/>
                      </a:endParaRPr>
                    </a:p>
                  </a:txBody>
                  <a:tcPr marL="9525" marR="9525" marT="9525" marB="0" anchor="ctr">
                    <a:lnL>
                      <a:noFill/>
                    </a:lnL>
                    <a:lnR>
                      <a:noFill/>
                    </a:lnR>
                    <a:lnT>
                      <a:noFill/>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491</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535</a:t>
                      </a:r>
                      <a:endParaRPr lang="en-IE" sz="1000"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268</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397</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362</a:t>
                      </a:r>
                      <a:endParaRPr lang="en-IE" sz="1000"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543</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460</a:t>
                      </a:r>
                      <a:endParaRPr lang="en-IE" sz="1000" u="none" strike="noStrike" kern="1200" dirty="0">
                        <a:solidFill>
                          <a:schemeClr val="accent2"/>
                        </a:solidFill>
                        <a:effectLst/>
                        <a:latin typeface="+mn-lt"/>
                        <a:ea typeface="+mn-ea"/>
                        <a:cs typeface="+mn-cs"/>
                      </a:endParaRPr>
                    </a:p>
                  </a:txBody>
                  <a:tcPr marL="9525" marR="9525" marT="9525" marB="0" anchor="b">
                    <a:lnL>
                      <a:noFill/>
                    </a:lnL>
                    <a:lnR w="12700" cap="flat" cmpd="sng" algn="ctr">
                      <a:solidFill>
                        <a:schemeClr val="accent4"/>
                      </a:solidFill>
                      <a:prstDash val="solid"/>
                      <a:round/>
                      <a:headEnd type="none" w="med" len="med"/>
                      <a:tailEnd type="none" w="med" len="med"/>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253</a:t>
                      </a:r>
                      <a:endParaRPr lang="en-IE" sz="1000" u="none" strike="noStrike" kern="1200" dirty="0">
                        <a:solidFill>
                          <a:schemeClr val="accent2"/>
                        </a:solidFill>
                        <a:effectLst/>
                        <a:latin typeface="+mn-lt"/>
                        <a:ea typeface="+mn-ea"/>
                        <a:cs typeface="+mn-cs"/>
                      </a:endParaRPr>
                    </a:p>
                  </a:txBody>
                  <a:tcPr marL="9525" marR="9525" marT="9525" marB="0" anchor="b">
                    <a:lnL w="12700" cap="flat" cmpd="sng" algn="ctr">
                      <a:solidFill>
                        <a:schemeClr val="accent4"/>
                      </a:solidFill>
                      <a:prstDash val="solid"/>
                      <a:round/>
                      <a:headEnd type="none" w="med" len="med"/>
                      <a:tailEnd type="none" w="med" len="med"/>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292</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291</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000" u="none" strike="noStrike" kern="1200" dirty="0">
                          <a:solidFill>
                            <a:schemeClr val="accent2"/>
                          </a:solidFill>
                          <a:effectLst/>
                        </a:rPr>
                        <a:t>191</a:t>
                      </a:r>
                      <a:endParaRPr lang="en-IE" sz="1000" u="none" strike="noStrike" kern="1200" dirty="0">
                        <a:solidFill>
                          <a:schemeClr val="accent2"/>
                        </a:solidFill>
                        <a:effectLst/>
                        <a:latin typeface="+mn-lt"/>
                        <a:ea typeface="+mn-ea"/>
                        <a:cs typeface="+mn-cs"/>
                      </a:endParaRPr>
                    </a:p>
                  </a:txBody>
                  <a:tcPr marL="9525" marR="9525" marT="9525" marB="0" anchor="b">
                    <a:lnL>
                      <a:noFill/>
                    </a:lnL>
                    <a:lnR>
                      <a:noFill/>
                    </a:lnR>
                    <a:lnT>
                      <a:noFill/>
                    </a:lnT>
                    <a:lnB w="12700" cap="flat" cmpd="sng" algn="ctr">
                      <a:solidFill>
                        <a:schemeClr val="accent4"/>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2904629563"/>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26%</a:t>
                      </a:r>
                    </a:p>
                  </a:txBody>
                  <a:tcPr marL="9525" marR="9525" marT="9525" marB="0" anchor="ctr">
                    <a:lnL>
                      <a:noFill/>
                    </a:lnL>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27%</a:t>
                      </a:r>
                    </a:p>
                  </a:txBody>
                  <a:tcPr marL="9525" marR="9525" marT="9525" marB="0" anchor="ctr">
                    <a:lnL w="12700" cap="flat" cmpd="sng" algn="ctr">
                      <a:solidFill>
                        <a:schemeClr val="accent4"/>
                      </a:solidFill>
                      <a:prstDash val="solid"/>
                      <a:round/>
                      <a:headEnd type="none" w="med" len="med"/>
                      <a:tailEnd type="none" w="med" len="med"/>
                    </a:lnL>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31%</a:t>
                      </a:r>
                    </a:p>
                  </a:txBody>
                  <a:tcPr marL="9525" marR="9525" marT="9525" marB="0" anchor="ct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23%</a:t>
                      </a:r>
                    </a:p>
                  </a:txBody>
                  <a:tcPr marL="9525" marR="9525" marT="9525" marB="0" anchor="ctr">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lnL w="12700" cap="flat" cmpd="sng" algn="ctr">
                      <a:solidFill>
                        <a:schemeClr val="accent4"/>
                      </a:solidFill>
                      <a:prstDash val="solid"/>
                      <a:round/>
                      <a:headEnd type="none" w="med" len="med"/>
                      <a:tailEnd type="none" w="med" len="med"/>
                    </a:lnL>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27%</a:t>
                      </a:r>
                    </a:p>
                  </a:txBody>
                  <a:tcPr marL="9525" marR="9525" marT="9525" marB="0" anchor="ctr">
                    <a:lnR w="12700" cap="flat" cmpd="sng" algn="ctr">
                      <a:solidFill>
                        <a:schemeClr val="accent4"/>
                      </a:solidFill>
                      <a:prstDash val="solid"/>
                      <a:round/>
                      <a:headEnd type="none" w="med" len="med"/>
                      <a:tailEnd type="none" w="med" len="med"/>
                    </a:ln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24%</a:t>
                      </a:r>
                    </a:p>
                  </a:txBody>
                  <a:tcPr marL="9525" marR="9525" marT="9525" marB="0" anchor="ctr">
                    <a:lnL w="12700" cap="flat" cmpd="sng" algn="ctr">
                      <a:solidFill>
                        <a:schemeClr val="accent4"/>
                      </a:solidFill>
                      <a:prstDash val="solid"/>
                      <a:round/>
                      <a:headEnd type="none" w="med" len="med"/>
                      <a:tailEnd type="none" w="med" len="med"/>
                    </a:lnL>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31%</a:t>
                      </a:r>
                    </a:p>
                  </a:txBody>
                  <a:tcPr marL="9525" marR="9525" marT="9525" marB="0" anchor="ct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28%</a:t>
                      </a:r>
                    </a:p>
                  </a:txBody>
                  <a:tcPr marL="9525" marR="9525" marT="9525" marB="0" anchor="ctr">
                    <a:lnT w="12700" cap="flat" cmpd="sng" algn="ctr">
                      <a:solidFill>
                        <a:schemeClr val="accent4"/>
                      </a:solidFill>
                      <a:prstDash val="solid"/>
                      <a:round/>
                      <a:headEnd type="none" w="med" len="med"/>
                      <a:tailEnd type="none" w="med" len="med"/>
                    </a:lnT>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27%</a:t>
                      </a:r>
                    </a:p>
                  </a:txBody>
                  <a:tcPr marL="9525" marR="9525" marT="9525" marB="0" anchor="ctr">
                    <a:lnT w="12700" cap="flat" cmpd="sng" algn="ctr">
                      <a:solidFill>
                        <a:schemeClr val="accent4"/>
                      </a:solidFill>
                      <a:prstDash val="solid"/>
                      <a:round/>
                      <a:headEnd type="none" w="med" len="med"/>
                      <a:tailEnd type="none" w="med" len="med"/>
                    </a:lnT>
                  </a:tcPr>
                </a:tc>
                <a:extLst>
                  <a:ext uri="{0D108BD9-81ED-4DB2-BD59-A6C34878D82A}">
                    <a16:rowId xmlns:a16="http://schemas.microsoft.com/office/drawing/2014/main" val="1742965939"/>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17%</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20%</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21%</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17%</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19%</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21%</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21%</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tc>
                <a:extLst>
                  <a:ext uri="{0D108BD9-81ED-4DB2-BD59-A6C34878D82A}">
                    <a16:rowId xmlns:a16="http://schemas.microsoft.com/office/drawing/2014/main" val="3977785865"/>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21%</a:t>
                      </a:r>
                    </a:p>
                  </a:txBody>
                  <a:tcPr marL="9525" marR="9525" marT="9525" marB="0" anchor="ctr">
                    <a:lnL>
                      <a:noFill/>
                    </a:lnL>
                    <a:solidFill>
                      <a:srgbClr val="50C9B5"/>
                    </a:solid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14%</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19%</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20%</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tc>
                <a:extLst>
                  <a:ext uri="{0D108BD9-81ED-4DB2-BD59-A6C34878D82A}">
                    <a16:rowId xmlns:a16="http://schemas.microsoft.com/office/drawing/2014/main" val="93467720"/>
                  </a:ext>
                </a:extLst>
              </a:tr>
              <a:tr h="352800">
                <a:tc>
                  <a:txBody>
                    <a:bodyPr/>
                    <a:lstStyle/>
                    <a:p>
                      <a:pPr marL="0" algn="ctr" defTabSz="914400" rtl="0" eaLnBrk="1" fontAlgn="b" latinLnBrk="0" hangingPunct="1"/>
                      <a:r>
                        <a:rPr lang="en-IE" sz="1200" u="none" strike="noStrike" kern="1200" dirty="0">
                          <a:solidFill>
                            <a:schemeClr val="accent3">
                              <a:lumMod val="75000"/>
                            </a:schemeClr>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lnL>
                      <a:noFill/>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20%</a:t>
                      </a:r>
                    </a:p>
                  </a:txBody>
                  <a:tcPr marL="9525" marR="9525" marT="9525" marB="0" anchor="ctr">
                    <a:lnL w="12700" cap="flat" cmpd="sng" algn="ctr">
                      <a:solidFill>
                        <a:schemeClr val="accent4"/>
                      </a:solidFill>
                      <a:prstDash val="solid"/>
                      <a:round/>
                      <a:headEnd type="none" w="med" len="med"/>
                      <a:tailEnd type="none" w="med" len="med"/>
                    </a:lnL>
                    <a:solidFill>
                      <a:srgbClr val="50C9B5"/>
                    </a:solidFil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16%</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tc>
                <a:extLst>
                  <a:ext uri="{0D108BD9-81ED-4DB2-BD59-A6C34878D82A}">
                    <a16:rowId xmlns:a16="http://schemas.microsoft.com/office/drawing/2014/main" val="2568804108"/>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14%</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tc>
                <a:extLst>
                  <a:ext uri="{0D108BD9-81ED-4DB2-BD59-A6C34878D82A}">
                    <a16:rowId xmlns:a16="http://schemas.microsoft.com/office/drawing/2014/main" val="181835850"/>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-2%</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14%</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solidFill>
                      <a:srgbClr val="50C9B5"/>
                    </a:solid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10%</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15%</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11%</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18%</a:t>
                      </a:r>
                    </a:p>
                  </a:txBody>
                  <a:tcPr marL="9525" marR="9525" marT="9525" marB="0" anchor="ctr">
                    <a:solidFill>
                      <a:srgbClr val="50C9B5"/>
                    </a:solid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8%</a:t>
                      </a:r>
                    </a:p>
                  </a:txBody>
                  <a:tcPr marL="9525" marR="9525" marT="9525" marB="0" anchor="ctr"/>
                </a:tc>
                <a:extLst>
                  <a:ext uri="{0D108BD9-81ED-4DB2-BD59-A6C34878D82A}">
                    <a16:rowId xmlns:a16="http://schemas.microsoft.com/office/drawing/2014/main" val="3806466280"/>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-3%</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11%</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16%</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12%</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11%</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11%</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15%</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tc>
                <a:extLst>
                  <a:ext uri="{0D108BD9-81ED-4DB2-BD59-A6C34878D82A}">
                    <a16:rowId xmlns:a16="http://schemas.microsoft.com/office/drawing/2014/main" val="3643483257"/>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10%</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19%</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11%</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5%</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14%</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9%</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11%</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9%</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12%</a:t>
                      </a:r>
                    </a:p>
                  </a:txBody>
                  <a:tcPr marL="9525" marR="9525" marT="9525" marB="0" anchor="ctr"/>
                </a:tc>
                <a:extLst>
                  <a:ext uri="{0D108BD9-81ED-4DB2-BD59-A6C34878D82A}">
                    <a16:rowId xmlns:a16="http://schemas.microsoft.com/office/drawing/2014/main" val="537832574"/>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1%</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a:t>
                      </a:r>
                    </a:p>
                  </a:txBody>
                  <a:tcPr marL="9525" marR="9525" marT="9525" marB="0" anchor="ct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a:t>
                      </a:r>
                    </a:p>
                  </a:txBody>
                  <a:tcPr marL="9525" marR="9525" marT="9525" marB="0" anchor="ctr"/>
                </a:tc>
                <a:extLst>
                  <a:ext uri="{0D108BD9-81ED-4DB2-BD59-A6C34878D82A}">
                    <a16:rowId xmlns:a16="http://schemas.microsoft.com/office/drawing/2014/main" val="1453196020"/>
                  </a:ext>
                </a:extLst>
              </a:tr>
              <a:tr h="352800">
                <a:tc>
                  <a:txBody>
                    <a:bodyPr/>
                    <a:lstStyle/>
                    <a:p>
                      <a:pPr marL="0" algn="ctr" defTabSz="914400" rtl="0" eaLnBrk="1" fontAlgn="b" latinLnBrk="0" hangingPunct="1"/>
                      <a:r>
                        <a:rPr lang="en-IE" sz="1200" u="none" strike="noStrike" kern="1200" dirty="0">
                          <a:solidFill>
                            <a:schemeClr val="accent1"/>
                          </a:solidFill>
                          <a:effectLst/>
                          <a:latin typeface="+mn-lt"/>
                          <a:ea typeface="+mn-ea"/>
                          <a:cs typeface="+mn-cs"/>
                        </a:rPr>
                        <a:t>-1%</a:t>
                      </a: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algn="ctr" fontAlgn="b"/>
                      <a:endParaRPr lang="en-IE" sz="1200" b="0" i="0" u="none" strike="noStrike" dirty="0">
                        <a:solidFill>
                          <a:schemeClr val="tx2"/>
                        </a:solidFill>
                        <a:effectLst/>
                        <a:latin typeface="Aptos Narrow" panose="020B0004020202020204" pitchFamily="34" charset="0"/>
                      </a:endParaRPr>
                    </a:p>
                  </a:txBody>
                  <a:tcPr marL="9525" marR="9525" marT="9525" marB="0" anchor="ctr">
                    <a:lnL>
                      <a:noFill/>
                    </a:lnL>
                    <a:lnR>
                      <a:noFill/>
                    </a:lnR>
                    <a:lnT>
                      <a:noFill/>
                    </a:lnT>
                    <a:lnB w="12700" cmpd="sng">
                      <a:noFill/>
                    </a:lnB>
                    <a:lnTlToBr w="12700" cmpd="sng">
                      <a:noFill/>
                      <a:prstDash val="solid"/>
                    </a:lnTlToBr>
                    <a:lnBlToTr w="12700" cmpd="sng">
                      <a:noFill/>
                      <a:prstDash val="solid"/>
                    </a:lnBlToTr>
                    <a:noFil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19%</a:t>
                      </a:r>
                    </a:p>
                  </a:txBody>
                  <a:tcPr marL="9525" marR="9525" marT="9525" marB="0" anchor="ctr">
                    <a:lnL>
                      <a:noFill/>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21%</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13%</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23%</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22%</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18%</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21%</a:t>
                      </a:r>
                    </a:p>
                  </a:txBody>
                  <a:tcPr marL="9525" marR="9525" marT="9525" marB="0" anchor="ctr">
                    <a:lnR w="12700" cap="flat" cmpd="sng" algn="ctr">
                      <a:solidFill>
                        <a:schemeClr val="accent4"/>
                      </a:solidFill>
                      <a:prstDash val="solid"/>
                      <a:round/>
                      <a:headEnd type="none" w="med" len="med"/>
                      <a:tailEnd type="none" w="med" len="med"/>
                    </a:lnR>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19%</a:t>
                      </a:r>
                    </a:p>
                  </a:txBody>
                  <a:tcPr marL="9525" marR="9525" marT="9525" marB="0" anchor="ctr">
                    <a:lnL w="12700" cap="flat" cmpd="sng" algn="ctr">
                      <a:solidFill>
                        <a:schemeClr val="accent4"/>
                      </a:solidFill>
                      <a:prstDash val="solid"/>
                      <a:round/>
                      <a:headEnd type="none" w="med" len="med"/>
                      <a:tailEnd type="none" w="med" len="med"/>
                    </a:lnL>
                  </a:tcPr>
                </a:tc>
                <a:tc>
                  <a:txBody>
                    <a:bodyPr/>
                    <a:lstStyle/>
                    <a:p>
                      <a:pPr marL="0" algn="ctr" defTabSz="914400" rtl="0" eaLnBrk="1" fontAlgn="b" latinLnBrk="0" hangingPunct="1"/>
                      <a:r>
                        <a:rPr lang="en-IE" sz="1200" u="none" strike="noStrike" kern="1200">
                          <a:solidFill>
                            <a:schemeClr val="tx2"/>
                          </a:solidFill>
                          <a:effectLst/>
                          <a:latin typeface="+mn-lt"/>
                          <a:ea typeface="+mn-ea"/>
                          <a:cs typeface="+mn-cs"/>
                        </a:rPr>
                        <a:t>17%</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20%</a:t>
                      </a:r>
                    </a:p>
                  </a:txBody>
                  <a:tcPr marL="9525" marR="9525" marT="9525" marB="0" anchor="ctr"/>
                </a:tc>
                <a:tc>
                  <a:txBody>
                    <a:bodyPr/>
                    <a:lstStyle/>
                    <a:p>
                      <a:pPr marL="0" algn="ctr" defTabSz="914400" rtl="0" eaLnBrk="1" fontAlgn="b" latinLnBrk="0" hangingPunct="1"/>
                      <a:r>
                        <a:rPr lang="en-IE" sz="1200" u="none" strike="noStrike" kern="1200" dirty="0">
                          <a:solidFill>
                            <a:schemeClr val="tx2"/>
                          </a:solidFill>
                          <a:effectLst/>
                          <a:latin typeface="+mn-lt"/>
                          <a:ea typeface="+mn-ea"/>
                          <a:cs typeface="+mn-cs"/>
                        </a:rPr>
                        <a:t>25%</a:t>
                      </a:r>
                    </a:p>
                  </a:txBody>
                  <a:tcPr marL="9525" marR="9525" marT="9525" marB="0" anchor="ctr"/>
                </a:tc>
                <a:extLst>
                  <a:ext uri="{0D108BD9-81ED-4DB2-BD59-A6C34878D82A}">
                    <a16:rowId xmlns:a16="http://schemas.microsoft.com/office/drawing/2014/main" val="2081880392"/>
                  </a:ext>
                </a:extLst>
              </a:tr>
            </a:tbl>
          </a:graphicData>
        </a:graphic>
      </p:graphicFrame>
      <p:sp>
        <p:nvSpPr>
          <p:cNvPr id="14" name="LabelBox">
            <a:extLst>
              <a:ext uri="{FF2B5EF4-FFF2-40B4-BE49-F238E27FC236}">
                <a16:creationId xmlns:a16="http://schemas.microsoft.com/office/drawing/2014/main" id="{39009A92-A959-1D1D-4DC8-035A3A388864}"/>
              </a:ext>
            </a:extLst>
          </p:cNvPr>
          <p:cNvSpPr txBox="1"/>
          <p:nvPr/>
        </p:nvSpPr>
        <p:spPr>
          <a:xfrm>
            <a:off x="3319378" y="2162364"/>
            <a:ext cx="543739" cy="286232"/>
          </a:xfrm>
          <a:prstGeom prst="rect">
            <a:avLst/>
          </a:prstGeom>
          <a:noFill/>
        </p:spPr>
        <p:txBody>
          <a:bodyPr wrap="none" rtlCol="0">
            <a:spAutoFit/>
          </a:bodyPr>
          <a:lstStyle/>
          <a:p>
            <a:pPr algn="ctr">
              <a:lnSpc>
                <a:spcPct val="90000"/>
              </a:lnSpc>
              <a:spcAft>
                <a:spcPts val="600"/>
              </a:spcAft>
              <a:defRPr/>
            </a:pPr>
            <a:r>
              <a:rPr lang="en-IE" sz="1400" b="1" dirty="0">
                <a:solidFill>
                  <a:schemeClr val="tx2"/>
                </a:solidFill>
              </a:rPr>
              <a:t>2024</a:t>
            </a:r>
            <a:endParaRPr lang="en-GB" sz="1400" b="1" dirty="0">
              <a:solidFill>
                <a:schemeClr val="tx2"/>
              </a:solidFill>
            </a:endParaRPr>
          </a:p>
        </p:txBody>
      </p:sp>
      <p:pic>
        <p:nvPicPr>
          <p:cNvPr id="18" name="Graphic 17">
            <a:extLst>
              <a:ext uri="{FF2B5EF4-FFF2-40B4-BE49-F238E27FC236}">
                <a16:creationId xmlns:a16="http://schemas.microsoft.com/office/drawing/2014/main" id="{6421B399-ED5B-56ED-115F-F83929145E92}"/>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231775" y="1640839"/>
            <a:ext cx="803275" cy="803275"/>
          </a:xfrm>
          <a:prstGeom prst="rect">
            <a:avLst/>
          </a:prstGeom>
        </p:spPr>
      </p:pic>
    </p:spTree>
    <p:extLst>
      <p:ext uri="{BB962C8B-B14F-4D97-AF65-F5344CB8AC3E}">
        <p14:creationId xmlns:p14="http://schemas.microsoft.com/office/powerpoint/2010/main" val="191430728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E" dirty="0"/>
              <a:t>Appendices - </a:t>
            </a:r>
            <a:br>
              <a:rPr lang="en-IE" dirty="0"/>
            </a:br>
            <a:r>
              <a:rPr lang="en-IE" dirty="0"/>
              <a:t>Detailed Attitudinal Slides</a:t>
            </a:r>
          </a:p>
        </p:txBody>
      </p:sp>
    </p:spTree>
    <p:extLst>
      <p:ext uri="{BB962C8B-B14F-4D97-AF65-F5344CB8AC3E}">
        <p14:creationId xmlns:p14="http://schemas.microsoft.com/office/powerpoint/2010/main" val="539124015"/>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81EC2229-FAC3-41AE-B5FB-91638516587E}"/>
              </a:ext>
            </a:extLst>
          </p:cNvPr>
          <p:cNvSpPr>
            <a:spLocks noGrp="1"/>
          </p:cNvSpPr>
          <p:nvPr>
            <p:ph type="title"/>
          </p:nvPr>
        </p:nvSpPr>
        <p:spPr/>
        <p:txBody>
          <a:bodyPr/>
          <a:lstStyle/>
          <a:p>
            <a:r>
              <a:rPr lang="en-GB" dirty="0"/>
              <a:t>Attitudes to air quality</a:t>
            </a:r>
          </a:p>
        </p:txBody>
      </p:sp>
    </p:spTree>
    <p:extLst>
      <p:ext uri="{BB962C8B-B14F-4D97-AF65-F5344CB8AC3E}">
        <p14:creationId xmlns:p14="http://schemas.microsoft.com/office/powerpoint/2010/main" val="145557937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42</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2898188"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Air pollution is only a problem in and around cities</a:t>
            </a:r>
          </a:p>
        </p:txBody>
      </p:sp>
      <p:sp>
        <p:nvSpPr>
          <p:cNvPr id="2" name="LabelBox">
            <a:extLst>
              <a:ext uri="{FF2B5EF4-FFF2-40B4-BE49-F238E27FC236}">
                <a16:creationId xmlns:a16="http://schemas.microsoft.com/office/drawing/2014/main" id="{FED39C0D-EC35-DBCE-DF71-1B8640D284AE}"/>
              </a:ext>
            </a:extLst>
          </p:cNvPr>
          <p:cNvSpPr txBox="1"/>
          <p:nvPr/>
        </p:nvSpPr>
        <p:spPr>
          <a:xfrm>
            <a:off x="445907" y="2705071"/>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33796D71-138D-691B-7B9B-94834BEA67F9}"/>
              </a:ext>
            </a:extLst>
          </p:cNvPr>
          <p:cNvSpPr txBox="1"/>
          <p:nvPr/>
        </p:nvSpPr>
        <p:spPr>
          <a:xfrm>
            <a:off x="289647" y="310317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03DAB27E-7800-09EE-EE97-D274918DE079}"/>
              </a:ext>
            </a:extLst>
          </p:cNvPr>
          <p:cNvSpPr txBox="1"/>
          <p:nvPr/>
        </p:nvSpPr>
        <p:spPr>
          <a:xfrm>
            <a:off x="863843" y="354961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6456274D-2156-4650-72D0-F8BE1E06D6CE}"/>
              </a:ext>
            </a:extLst>
          </p:cNvPr>
          <p:cNvSpPr txBox="1"/>
          <p:nvPr/>
        </p:nvSpPr>
        <p:spPr>
          <a:xfrm>
            <a:off x="118125" y="3974997"/>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F7EE1A14-10D1-E469-34A8-A186305F61D1}"/>
              </a:ext>
            </a:extLst>
          </p:cNvPr>
          <p:cNvSpPr txBox="1"/>
          <p:nvPr/>
        </p:nvSpPr>
        <p:spPr>
          <a:xfrm>
            <a:off x="272783" y="438132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7A8525E9-20F6-4C25-D925-56ADA9EC8CE1}"/>
              </a:ext>
            </a:extLst>
          </p:cNvPr>
          <p:cNvSpPr txBox="1"/>
          <p:nvPr/>
        </p:nvSpPr>
        <p:spPr>
          <a:xfrm>
            <a:off x="622558" y="46828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04132103-E7C7-9251-7EBD-9FA4ED934C54}"/>
              </a:ext>
            </a:extLst>
          </p:cNvPr>
          <p:cNvGraphicFramePr/>
          <p:nvPr>
            <p:extLst>
              <p:ext uri="{D42A27DB-BD31-4B8C-83A1-F6EECF244321}">
                <p14:modId xmlns:p14="http://schemas.microsoft.com/office/powerpoint/2010/main" val="3973128891"/>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6170BC67-ECD7-BBE4-EB24-8BD146EB7B33}"/>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0DD71004-BF4D-EA04-64A6-523E382C05E3}"/>
              </a:ext>
            </a:extLst>
          </p:cNvPr>
          <p:cNvGraphicFramePr>
            <a:graphicFrameLocks noGrp="1"/>
          </p:cNvGraphicFramePr>
          <p:nvPr>
            <p:extLst>
              <p:ext uri="{D42A27DB-BD31-4B8C-83A1-F6EECF244321}">
                <p14:modId xmlns:p14="http://schemas.microsoft.com/office/powerpoint/2010/main" val="626678203"/>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2.9</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2.9</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2.9</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C6683DB0-1900-F2B5-C08E-0AC0851A2B82}"/>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AC2A5FC9-12E5-8A97-4509-6BB954C47B24}"/>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5C8D4250-BA67-8E6B-F9DB-B8AF88A867E1}"/>
              </a:ext>
            </a:extLst>
          </p:cNvPr>
          <p:cNvGraphicFramePr>
            <a:graphicFrameLocks noGrp="1"/>
          </p:cNvGraphicFramePr>
          <p:nvPr>
            <p:extLst>
              <p:ext uri="{D42A27DB-BD31-4B8C-83A1-F6EECF244321}">
                <p14:modId xmlns:p14="http://schemas.microsoft.com/office/powerpoint/2010/main" val="343493544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36%</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39" name="Table 38">
            <a:extLst>
              <a:ext uri="{FF2B5EF4-FFF2-40B4-BE49-F238E27FC236}">
                <a16:creationId xmlns:a16="http://schemas.microsoft.com/office/drawing/2014/main" id="{8F81A9D5-C3AD-BE20-A5E6-5045DB607655}"/>
              </a:ext>
            </a:extLst>
          </p:cNvPr>
          <p:cNvGraphicFramePr>
            <a:graphicFrameLocks noGrp="1"/>
          </p:cNvGraphicFramePr>
          <p:nvPr>
            <p:extLst>
              <p:ext uri="{D42A27DB-BD31-4B8C-83A1-F6EECF244321}">
                <p14:modId xmlns:p14="http://schemas.microsoft.com/office/powerpoint/2010/main" val="2827511154"/>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40" name="LabelBox">
            <a:extLst>
              <a:ext uri="{FF2B5EF4-FFF2-40B4-BE49-F238E27FC236}">
                <a16:creationId xmlns:a16="http://schemas.microsoft.com/office/drawing/2014/main" id="{6BA6C222-0948-6AA4-D20B-B05C39542A3E}"/>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41" name="LabelBox">
            <a:extLst>
              <a:ext uri="{FF2B5EF4-FFF2-40B4-BE49-F238E27FC236}">
                <a16:creationId xmlns:a16="http://schemas.microsoft.com/office/drawing/2014/main" id="{6ADD533F-A2DC-4D31-3685-CC7E0126CAC0}"/>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42" name="LabelBox">
            <a:extLst>
              <a:ext uri="{FF2B5EF4-FFF2-40B4-BE49-F238E27FC236}">
                <a16:creationId xmlns:a16="http://schemas.microsoft.com/office/drawing/2014/main" id="{F6832B32-BCAD-264B-9438-00E349BE57D6}"/>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3" name="LabelBox">
            <a:extLst>
              <a:ext uri="{FF2B5EF4-FFF2-40B4-BE49-F238E27FC236}">
                <a16:creationId xmlns:a16="http://schemas.microsoft.com/office/drawing/2014/main" id="{C12148D6-0108-45E9-AC55-0DBD2E80DD2C}"/>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18" name="Group 17">
            <a:extLst>
              <a:ext uri="{FF2B5EF4-FFF2-40B4-BE49-F238E27FC236}">
                <a16:creationId xmlns:a16="http://schemas.microsoft.com/office/drawing/2014/main" id="{D146A4AC-7D3C-DBFA-CF87-41D4B79A8C44}"/>
              </a:ext>
            </a:extLst>
          </p:cNvPr>
          <p:cNvGrpSpPr/>
          <p:nvPr/>
        </p:nvGrpSpPr>
        <p:grpSpPr>
          <a:xfrm>
            <a:off x="2395266" y="1873315"/>
            <a:ext cx="6041602" cy="3651184"/>
            <a:chOff x="2509566" y="1752600"/>
            <a:chExt cx="6041602" cy="4330699"/>
          </a:xfrm>
        </p:grpSpPr>
        <p:cxnSp>
          <p:nvCxnSpPr>
            <p:cNvPr id="19" name="Straight Connector 18">
              <a:extLst>
                <a:ext uri="{FF2B5EF4-FFF2-40B4-BE49-F238E27FC236}">
                  <a16:creationId xmlns:a16="http://schemas.microsoft.com/office/drawing/2014/main" id="{D90A157D-C3B8-6A3A-A9BC-2335418F1411}"/>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B2132405-BBE3-59E7-4FF7-3BAD80B62B28}"/>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7" name="Straight Connector 36">
              <a:extLst>
                <a:ext uri="{FF2B5EF4-FFF2-40B4-BE49-F238E27FC236}">
                  <a16:creationId xmlns:a16="http://schemas.microsoft.com/office/drawing/2014/main" id="{E234F79C-0C74-A69B-21D3-E75EE2436CE8}"/>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8" name="Straight Connector 37">
              <a:extLst>
                <a:ext uri="{FF2B5EF4-FFF2-40B4-BE49-F238E27FC236}">
                  <a16:creationId xmlns:a16="http://schemas.microsoft.com/office/drawing/2014/main" id="{D9253E36-C0B6-0DDD-6528-94EE39D3B9FF}"/>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4" name="Graphic 43">
            <a:extLst>
              <a:ext uri="{FF2B5EF4-FFF2-40B4-BE49-F238E27FC236}">
                <a16:creationId xmlns:a16="http://schemas.microsoft.com/office/drawing/2014/main" id="{AFEE642D-C6C2-BFE5-BB9F-FD003F0CB188}"/>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86692" y="1168400"/>
            <a:ext cx="1005961" cy="1005961"/>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43</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2864632"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Air pollution poses a serious health risk to the public</a:t>
            </a:r>
          </a:p>
        </p:txBody>
      </p:sp>
      <p:sp>
        <p:nvSpPr>
          <p:cNvPr id="2" name="LabelBox">
            <a:extLst>
              <a:ext uri="{FF2B5EF4-FFF2-40B4-BE49-F238E27FC236}">
                <a16:creationId xmlns:a16="http://schemas.microsoft.com/office/drawing/2014/main" id="{C999C463-5033-27E6-FB98-2E6C6A86C40D}"/>
              </a:ext>
            </a:extLst>
          </p:cNvPr>
          <p:cNvSpPr txBox="1"/>
          <p:nvPr/>
        </p:nvSpPr>
        <p:spPr>
          <a:xfrm>
            <a:off x="445907" y="29812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41EAE5AE-82C2-870A-7DEA-6943DB5C1185}"/>
              </a:ext>
            </a:extLst>
          </p:cNvPr>
          <p:cNvSpPr txBox="1"/>
          <p:nvPr/>
        </p:nvSpPr>
        <p:spPr>
          <a:xfrm>
            <a:off x="289647" y="37794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6863965B-8BB5-536E-F12B-07DF0A278801}"/>
              </a:ext>
            </a:extLst>
          </p:cNvPr>
          <p:cNvSpPr txBox="1"/>
          <p:nvPr/>
        </p:nvSpPr>
        <p:spPr>
          <a:xfrm>
            <a:off x="863843" y="4368765"/>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C8345B10-44AF-8D4D-B508-BE7BFC64F21F}"/>
              </a:ext>
            </a:extLst>
          </p:cNvPr>
          <p:cNvSpPr txBox="1"/>
          <p:nvPr/>
        </p:nvSpPr>
        <p:spPr>
          <a:xfrm>
            <a:off x="118125" y="451792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E9EA1135-7257-DEC2-FBFE-6F65D877213C}"/>
              </a:ext>
            </a:extLst>
          </p:cNvPr>
          <p:cNvSpPr txBox="1"/>
          <p:nvPr/>
        </p:nvSpPr>
        <p:spPr>
          <a:xfrm>
            <a:off x="272783" y="464802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879B2CA8-463C-58C0-7F1C-87226DBE64B0}"/>
              </a:ext>
            </a:extLst>
          </p:cNvPr>
          <p:cNvSpPr txBox="1"/>
          <p:nvPr/>
        </p:nvSpPr>
        <p:spPr>
          <a:xfrm>
            <a:off x="622558" y="477813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D904B82E-3495-B061-8C6E-07721B0D3B50}"/>
              </a:ext>
            </a:extLst>
          </p:cNvPr>
          <p:cNvGraphicFramePr/>
          <p:nvPr>
            <p:extLst>
              <p:ext uri="{D42A27DB-BD31-4B8C-83A1-F6EECF244321}">
                <p14:modId xmlns:p14="http://schemas.microsoft.com/office/powerpoint/2010/main" val="1520011062"/>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3975FC08-8559-8DBF-FDCA-E8FC676C8777}"/>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FD00955D-0981-6183-2647-FCD9C5738DE4}"/>
              </a:ext>
            </a:extLst>
          </p:cNvPr>
          <p:cNvGraphicFramePr>
            <a:graphicFrameLocks noGrp="1"/>
          </p:cNvGraphicFramePr>
          <p:nvPr>
            <p:extLst>
              <p:ext uri="{D42A27DB-BD31-4B8C-83A1-F6EECF244321}">
                <p14:modId xmlns:p14="http://schemas.microsoft.com/office/powerpoint/2010/main" val="527117004"/>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A9F70C16-B64D-1068-C497-580D7FA18CBB}"/>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E75D0EEA-821F-F94B-CB65-865C84A03CC5}"/>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B70B1E0B-75D3-C807-CED2-4B03928D8F6A}"/>
              </a:ext>
            </a:extLst>
          </p:cNvPr>
          <p:cNvGraphicFramePr>
            <a:graphicFrameLocks noGrp="1"/>
          </p:cNvGraphicFramePr>
          <p:nvPr>
            <p:extLst>
              <p:ext uri="{D42A27DB-BD31-4B8C-83A1-F6EECF244321}">
                <p14:modId xmlns:p14="http://schemas.microsoft.com/office/powerpoint/2010/main" val="3708041801"/>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1E7B77D7-C0DD-8849-C5B7-02BF1EAF4930}"/>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BCD7EE63-F638-5B99-6131-DDFCF2CABD2D}"/>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1D8A5CAF-547D-D66C-BDE6-1AD55D00CA37}"/>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0EA5F9F0-FD0F-32E1-C007-5EE00F8578BE}"/>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E3E72288-13B8-1611-115F-B98A945C9B3D}"/>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CB4680F8-8A85-FA76-7864-8DA6D35008EF}"/>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96D3DEEE-A0F1-7CA5-E859-AA5CD382D465}"/>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F2B850DE-D917-9C51-D4C7-5A37A546BD7F}"/>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714EF508-BBE2-0760-987E-172D087AF914}"/>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E7167940-65B8-9E71-7661-DAA007251561}"/>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4" name="Graphic 43">
            <a:extLst>
              <a:ext uri="{FF2B5EF4-FFF2-40B4-BE49-F238E27FC236}">
                <a16:creationId xmlns:a16="http://schemas.microsoft.com/office/drawing/2014/main" id="{2C33D1C7-D1C3-FE69-DD7C-D959F8DB0E8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86692" y="1168400"/>
            <a:ext cx="1005961" cy="1005961"/>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44</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2805909"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Particulate Matter / fine particles in our air (PM10 &amp; PM2.5) is one of the main air pollutants in Ireland</a:t>
            </a:r>
          </a:p>
        </p:txBody>
      </p:sp>
      <p:sp>
        <p:nvSpPr>
          <p:cNvPr id="2" name="LabelBox">
            <a:extLst>
              <a:ext uri="{FF2B5EF4-FFF2-40B4-BE49-F238E27FC236}">
                <a16:creationId xmlns:a16="http://schemas.microsoft.com/office/drawing/2014/main" id="{65A02914-BD30-FC52-3964-D5B3EEF9BCA7}"/>
              </a:ext>
            </a:extLst>
          </p:cNvPr>
          <p:cNvSpPr txBox="1"/>
          <p:nvPr/>
        </p:nvSpPr>
        <p:spPr>
          <a:xfrm>
            <a:off x="445907" y="271840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DFFB9632-4E55-90CA-3F1D-0476205F45FB}"/>
              </a:ext>
            </a:extLst>
          </p:cNvPr>
          <p:cNvSpPr txBox="1"/>
          <p:nvPr/>
        </p:nvSpPr>
        <p:spPr>
          <a:xfrm>
            <a:off x="289647" y="304983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5DDEC37F-291F-6C28-508F-B292DA3A2D67}"/>
              </a:ext>
            </a:extLst>
          </p:cNvPr>
          <p:cNvSpPr txBox="1"/>
          <p:nvPr/>
        </p:nvSpPr>
        <p:spPr>
          <a:xfrm>
            <a:off x="863843" y="348865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91BF35B0-FBE5-6CF6-A35C-589826A74667}"/>
              </a:ext>
            </a:extLst>
          </p:cNvPr>
          <p:cNvSpPr txBox="1"/>
          <p:nvPr/>
        </p:nvSpPr>
        <p:spPr>
          <a:xfrm>
            <a:off x="118125" y="367972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BA726A62-634E-3553-8AA5-3EFFE28D0B22}"/>
              </a:ext>
            </a:extLst>
          </p:cNvPr>
          <p:cNvSpPr txBox="1"/>
          <p:nvPr/>
        </p:nvSpPr>
        <p:spPr>
          <a:xfrm>
            <a:off x="272783" y="382506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B8BB9788-E42B-CD4A-986A-6158BC5DF59B}"/>
              </a:ext>
            </a:extLst>
          </p:cNvPr>
          <p:cNvSpPr txBox="1"/>
          <p:nvPr/>
        </p:nvSpPr>
        <p:spPr>
          <a:xfrm>
            <a:off x="622558" y="424473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75BA3652-0D02-C512-FD71-C11E5232C5C7}"/>
              </a:ext>
            </a:extLst>
          </p:cNvPr>
          <p:cNvGraphicFramePr/>
          <p:nvPr>
            <p:extLst>
              <p:ext uri="{D42A27DB-BD31-4B8C-83A1-F6EECF244321}">
                <p14:modId xmlns:p14="http://schemas.microsoft.com/office/powerpoint/2010/main" val="4116406304"/>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694B4C63-9F2A-2A51-7968-FC57EDFD3476}"/>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219251A6-75EE-EA8C-AFFE-BC2BA8739846}"/>
              </a:ext>
            </a:extLst>
          </p:cNvPr>
          <p:cNvGraphicFramePr>
            <a:graphicFrameLocks noGrp="1"/>
          </p:cNvGraphicFramePr>
          <p:nvPr>
            <p:extLst>
              <p:ext uri="{D42A27DB-BD31-4B8C-83A1-F6EECF244321}">
                <p14:modId xmlns:p14="http://schemas.microsoft.com/office/powerpoint/2010/main" val="3821641786"/>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EACD4906-DF9C-FF09-BC0B-1B73CBA8BA2E}"/>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B43EEAED-7927-9362-5B24-710DA17B8AC1}"/>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E969FF26-2BF7-E2F6-6A5A-28B09EC556F0}"/>
              </a:ext>
            </a:extLst>
          </p:cNvPr>
          <p:cNvGraphicFramePr>
            <a:graphicFrameLocks noGrp="1"/>
          </p:cNvGraphicFramePr>
          <p:nvPr>
            <p:extLst>
              <p:ext uri="{D42A27DB-BD31-4B8C-83A1-F6EECF244321}">
                <p14:modId xmlns:p14="http://schemas.microsoft.com/office/powerpoint/2010/main" val="1318751548"/>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A5A697AF-A219-39AB-DB7D-C104E9734734}"/>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C210D233-1D49-DF30-BDFB-88017D528E00}"/>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ADC4B0BE-8470-D837-0F6D-73B2773BFE76}"/>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AA3ECC0A-CCBD-5C99-8F81-38E6262B240D}"/>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142BAD54-80CF-47F6-7E77-64BA2B828A4A}"/>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69532532-A6BF-3923-565E-2FD77930D5E3}"/>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C07A4F68-87C0-4699-A962-0C216AC9E646}"/>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69178D9D-8E02-FEFE-2514-5786A809733E}"/>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D91C1285-B971-9DFE-D131-0D9E49CA1D77}"/>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E3ABFD4F-442C-9A65-7528-FAB545E15055}"/>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6" name="Graphic 45">
            <a:extLst>
              <a:ext uri="{FF2B5EF4-FFF2-40B4-BE49-F238E27FC236}">
                <a16:creationId xmlns:a16="http://schemas.microsoft.com/office/drawing/2014/main" id="{15B093F7-4087-0373-6590-B1BD66FFFAFE}"/>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95207" y="1321591"/>
            <a:ext cx="753615" cy="753615"/>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45</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40" y="6453983"/>
            <a:ext cx="2797520"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sz="2600" dirty="0"/>
              <a:t>Higher amounts of Particulate Matter / fine particles in our air (PM10 &amp; PM2.5) increase the chances of developing breathing and heart-related diseases</a:t>
            </a:r>
          </a:p>
        </p:txBody>
      </p:sp>
      <p:sp>
        <p:nvSpPr>
          <p:cNvPr id="2" name="LabelBox">
            <a:extLst>
              <a:ext uri="{FF2B5EF4-FFF2-40B4-BE49-F238E27FC236}">
                <a16:creationId xmlns:a16="http://schemas.microsoft.com/office/drawing/2014/main" id="{79FEAB5A-7600-A422-2245-9F4EAC0A8029}"/>
              </a:ext>
            </a:extLst>
          </p:cNvPr>
          <p:cNvSpPr txBox="1"/>
          <p:nvPr/>
        </p:nvSpPr>
        <p:spPr>
          <a:xfrm>
            <a:off x="445907" y="279714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58162DAA-FFA6-091D-02C3-E59E6CB228C7}"/>
              </a:ext>
            </a:extLst>
          </p:cNvPr>
          <p:cNvSpPr txBox="1"/>
          <p:nvPr/>
        </p:nvSpPr>
        <p:spPr>
          <a:xfrm>
            <a:off x="289647" y="340162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22D19793-62A9-1FD0-8F42-C83E20BA6433}"/>
              </a:ext>
            </a:extLst>
          </p:cNvPr>
          <p:cNvSpPr txBox="1"/>
          <p:nvPr/>
        </p:nvSpPr>
        <p:spPr>
          <a:xfrm>
            <a:off x="863843" y="379091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77628E1A-0DCD-E9CC-52D6-676AD4D5107C}"/>
              </a:ext>
            </a:extLst>
          </p:cNvPr>
          <p:cNvSpPr txBox="1"/>
          <p:nvPr/>
        </p:nvSpPr>
        <p:spPr>
          <a:xfrm>
            <a:off x="118125" y="393372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9EF3FD55-E024-EADE-EBDC-CFC9E517844B}"/>
              </a:ext>
            </a:extLst>
          </p:cNvPr>
          <p:cNvSpPr txBox="1"/>
          <p:nvPr/>
        </p:nvSpPr>
        <p:spPr>
          <a:xfrm>
            <a:off x="272783" y="40828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A05E6FC0-CC9A-4D90-AD83-0CAB7A15EF56}"/>
              </a:ext>
            </a:extLst>
          </p:cNvPr>
          <p:cNvSpPr txBox="1"/>
          <p:nvPr/>
        </p:nvSpPr>
        <p:spPr>
          <a:xfrm>
            <a:off x="622558" y="438443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69564B8F-B103-244E-0E36-81DA7FCFD28B}"/>
              </a:ext>
            </a:extLst>
          </p:cNvPr>
          <p:cNvGraphicFramePr/>
          <p:nvPr>
            <p:extLst>
              <p:ext uri="{D42A27DB-BD31-4B8C-83A1-F6EECF244321}">
                <p14:modId xmlns:p14="http://schemas.microsoft.com/office/powerpoint/2010/main" val="1784267158"/>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FEB63CA2-A185-18D9-A32A-E965B1376527}"/>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48724A8A-1346-5CD3-C8DA-808DE3487939}"/>
              </a:ext>
            </a:extLst>
          </p:cNvPr>
          <p:cNvGraphicFramePr>
            <a:graphicFrameLocks noGrp="1"/>
          </p:cNvGraphicFramePr>
          <p:nvPr>
            <p:extLst>
              <p:ext uri="{D42A27DB-BD31-4B8C-83A1-F6EECF244321}">
                <p14:modId xmlns:p14="http://schemas.microsoft.com/office/powerpoint/2010/main" val="908539080"/>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B2A33D2C-4AC9-48BF-4966-6A1FFC77044B}"/>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A4C5C49D-2047-3B81-4910-22320C781C63}"/>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E7C3FBD4-A3B2-D0C0-899E-E79DD7C5EAB2}"/>
              </a:ext>
            </a:extLst>
          </p:cNvPr>
          <p:cNvGraphicFramePr>
            <a:graphicFrameLocks noGrp="1"/>
          </p:cNvGraphicFramePr>
          <p:nvPr>
            <p:extLst>
              <p:ext uri="{D42A27DB-BD31-4B8C-83A1-F6EECF244321}">
                <p14:modId xmlns:p14="http://schemas.microsoft.com/office/powerpoint/2010/main" val="180059916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921DBA44-A41B-C2F6-7527-4E65EAD62BE1}"/>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FF184B82-9706-1865-F93C-4563F144F3ED}"/>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A045F731-EF0F-D1FB-B19B-9243ED84D2F9}"/>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BA290C6F-BB0E-65EA-BF8E-F5D54D08F49F}"/>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7E261786-5504-891B-F7ED-CB105955CD81}"/>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DFEF38B7-ADF6-C0FA-57EC-0DE9A35FE7D4}"/>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98F9C3AE-18B0-E943-C41D-80CCC6C96A80}"/>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C1D62B31-5969-991A-1A06-80F57F4EC3AE}"/>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B5A35EEE-6F05-2567-3904-7F92AC073266}"/>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2F9D74A2-C3E8-AC9F-C975-337F1FA98617}"/>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4" name="Graphic 43">
            <a:extLst>
              <a:ext uri="{FF2B5EF4-FFF2-40B4-BE49-F238E27FC236}">
                <a16:creationId xmlns:a16="http://schemas.microsoft.com/office/drawing/2014/main" id="{85BF6EC1-4937-11C5-76BC-C4207F1A115A}"/>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95207" y="1321591"/>
            <a:ext cx="753615" cy="753615"/>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46</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2805909"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Nitrogen Dioxide (NO2) is one of the main air pollutants in Ireland</a:t>
            </a:r>
          </a:p>
        </p:txBody>
      </p:sp>
      <p:sp>
        <p:nvSpPr>
          <p:cNvPr id="2" name="LabelBox">
            <a:extLst>
              <a:ext uri="{FF2B5EF4-FFF2-40B4-BE49-F238E27FC236}">
                <a16:creationId xmlns:a16="http://schemas.microsoft.com/office/drawing/2014/main" id="{729EAD4C-E3D5-E066-EDD7-FE201E7587DA}"/>
              </a:ext>
            </a:extLst>
          </p:cNvPr>
          <p:cNvSpPr txBox="1"/>
          <p:nvPr/>
        </p:nvSpPr>
        <p:spPr>
          <a:xfrm>
            <a:off x="445907" y="2705071"/>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A0664264-AE19-142F-BE73-99AA6C4FFF4B}"/>
              </a:ext>
            </a:extLst>
          </p:cNvPr>
          <p:cNvSpPr txBox="1"/>
          <p:nvPr/>
        </p:nvSpPr>
        <p:spPr>
          <a:xfrm>
            <a:off x="289647" y="302697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64D8DB61-F826-4312-9BFD-FD7532AFEED3}"/>
              </a:ext>
            </a:extLst>
          </p:cNvPr>
          <p:cNvSpPr txBox="1"/>
          <p:nvPr/>
        </p:nvSpPr>
        <p:spPr>
          <a:xfrm>
            <a:off x="863843" y="344484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9A5576B4-704C-AD29-16E6-E4C5F8DC9F45}"/>
              </a:ext>
            </a:extLst>
          </p:cNvPr>
          <p:cNvSpPr txBox="1"/>
          <p:nvPr/>
        </p:nvSpPr>
        <p:spPr>
          <a:xfrm>
            <a:off x="118125" y="3593997"/>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757227B0-8AA8-82D0-6DFE-CF3A85F7834A}"/>
              </a:ext>
            </a:extLst>
          </p:cNvPr>
          <p:cNvSpPr txBox="1"/>
          <p:nvPr/>
        </p:nvSpPr>
        <p:spPr>
          <a:xfrm>
            <a:off x="272783" y="3724102"/>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F7DF720B-922D-32CA-2A33-5F60271CDD2F}"/>
              </a:ext>
            </a:extLst>
          </p:cNvPr>
          <p:cNvSpPr txBox="1"/>
          <p:nvPr/>
        </p:nvSpPr>
        <p:spPr>
          <a:xfrm>
            <a:off x="622558" y="424473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3F5C9C55-CA87-1D44-CDE3-6BE0D2023F91}"/>
              </a:ext>
            </a:extLst>
          </p:cNvPr>
          <p:cNvGraphicFramePr/>
          <p:nvPr>
            <p:extLst>
              <p:ext uri="{D42A27DB-BD31-4B8C-83A1-F6EECF244321}">
                <p14:modId xmlns:p14="http://schemas.microsoft.com/office/powerpoint/2010/main" val="2690436016"/>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7BF5CE20-489E-C7D8-8158-9E8724305499}"/>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9D39292E-BFB4-3D79-E878-DBDD3AE8D953}"/>
              </a:ext>
            </a:extLst>
          </p:cNvPr>
          <p:cNvGraphicFramePr>
            <a:graphicFrameLocks noGrp="1"/>
          </p:cNvGraphicFramePr>
          <p:nvPr>
            <p:extLst>
              <p:ext uri="{D42A27DB-BD31-4B8C-83A1-F6EECF244321}">
                <p14:modId xmlns:p14="http://schemas.microsoft.com/office/powerpoint/2010/main" val="136794413"/>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CA39EB64-026D-24D1-3C8B-3798FD518E54}"/>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CA152420-D9C2-C98D-DD22-8D045627EA4E}"/>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6711BA4A-7110-C5EC-5044-04A8D1D966C6}"/>
              </a:ext>
            </a:extLst>
          </p:cNvPr>
          <p:cNvGraphicFramePr>
            <a:graphicFrameLocks noGrp="1"/>
          </p:cNvGraphicFramePr>
          <p:nvPr>
            <p:extLst>
              <p:ext uri="{D42A27DB-BD31-4B8C-83A1-F6EECF244321}">
                <p14:modId xmlns:p14="http://schemas.microsoft.com/office/powerpoint/2010/main" val="2343894502"/>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89BC273A-FCE5-1C6A-7061-F6CF3F4AFB4D}"/>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7D0A25C3-0CF8-54FE-E202-778E36856D6C}"/>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240F6B27-D67B-8F73-C00E-62A27EA0D8CE}"/>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4F1E6FF4-17F8-4A66-D5E3-6380F70CB312}"/>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BF9FCBD0-DBDA-2158-DC15-321F02134CC1}"/>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14E2A76D-987F-EE7C-B61A-955604E3A74C}"/>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5AB7E5EE-2A18-F61B-1FFF-843CF30BBFCE}"/>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DA6D74BF-90A9-DFB9-1A60-B4D356002449}"/>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1FF4A3DE-7550-964C-239B-6F65DF695E70}"/>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0165680E-0AAD-E834-D9DA-E2FAEFB5388E}"/>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5" name="Graphic 44">
            <a:extLst>
              <a:ext uri="{FF2B5EF4-FFF2-40B4-BE49-F238E27FC236}">
                <a16:creationId xmlns:a16="http://schemas.microsoft.com/office/drawing/2014/main" id="{560E3B20-9698-3D09-757C-9702CFCB9CB1}"/>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6735" y="1190134"/>
            <a:ext cx="853126" cy="853126"/>
          </a:xfrm>
          <a:prstGeom prst="rect">
            <a:avLst/>
          </a:prstGeom>
        </p:spPr>
      </p:pic>
    </p:spTree>
    <p:extLst>
      <p:ext uri="{BB962C8B-B14F-4D97-AF65-F5344CB8AC3E}">
        <p14:creationId xmlns:p14="http://schemas.microsoft.com/office/powerpoint/2010/main" val="1516403353"/>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47</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2805909"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Higher amounts of Nitrogen Dioxide (NO</a:t>
            </a:r>
            <a:r>
              <a:rPr lang="en-IE" baseline="-25000" dirty="0"/>
              <a:t>2</a:t>
            </a:r>
            <a:r>
              <a:rPr lang="en-IE" dirty="0"/>
              <a:t>) in the air can make health conditions such as asthma and heart disease worse</a:t>
            </a:r>
          </a:p>
        </p:txBody>
      </p:sp>
      <p:sp>
        <p:nvSpPr>
          <p:cNvPr id="2" name="LabelBox">
            <a:extLst>
              <a:ext uri="{FF2B5EF4-FFF2-40B4-BE49-F238E27FC236}">
                <a16:creationId xmlns:a16="http://schemas.microsoft.com/office/drawing/2014/main" id="{99C8BB40-52E5-E65B-8354-AF3ECBF5CA9A}"/>
              </a:ext>
            </a:extLst>
          </p:cNvPr>
          <p:cNvSpPr txBox="1"/>
          <p:nvPr/>
        </p:nvSpPr>
        <p:spPr>
          <a:xfrm>
            <a:off x="445907" y="2819371"/>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7437B3EE-35AC-B4E7-DC1D-90B9CA754A01}"/>
              </a:ext>
            </a:extLst>
          </p:cNvPr>
          <p:cNvSpPr txBox="1"/>
          <p:nvPr/>
        </p:nvSpPr>
        <p:spPr>
          <a:xfrm>
            <a:off x="289647" y="341750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B07C37E4-E56E-92B5-3F48-EEBF1F88AD47}"/>
              </a:ext>
            </a:extLst>
          </p:cNvPr>
          <p:cNvSpPr txBox="1"/>
          <p:nvPr/>
        </p:nvSpPr>
        <p:spPr>
          <a:xfrm>
            <a:off x="863843" y="3911567"/>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036624C7-29A0-4E59-C713-8990B3AB37BC}"/>
              </a:ext>
            </a:extLst>
          </p:cNvPr>
          <p:cNvSpPr txBox="1"/>
          <p:nvPr/>
        </p:nvSpPr>
        <p:spPr>
          <a:xfrm>
            <a:off x="118125" y="407977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293411BF-8A9E-61EB-88E6-CD349528198E}"/>
              </a:ext>
            </a:extLst>
          </p:cNvPr>
          <p:cNvSpPr txBox="1"/>
          <p:nvPr/>
        </p:nvSpPr>
        <p:spPr>
          <a:xfrm>
            <a:off x="272783" y="42098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BC4E00BC-B4E9-A08E-D15A-82121BBA4E29}"/>
              </a:ext>
            </a:extLst>
          </p:cNvPr>
          <p:cNvSpPr txBox="1"/>
          <p:nvPr/>
        </p:nvSpPr>
        <p:spPr>
          <a:xfrm>
            <a:off x="622558" y="44542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497FFB6E-EDBF-7A46-6EF9-C50B9D755EA3}"/>
              </a:ext>
            </a:extLst>
          </p:cNvPr>
          <p:cNvGraphicFramePr/>
          <p:nvPr>
            <p:extLst>
              <p:ext uri="{D42A27DB-BD31-4B8C-83A1-F6EECF244321}">
                <p14:modId xmlns:p14="http://schemas.microsoft.com/office/powerpoint/2010/main" val="4028078357"/>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647B723D-8E25-0C51-211A-712125EF2D0C}"/>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6305316F-E48C-EEA4-85FD-14E5119AD1A7}"/>
              </a:ext>
            </a:extLst>
          </p:cNvPr>
          <p:cNvGraphicFramePr>
            <a:graphicFrameLocks noGrp="1"/>
          </p:cNvGraphicFramePr>
          <p:nvPr>
            <p:extLst>
              <p:ext uri="{D42A27DB-BD31-4B8C-83A1-F6EECF244321}">
                <p14:modId xmlns:p14="http://schemas.microsoft.com/office/powerpoint/2010/main" val="3734024871"/>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8FACA244-5E63-0206-2049-83745DAA7CCB}"/>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3BB36727-C7A9-3D8B-F78F-449492E1BF6A}"/>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3D74187C-3B52-6E54-651F-A43E49EFB033}"/>
              </a:ext>
            </a:extLst>
          </p:cNvPr>
          <p:cNvGraphicFramePr>
            <a:graphicFrameLocks noGrp="1"/>
          </p:cNvGraphicFramePr>
          <p:nvPr>
            <p:extLst>
              <p:ext uri="{D42A27DB-BD31-4B8C-83A1-F6EECF244321}">
                <p14:modId xmlns:p14="http://schemas.microsoft.com/office/powerpoint/2010/main" val="2973574262"/>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E22786E3-6876-0FB3-8F03-085D468384E9}"/>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9D40B1EA-EAB5-92DE-E41C-07B1E428194A}"/>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D265B8C4-7C87-6719-6457-A3ADDA2EC745}"/>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4937CCFE-6642-0133-1550-416AE416E586}"/>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5B6B3723-6C3F-21A4-1E48-3B1DA8C05FA4}"/>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9956AA27-082D-3F87-095A-77CDF123BD51}"/>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7DB5CC97-A8DF-E38A-245B-D449E2F312CF}"/>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284A130C-C0B9-9130-0C68-7F117E9AB692}"/>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86F90B97-8A6C-AB29-1B76-48FA4AA7648C}"/>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FF5DEEF6-E591-21E5-43B2-0D14F84F6427}"/>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4" name="Graphic 43">
            <a:extLst>
              <a:ext uri="{FF2B5EF4-FFF2-40B4-BE49-F238E27FC236}">
                <a16:creationId xmlns:a16="http://schemas.microsoft.com/office/drawing/2014/main" id="{CA06B248-0172-1F74-7D43-890321EB044D}"/>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6735" y="1190134"/>
            <a:ext cx="853126" cy="853126"/>
          </a:xfrm>
          <a:prstGeom prst="rect">
            <a:avLst/>
          </a:prstGeom>
        </p:spPr>
      </p:pic>
    </p:spTree>
    <p:extLst>
      <p:ext uri="{BB962C8B-B14F-4D97-AF65-F5344CB8AC3E}">
        <p14:creationId xmlns:p14="http://schemas.microsoft.com/office/powerpoint/2010/main" val="820290061"/>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48</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2805909"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sz="2700" dirty="0"/>
              <a:t>When it comes to car emissions, Carbon Dioxide (CO</a:t>
            </a:r>
            <a:r>
              <a:rPr lang="en-IE" sz="2700" baseline="-25000" dirty="0"/>
              <a:t>2</a:t>
            </a:r>
            <a:r>
              <a:rPr lang="en-IE" sz="2700" dirty="0"/>
              <a:t>) is just as unhealthy for our lungs as Particulate Matter (fine particles) and Nitrogen Dioxide (NO</a:t>
            </a:r>
            <a:r>
              <a:rPr lang="en-IE" sz="2700" baseline="-25000" dirty="0"/>
              <a:t>2</a:t>
            </a:r>
            <a:r>
              <a:rPr lang="en-IE" sz="2700" dirty="0"/>
              <a:t>)</a:t>
            </a:r>
          </a:p>
        </p:txBody>
      </p:sp>
      <p:sp>
        <p:nvSpPr>
          <p:cNvPr id="2" name="LabelBox">
            <a:extLst>
              <a:ext uri="{FF2B5EF4-FFF2-40B4-BE49-F238E27FC236}">
                <a16:creationId xmlns:a16="http://schemas.microsoft.com/office/drawing/2014/main" id="{1ED66070-0588-BAF0-79BB-EE06C8F617FF}"/>
              </a:ext>
            </a:extLst>
          </p:cNvPr>
          <p:cNvSpPr txBox="1"/>
          <p:nvPr/>
        </p:nvSpPr>
        <p:spPr>
          <a:xfrm>
            <a:off x="445907" y="2800321"/>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11FD5B59-6D64-4B73-C85F-076296C45F2D}"/>
              </a:ext>
            </a:extLst>
          </p:cNvPr>
          <p:cNvSpPr txBox="1"/>
          <p:nvPr/>
        </p:nvSpPr>
        <p:spPr>
          <a:xfrm>
            <a:off x="289647" y="3312726"/>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C8F5837E-0D14-72CB-D6A5-72AC7E3A0F06}"/>
              </a:ext>
            </a:extLst>
          </p:cNvPr>
          <p:cNvSpPr txBox="1"/>
          <p:nvPr/>
        </p:nvSpPr>
        <p:spPr>
          <a:xfrm>
            <a:off x="863843" y="382584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527428B8-9E7C-86E7-AEF7-A40E6E3C5FC9}"/>
              </a:ext>
            </a:extLst>
          </p:cNvPr>
          <p:cNvSpPr txBox="1"/>
          <p:nvPr/>
        </p:nvSpPr>
        <p:spPr>
          <a:xfrm>
            <a:off x="118125" y="4013097"/>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5BEDE469-90FD-CDF4-175E-B33E21BE1248}"/>
              </a:ext>
            </a:extLst>
          </p:cNvPr>
          <p:cNvSpPr txBox="1"/>
          <p:nvPr/>
        </p:nvSpPr>
        <p:spPr>
          <a:xfrm>
            <a:off x="272783" y="4162252"/>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428B23AC-9523-FFC2-058C-B021739C03E2}"/>
              </a:ext>
            </a:extLst>
          </p:cNvPr>
          <p:cNvSpPr txBox="1"/>
          <p:nvPr/>
        </p:nvSpPr>
        <p:spPr>
          <a:xfrm>
            <a:off x="622558" y="443523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837D6ABE-452C-4ABD-0635-6D297CCAE247}"/>
              </a:ext>
            </a:extLst>
          </p:cNvPr>
          <p:cNvGraphicFramePr/>
          <p:nvPr>
            <p:extLst>
              <p:ext uri="{D42A27DB-BD31-4B8C-83A1-F6EECF244321}">
                <p14:modId xmlns:p14="http://schemas.microsoft.com/office/powerpoint/2010/main" val="3836781822"/>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AF5ED0D3-6F06-0785-4CDF-D759ECC04BD9}"/>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D15E2C92-3FCE-C152-3F0C-8CD8B13B16C3}"/>
              </a:ext>
            </a:extLst>
          </p:cNvPr>
          <p:cNvGraphicFramePr>
            <a:graphicFrameLocks noGrp="1"/>
          </p:cNvGraphicFramePr>
          <p:nvPr>
            <p:extLst>
              <p:ext uri="{D42A27DB-BD31-4B8C-83A1-F6EECF244321}">
                <p14:modId xmlns:p14="http://schemas.microsoft.com/office/powerpoint/2010/main" val="805228058"/>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7ABB6EE8-899A-1CE9-85A9-ADA5F9326F66}"/>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B87A0E97-6685-8A81-6586-156393F2D3B9}"/>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1638D6C7-A28A-5854-2F2F-8C8D8AFFE10E}"/>
              </a:ext>
            </a:extLst>
          </p:cNvPr>
          <p:cNvGraphicFramePr>
            <a:graphicFrameLocks noGrp="1"/>
          </p:cNvGraphicFramePr>
          <p:nvPr>
            <p:extLst>
              <p:ext uri="{D42A27DB-BD31-4B8C-83A1-F6EECF244321}">
                <p14:modId xmlns:p14="http://schemas.microsoft.com/office/powerpoint/2010/main" val="318853179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E0D1B37F-56A0-AEAD-9A41-2996D002D951}"/>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D879D27D-877D-78F1-5C3F-1364527FEB0C}"/>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0C7DFFB1-3859-E9D5-97F3-5102C1673D63}"/>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24002712-7AD6-0850-FC92-E6F746F1AF38}"/>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17A0EC6F-0CC4-B6B5-90FE-18004212C354}"/>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FF2B7FA9-A7E4-859C-293F-D72AC5BD650A}"/>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4A2A5DF8-6899-DFCC-5236-C1D616F083B5}"/>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C13CA077-B14A-6EF3-4EC7-778A18AD11FA}"/>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5EB3ACDD-18B6-5824-F36F-B5B5256E104E}"/>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9E26B788-F1A0-8908-A322-673A22EF9E86}"/>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5" name="Graphic 44">
            <a:extLst>
              <a:ext uri="{FF2B5EF4-FFF2-40B4-BE49-F238E27FC236}">
                <a16:creationId xmlns:a16="http://schemas.microsoft.com/office/drawing/2014/main" id="{3104B42E-0256-488B-3406-942B9649A3DD}"/>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65100" y="1130300"/>
            <a:ext cx="1028700" cy="1028700"/>
          </a:xfrm>
          <a:prstGeom prst="rect">
            <a:avLst/>
          </a:prstGeom>
        </p:spPr>
      </p:pic>
    </p:spTree>
    <p:extLst>
      <p:ext uri="{BB962C8B-B14F-4D97-AF65-F5344CB8AC3E}">
        <p14:creationId xmlns:p14="http://schemas.microsoft.com/office/powerpoint/2010/main" val="2482046621"/>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a:xfrm>
            <a:off x="11460480" y="6370636"/>
            <a:ext cx="579120" cy="365125"/>
          </a:xfrm>
        </p:spPr>
        <p:txBody>
          <a:bodyPr/>
          <a:lstStyle/>
          <a:p>
            <a:fld id="{21F79131-C817-4EAF-B3BC-6511779B5E04}" type="slidenum">
              <a:rPr lang="en-GB" smtClean="0"/>
              <a:pPr/>
              <a:t>49</a:t>
            </a:fld>
            <a:endParaRPr lang="en-GB"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a:xfrm>
            <a:off x="205739" y="6453983"/>
            <a:ext cx="2805909" cy="365125"/>
          </a:xfrm>
        </p:spPr>
        <p:txBody>
          <a:bodyPr/>
          <a:lstStyle/>
          <a:p>
            <a:pPr>
              <a:defRPr/>
            </a:pPr>
            <a:r>
              <a:rPr lang="en-GB" dirty="0"/>
              <a:t>Q7. How strongly do you agree or disagree with each of the following statements about air quality?</a:t>
            </a:r>
          </a:p>
          <a:p>
            <a:pPr>
              <a:defRPr/>
            </a:pPr>
            <a:r>
              <a:rPr lang="en-GB" dirty="0"/>
              <a:t>(Base: All respondents n=1027)</a:t>
            </a:r>
          </a:p>
        </p:txBody>
      </p:sp>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a:xfrm>
            <a:off x="186692" y="124621"/>
            <a:ext cx="11273788" cy="484980"/>
          </a:xfrm>
        </p:spPr>
        <p:txBody>
          <a:bodyPr/>
          <a:lstStyle/>
          <a:p>
            <a:pPr>
              <a:defRPr/>
            </a:pPr>
            <a:r>
              <a:rPr lang="en-IE" dirty="0"/>
              <a:t>The Environmental Protection Agency monitors air quality in every county in Ireland</a:t>
            </a:r>
          </a:p>
        </p:txBody>
      </p:sp>
      <p:sp>
        <p:nvSpPr>
          <p:cNvPr id="2" name="LabelBox">
            <a:extLst>
              <a:ext uri="{FF2B5EF4-FFF2-40B4-BE49-F238E27FC236}">
                <a16:creationId xmlns:a16="http://schemas.microsoft.com/office/drawing/2014/main" id="{5A702F94-AACF-87CA-4A9A-EACC0439F769}"/>
              </a:ext>
            </a:extLst>
          </p:cNvPr>
          <p:cNvSpPr txBox="1"/>
          <p:nvPr/>
        </p:nvSpPr>
        <p:spPr>
          <a:xfrm>
            <a:off x="445907" y="27907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44A6C690-739C-1BD8-8E2D-99A13225B3A6}"/>
              </a:ext>
            </a:extLst>
          </p:cNvPr>
          <p:cNvSpPr txBox="1"/>
          <p:nvPr/>
        </p:nvSpPr>
        <p:spPr>
          <a:xfrm>
            <a:off x="289647" y="33222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2B3849B1-54F2-0591-2305-1EDE93AAF0A7}"/>
              </a:ext>
            </a:extLst>
          </p:cNvPr>
          <p:cNvSpPr txBox="1"/>
          <p:nvPr/>
        </p:nvSpPr>
        <p:spPr>
          <a:xfrm>
            <a:off x="863843" y="3837749"/>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4235D514-D4D6-0F1F-9F37-E44BCD6C7591}"/>
              </a:ext>
            </a:extLst>
          </p:cNvPr>
          <p:cNvSpPr txBox="1"/>
          <p:nvPr/>
        </p:nvSpPr>
        <p:spPr>
          <a:xfrm>
            <a:off x="118125" y="4029766"/>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A1E0A87C-77FF-4E8A-BC49-1A774AE53925}"/>
              </a:ext>
            </a:extLst>
          </p:cNvPr>
          <p:cNvSpPr txBox="1"/>
          <p:nvPr/>
        </p:nvSpPr>
        <p:spPr>
          <a:xfrm>
            <a:off x="272783" y="4159871"/>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07DD3FFD-E616-D5F3-6420-654DEE57D3A6}"/>
              </a:ext>
            </a:extLst>
          </p:cNvPr>
          <p:cNvSpPr txBox="1"/>
          <p:nvPr/>
        </p:nvSpPr>
        <p:spPr>
          <a:xfrm>
            <a:off x="622558" y="44161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43CA3D20-3ADA-4846-D84B-766642F9659C}"/>
              </a:ext>
            </a:extLst>
          </p:cNvPr>
          <p:cNvGraphicFramePr/>
          <p:nvPr>
            <p:extLst>
              <p:ext uri="{D42A27DB-BD31-4B8C-83A1-F6EECF244321}">
                <p14:modId xmlns:p14="http://schemas.microsoft.com/office/powerpoint/2010/main" val="1703505744"/>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3CFDC685-9A14-87F7-5507-67AE1F9D85A2}"/>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927C4C79-023A-E30F-A716-4012085967D3}"/>
              </a:ext>
            </a:extLst>
          </p:cNvPr>
          <p:cNvGraphicFramePr>
            <a:graphicFrameLocks noGrp="1"/>
          </p:cNvGraphicFramePr>
          <p:nvPr>
            <p:extLst>
              <p:ext uri="{D42A27DB-BD31-4B8C-83A1-F6EECF244321}">
                <p14:modId xmlns:p14="http://schemas.microsoft.com/office/powerpoint/2010/main" val="133312031"/>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245ABB3D-045E-C7A6-BE96-F42B25B364D4}"/>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64357119-50E3-18D2-8DA2-C7ACC1809358}"/>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98244969-15BC-002A-1E42-6F0389D4F717}"/>
              </a:ext>
            </a:extLst>
          </p:cNvPr>
          <p:cNvGraphicFramePr>
            <a:graphicFrameLocks noGrp="1"/>
          </p:cNvGraphicFramePr>
          <p:nvPr>
            <p:extLst>
              <p:ext uri="{D42A27DB-BD31-4B8C-83A1-F6EECF244321}">
                <p14:modId xmlns:p14="http://schemas.microsoft.com/office/powerpoint/2010/main" val="83474219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3A53AB28-6EE5-B6B8-6E5A-3BB1088467B4}"/>
              </a:ext>
            </a:extLst>
          </p:cNvPr>
          <p:cNvGraphicFramePr>
            <a:graphicFrameLocks noGrp="1"/>
          </p:cNvGraphicFramePr>
          <p:nvPr>
            <p:extLst>
              <p:ext uri="{D42A27DB-BD31-4B8C-83A1-F6EECF244321}">
                <p14:modId xmlns:p14="http://schemas.microsoft.com/office/powerpoint/2010/main" val="2709043565"/>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A170C39D-B1F5-E75A-0768-CFC8FD4C8A1A}"/>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6BEAE02A-BE5D-8EC6-89FE-DC7848DC1414}"/>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865EA7AD-667A-4FEA-1C64-6A7284FA5846}"/>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D2689AF5-C3A5-ABFF-C5B2-38AB683C1E2F}"/>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7C7F23DA-AF14-CE6F-5E7F-8FB950C9F27D}"/>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6370B0E5-5D6C-9248-AAEA-D4BDC43E76CB}"/>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CC886257-AD1C-8B62-E5B5-8ECB0B9C4E92}"/>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A6C7B61D-36DF-796A-2695-42F93F67052B}"/>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625D13B3-8F35-6EB0-816B-C07DB0D88A1C}"/>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4" name="Picture 43">
            <a:extLst>
              <a:ext uri="{FF2B5EF4-FFF2-40B4-BE49-F238E27FC236}">
                <a16:creationId xmlns:a16="http://schemas.microsoft.com/office/drawing/2014/main" id="{96154C00-7A35-985E-5BCE-1CE0148066E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33295" y="1219745"/>
            <a:ext cx="1127206" cy="732021"/>
          </a:xfrm>
          <a:prstGeom prst="rect">
            <a:avLst/>
          </a:prstGeom>
        </p:spPr>
      </p:pic>
    </p:spTree>
    <p:extLst>
      <p:ext uri="{BB962C8B-B14F-4D97-AF65-F5344CB8AC3E}">
        <p14:creationId xmlns:p14="http://schemas.microsoft.com/office/powerpoint/2010/main" val="3820535615"/>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81EC2229-FAC3-41AE-B5FB-91638516587E}"/>
              </a:ext>
            </a:extLst>
          </p:cNvPr>
          <p:cNvSpPr>
            <a:spLocks noGrp="1"/>
          </p:cNvSpPr>
          <p:nvPr>
            <p:ph type="title"/>
          </p:nvPr>
        </p:nvSpPr>
        <p:spPr/>
        <p:txBody>
          <a:bodyPr/>
          <a:lstStyle/>
          <a:p>
            <a:r>
              <a:rPr lang="en-GB" dirty="0"/>
              <a:t>Attitudes to policy options</a:t>
            </a:r>
          </a:p>
        </p:txBody>
      </p:sp>
    </p:spTree>
    <p:extLst>
      <p:ext uri="{BB962C8B-B14F-4D97-AF65-F5344CB8AC3E}">
        <p14:creationId xmlns:p14="http://schemas.microsoft.com/office/powerpoint/2010/main" val="73430670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Increase investments in new cycling and walking infrastructure</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51</a:t>
            </a:fld>
            <a:endParaRPr lang="en-GB" dirty="0"/>
          </a:p>
        </p:txBody>
      </p:sp>
      <p:grpSp>
        <p:nvGrpSpPr>
          <p:cNvPr id="20" name="Group 19">
            <a:extLst>
              <a:ext uri="{FF2B5EF4-FFF2-40B4-BE49-F238E27FC236}">
                <a16:creationId xmlns:a16="http://schemas.microsoft.com/office/drawing/2014/main" id="{9AE2095B-43AF-4D81-BCC4-9EDD35E48333}"/>
              </a:ext>
            </a:extLst>
          </p:cNvPr>
          <p:cNvGrpSpPr/>
          <p:nvPr/>
        </p:nvGrpSpPr>
        <p:grpSpPr>
          <a:xfrm>
            <a:off x="0" y="474383"/>
            <a:ext cx="2315655" cy="1594893"/>
            <a:chOff x="0" y="474383"/>
            <a:chExt cx="2315655" cy="1594893"/>
          </a:xfrm>
        </p:grpSpPr>
        <p:pic>
          <p:nvPicPr>
            <p:cNvPr id="2" name="Graphic 1">
              <a:extLst>
                <a:ext uri="{FF2B5EF4-FFF2-40B4-BE49-F238E27FC236}">
                  <a16:creationId xmlns:a16="http://schemas.microsoft.com/office/drawing/2014/main" id="{EBE9AE95-5FF2-DE96-19FA-B7D488A9F18D}"/>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1095768" y="770838"/>
              <a:ext cx="1219887" cy="1219887"/>
            </a:xfrm>
            <a:prstGeom prst="rect">
              <a:avLst/>
            </a:prstGeom>
          </p:spPr>
        </p:pic>
        <p:pic>
          <p:nvPicPr>
            <p:cNvPr id="5" name="Graphic 4">
              <a:extLst>
                <a:ext uri="{FF2B5EF4-FFF2-40B4-BE49-F238E27FC236}">
                  <a16:creationId xmlns:a16="http://schemas.microsoft.com/office/drawing/2014/main" id="{A5E7FEFD-1D19-E080-C952-DCBD6A4E328A}"/>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0" y="474383"/>
              <a:ext cx="1594893" cy="1594893"/>
            </a:xfrm>
            <a:prstGeom prst="rect">
              <a:avLst/>
            </a:prstGeom>
          </p:spPr>
        </p:pic>
      </p:grpSp>
      <p:sp>
        <p:nvSpPr>
          <p:cNvPr id="6" name="LabelBox">
            <a:extLst>
              <a:ext uri="{FF2B5EF4-FFF2-40B4-BE49-F238E27FC236}">
                <a16:creationId xmlns:a16="http://schemas.microsoft.com/office/drawing/2014/main" id="{FB19CA1F-1084-07DE-848C-C4C0559646C3}"/>
              </a:ext>
            </a:extLst>
          </p:cNvPr>
          <p:cNvSpPr txBox="1"/>
          <p:nvPr/>
        </p:nvSpPr>
        <p:spPr>
          <a:xfrm>
            <a:off x="445907" y="296990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7" name="LabelBox">
            <a:extLst>
              <a:ext uri="{FF2B5EF4-FFF2-40B4-BE49-F238E27FC236}">
                <a16:creationId xmlns:a16="http://schemas.microsoft.com/office/drawing/2014/main" id="{CB7718A9-54D5-3884-FAAF-AF06FA22EA2F}"/>
              </a:ext>
            </a:extLst>
          </p:cNvPr>
          <p:cNvSpPr txBox="1"/>
          <p:nvPr/>
        </p:nvSpPr>
        <p:spPr>
          <a:xfrm>
            <a:off x="289647" y="3689897"/>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8" name="LabelBox">
            <a:extLst>
              <a:ext uri="{FF2B5EF4-FFF2-40B4-BE49-F238E27FC236}">
                <a16:creationId xmlns:a16="http://schemas.microsoft.com/office/drawing/2014/main" id="{29AC4FA3-A1D1-1CBD-A111-456A18584786}"/>
              </a:ext>
            </a:extLst>
          </p:cNvPr>
          <p:cNvSpPr txBox="1"/>
          <p:nvPr/>
        </p:nvSpPr>
        <p:spPr>
          <a:xfrm>
            <a:off x="863843" y="4221375"/>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9" name="LabelBox">
            <a:extLst>
              <a:ext uri="{FF2B5EF4-FFF2-40B4-BE49-F238E27FC236}">
                <a16:creationId xmlns:a16="http://schemas.microsoft.com/office/drawing/2014/main" id="{08394745-4FDB-EECD-74EC-64E08DB96552}"/>
              </a:ext>
            </a:extLst>
          </p:cNvPr>
          <p:cNvSpPr txBox="1"/>
          <p:nvPr/>
        </p:nvSpPr>
        <p:spPr>
          <a:xfrm>
            <a:off x="118125" y="443681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10" name="LabelBox">
            <a:extLst>
              <a:ext uri="{FF2B5EF4-FFF2-40B4-BE49-F238E27FC236}">
                <a16:creationId xmlns:a16="http://schemas.microsoft.com/office/drawing/2014/main" id="{E975A104-E596-BE63-A979-5106D5C21FCC}"/>
              </a:ext>
            </a:extLst>
          </p:cNvPr>
          <p:cNvSpPr txBox="1"/>
          <p:nvPr/>
        </p:nvSpPr>
        <p:spPr>
          <a:xfrm>
            <a:off x="272783" y="4623478"/>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11" name="LabelBox">
            <a:extLst>
              <a:ext uri="{FF2B5EF4-FFF2-40B4-BE49-F238E27FC236}">
                <a16:creationId xmlns:a16="http://schemas.microsoft.com/office/drawing/2014/main" id="{BCAD1CBF-5D6B-BE2F-920B-0DA9ED500437}"/>
              </a:ext>
            </a:extLst>
          </p:cNvPr>
          <p:cNvSpPr txBox="1"/>
          <p:nvPr/>
        </p:nvSpPr>
        <p:spPr>
          <a:xfrm>
            <a:off x="622558" y="4755546"/>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2" name="Chart 11">
            <a:extLst>
              <a:ext uri="{FF2B5EF4-FFF2-40B4-BE49-F238E27FC236}">
                <a16:creationId xmlns:a16="http://schemas.microsoft.com/office/drawing/2014/main" id="{7C3FC14F-4C06-71BE-511D-4F6BA9370D55}"/>
              </a:ext>
            </a:extLst>
          </p:cNvPr>
          <p:cNvGraphicFramePr/>
          <p:nvPr>
            <p:extLst>
              <p:ext uri="{D42A27DB-BD31-4B8C-83A1-F6EECF244321}">
                <p14:modId xmlns:p14="http://schemas.microsoft.com/office/powerpoint/2010/main" val="3188806234"/>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7"/>
          </a:graphicData>
        </a:graphic>
      </p:graphicFrame>
      <p:sp>
        <p:nvSpPr>
          <p:cNvPr id="15" name="TextBox 14">
            <a:extLst>
              <a:ext uri="{FF2B5EF4-FFF2-40B4-BE49-F238E27FC236}">
                <a16:creationId xmlns:a16="http://schemas.microsoft.com/office/drawing/2014/main" id="{E4050BD8-1FDF-005D-31C0-DFD040B3D8EE}"/>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6" name="Table 15">
            <a:extLst>
              <a:ext uri="{FF2B5EF4-FFF2-40B4-BE49-F238E27FC236}">
                <a16:creationId xmlns:a16="http://schemas.microsoft.com/office/drawing/2014/main" id="{A6AEC7B5-0BAC-1F46-C8F2-56349FA2F16B}"/>
              </a:ext>
            </a:extLst>
          </p:cNvPr>
          <p:cNvGraphicFramePr>
            <a:graphicFrameLocks noGrp="1"/>
          </p:cNvGraphicFramePr>
          <p:nvPr>
            <p:extLst>
              <p:ext uri="{D42A27DB-BD31-4B8C-83A1-F6EECF244321}">
                <p14:modId xmlns:p14="http://schemas.microsoft.com/office/powerpoint/2010/main" val="2649895075"/>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7" name="TextBox 16">
            <a:extLst>
              <a:ext uri="{FF2B5EF4-FFF2-40B4-BE49-F238E27FC236}">
                <a16:creationId xmlns:a16="http://schemas.microsoft.com/office/drawing/2014/main" id="{AC139277-2642-E683-3FDD-5C43945B67D5}"/>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8" name="TextBox 17">
            <a:extLst>
              <a:ext uri="{FF2B5EF4-FFF2-40B4-BE49-F238E27FC236}">
                <a16:creationId xmlns:a16="http://schemas.microsoft.com/office/drawing/2014/main" id="{F2AC3842-266F-EFD5-834B-EDD72619D99F}"/>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9" name="Table 18">
            <a:extLst>
              <a:ext uri="{FF2B5EF4-FFF2-40B4-BE49-F238E27FC236}">
                <a16:creationId xmlns:a16="http://schemas.microsoft.com/office/drawing/2014/main" id="{AF44C294-5EC0-7F99-480D-2C9285A4DF0D}"/>
              </a:ext>
            </a:extLst>
          </p:cNvPr>
          <p:cNvGraphicFramePr>
            <a:graphicFrameLocks noGrp="1"/>
          </p:cNvGraphicFramePr>
          <p:nvPr>
            <p:extLst>
              <p:ext uri="{D42A27DB-BD31-4B8C-83A1-F6EECF244321}">
                <p14:modId xmlns:p14="http://schemas.microsoft.com/office/powerpoint/2010/main" val="130674862"/>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28" name="Table 27">
            <a:extLst>
              <a:ext uri="{FF2B5EF4-FFF2-40B4-BE49-F238E27FC236}">
                <a16:creationId xmlns:a16="http://schemas.microsoft.com/office/drawing/2014/main" id="{51EA298A-19DB-6F5C-95CE-A4EAA5599383}"/>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37" name="LabelBox">
            <a:extLst>
              <a:ext uri="{FF2B5EF4-FFF2-40B4-BE49-F238E27FC236}">
                <a16:creationId xmlns:a16="http://schemas.microsoft.com/office/drawing/2014/main" id="{93EA2065-2233-66B8-8FF4-19B90C24B1C4}"/>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38" name="LabelBox">
            <a:extLst>
              <a:ext uri="{FF2B5EF4-FFF2-40B4-BE49-F238E27FC236}">
                <a16:creationId xmlns:a16="http://schemas.microsoft.com/office/drawing/2014/main" id="{812F99EB-BC81-C176-F7B3-C65DAC59EC16}"/>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9" name="LabelBox">
            <a:extLst>
              <a:ext uri="{FF2B5EF4-FFF2-40B4-BE49-F238E27FC236}">
                <a16:creationId xmlns:a16="http://schemas.microsoft.com/office/drawing/2014/main" id="{2E7CFEA3-2770-65F5-F036-CED27B992DCE}"/>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40" name="LabelBox">
            <a:extLst>
              <a:ext uri="{FF2B5EF4-FFF2-40B4-BE49-F238E27FC236}">
                <a16:creationId xmlns:a16="http://schemas.microsoft.com/office/drawing/2014/main" id="{13ECAD2D-7F62-EF4B-E60A-8B66B07C0A85}"/>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41" name="Group 40">
            <a:extLst>
              <a:ext uri="{FF2B5EF4-FFF2-40B4-BE49-F238E27FC236}">
                <a16:creationId xmlns:a16="http://schemas.microsoft.com/office/drawing/2014/main" id="{85902CF2-FC30-64A8-631A-3C62CB8C4855}"/>
              </a:ext>
            </a:extLst>
          </p:cNvPr>
          <p:cNvGrpSpPr/>
          <p:nvPr/>
        </p:nvGrpSpPr>
        <p:grpSpPr>
          <a:xfrm>
            <a:off x="2395266" y="1873315"/>
            <a:ext cx="6041602" cy="3651184"/>
            <a:chOff x="2509566" y="1752600"/>
            <a:chExt cx="6041602" cy="4330699"/>
          </a:xfrm>
        </p:grpSpPr>
        <p:cxnSp>
          <p:nvCxnSpPr>
            <p:cNvPr id="42" name="Straight Connector 41">
              <a:extLst>
                <a:ext uri="{FF2B5EF4-FFF2-40B4-BE49-F238E27FC236}">
                  <a16:creationId xmlns:a16="http://schemas.microsoft.com/office/drawing/2014/main" id="{E3739943-E59B-D4C8-BAD0-2A1C8EAE8CD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110DA6D9-6E52-0710-2666-270B54666402}"/>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2FA8D70A-9C28-715F-1D02-7606F56EA46E}"/>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5A9B8101-45EA-AE15-0851-3123B2EC9208}"/>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270953626"/>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Encourage people to use more sustainable means of transport</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52</a:t>
            </a:fld>
            <a:endParaRPr lang="en-GB" dirty="0"/>
          </a:p>
        </p:txBody>
      </p:sp>
      <p:sp>
        <p:nvSpPr>
          <p:cNvPr id="2" name="LabelBox">
            <a:extLst>
              <a:ext uri="{FF2B5EF4-FFF2-40B4-BE49-F238E27FC236}">
                <a16:creationId xmlns:a16="http://schemas.microsoft.com/office/drawing/2014/main" id="{919DD6D4-A5FB-4323-33F5-2177BDC382FE}"/>
              </a:ext>
            </a:extLst>
          </p:cNvPr>
          <p:cNvSpPr txBox="1"/>
          <p:nvPr/>
        </p:nvSpPr>
        <p:spPr>
          <a:xfrm>
            <a:off x="445907" y="3009871"/>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86748EF5-5A02-1C7A-0E97-10A2AA5155D5}"/>
              </a:ext>
            </a:extLst>
          </p:cNvPr>
          <p:cNvSpPr txBox="1"/>
          <p:nvPr/>
        </p:nvSpPr>
        <p:spPr>
          <a:xfrm>
            <a:off x="289647" y="3812787"/>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63B3B88C-7315-698E-EA32-5EA686C2B588}"/>
              </a:ext>
            </a:extLst>
          </p:cNvPr>
          <p:cNvSpPr txBox="1"/>
          <p:nvPr/>
        </p:nvSpPr>
        <p:spPr>
          <a:xfrm>
            <a:off x="863843" y="4366345"/>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3DCA52A5-622A-1FC0-6896-A3D89CA0A921}"/>
              </a:ext>
            </a:extLst>
          </p:cNvPr>
          <p:cNvSpPr txBox="1"/>
          <p:nvPr/>
        </p:nvSpPr>
        <p:spPr>
          <a:xfrm>
            <a:off x="118125" y="4553894"/>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7B65C54E-77F3-2025-D747-2E795DB9C368}"/>
              </a:ext>
            </a:extLst>
          </p:cNvPr>
          <p:cNvSpPr txBox="1"/>
          <p:nvPr/>
        </p:nvSpPr>
        <p:spPr>
          <a:xfrm>
            <a:off x="272783" y="4703834"/>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8B645197-3C6D-1B3C-9EAA-6EE476624262}"/>
              </a:ext>
            </a:extLst>
          </p:cNvPr>
          <p:cNvSpPr txBox="1"/>
          <p:nvPr/>
        </p:nvSpPr>
        <p:spPr>
          <a:xfrm>
            <a:off x="622558" y="4853774"/>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F6FC99CA-1C91-DC0A-24E9-2372FFC5DC3D}"/>
              </a:ext>
            </a:extLst>
          </p:cNvPr>
          <p:cNvGraphicFramePr/>
          <p:nvPr>
            <p:extLst>
              <p:ext uri="{D42A27DB-BD31-4B8C-83A1-F6EECF244321}">
                <p14:modId xmlns:p14="http://schemas.microsoft.com/office/powerpoint/2010/main" val="508088253"/>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A69686EE-E83F-78A0-A4A6-F6392ED91D2A}"/>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4B8774F7-AD03-7C20-CC62-59B13F888414}"/>
              </a:ext>
            </a:extLst>
          </p:cNvPr>
          <p:cNvGraphicFramePr>
            <a:graphicFrameLocks noGrp="1"/>
          </p:cNvGraphicFramePr>
          <p:nvPr>
            <p:extLst>
              <p:ext uri="{D42A27DB-BD31-4B8C-83A1-F6EECF244321}">
                <p14:modId xmlns:p14="http://schemas.microsoft.com/office/powerpoint/2010/main" val="2438791346"/>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5C18A1DC-11AF-246A-8589-90F81F68CEA8}"/>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FE20CE29-7B21-2EB5-457A-49AF38EFB6A8}"/>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2157B5DD-26F8-D3B1-5546-5B4EE867C791}"/>
              </a:ext>
            </a:extLst>
          </p:cNvPr>
          <p:cNvGraphicFramePr>
            <a:graphicFrameLocks noGrp="1"/>
          </p:cNvGraphicFramePr>
          <p:nvPr>
            <p:extLst>
              <p:ext uri="{D42A27DB-BD31-4B8C-83A1-F6EECF244321}">
                <p14:modId xmlns:p14="http://schemas.microsoft.com/office/powerpoint/2010/main" val="3840605080"/>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A70FDF00-CFCC-D574-6C99-205DC3ACC551}"/>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DAE5CFDB-31F7-7610-AF97-57E7AFF00A64}"/>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1E8DBA7C-1B97-63B9-9427-BDE93217C2D0}"/>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33C617E4-10FB-ADAC-7BB6-AC76A30F398B}"/>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359EAF01-3605-E149-1947-FB26A3A5FEAA}"/>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FE378CAB-E12B-4D37-7EE6-98AC7C4790EF}"/>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6CBE7666-57F7-4395-7464-4538FF59A2A1}"/>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A58A71F4-AAAB-96A7-0C1C-056D18135EF0}"/>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7A2766F8-98F7-4870-3C41-FC105A206033}"/>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4F112184-9888-8767-2883-438F01F5C605}"/>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23" name="Group 22">
            <a:extLst>
              <a:ext uri="{FF2B5EF4-FFF2-40B4-BE49-F238E27FC236}">
                <a16:creationId xmlns:a16="http://schemas.microsoft.com/office/drawing/2014/main" id="{2CB673B0-6A03-0EAD-AA07-3A53F7F7F452}"/>
              </a:ext>
            </a:extLst>
          </p:cNvPr>
          <p:cNvGrpSpPr/>
          <p:nvPr/>
        </p:nvGrpSpPr>
        <p:grpSpPr>
          <a:xfrm>
            <a:off x="292100" y="1000124"/>
            <a:ext cx="1589809" cy="809625"/>
            <a:chOff x="292100" y="762000"/>
            <a:chExt cx="2057400" cy="1047750"/>
          </a:xfrm>
        </p:grpSpPr>
        <p:pic>
          <p:nvPicPr>
            <p:cNvPr id="13" name="Graphic 12">
              <a:extLst>
                <a:ext uri="{FF2B5EF4-FFF2-40B4-BE49-F238E27FC236}">
                  <a16:creationId xmlns:a16="http://schemas.microsoft.com/office/drawing/2014/main" id="{142D43A6-F8BD-0B99-3DF1-7D56A2E587BD}"/>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1371600" y="831850"/>
              <a:ext cx="977900" cy="977900"/>
            </a:xfrm>
            <a:prstGeom prst="rect">
              <a:avLst/>
            </a:prstGeom>
          </p:spPr>
        </p:pic>
        <p:pic>
          <p:nvPicPr>
            <p:cNvPr id="20" name="Graphic 19">
              <a:extLst>
                <a:ext uri="{FF2B5EF4-FFF2-40B4-BE49-F238E27FC236}">
                  <a16:creationId xmlns:a16="http://schemas.microsoft.com/office/drawing/2014/main" id="{D65A3196-0CB6-1762-8D2E-36B70D2A71CB}"/>
                </a:ext>
              </a:extLst>
            </p:cNvPr>
            <p:cNvPicPr>
              <a:picLocks noChangeAspect="1"/>
            </p:cNvPicPr>
            <p:nvPr/>
          </p:nvPicPr>
          <p:blipFill>
            <a:blip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p:blipFill>
          <p:spPr>
            <a:xfrm flipH="1">
              <a:off x="292100" y="762000"/>
              <a:ext cx="977900" cy="977900"/>
            </a:xfrm>
            <a:prstGeom prst="rect">
              <a:avLst/>
            </a:prstGeom>
          </p:spPr>
        </p:pic>
      </p:grpSp>
    </p:spTree>
    <p:extLst>
      <p:ext uri="{BB962C8B-B14F-4D97-AF65-F5344CB8AC3E}">
        <p14:creationId xmlns:p14="http://schemas.microsoft.com/office/powerpoint/2010/main" val="270953626"/>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Increase investment in public transport</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53</a:t>
            </a:fld>
            <a:endParaRPr lang="en-GB" dirty="0"/>
          </a:p>
        </p:txBody>
      </p:sp>
      <p:sp>
        <p:nvSpPr>
          <p:cNvPr id="2" name="LabelBox">
            <a:extLst>
              <a:ext uri="{FF2B5EF4-FFF2-40B4-BE49-F238E27FC236}">
                <a16:creationId xmlns:a16="http://schemas.microsoft.com/office/drawing/2014/main" id="{12CBD381-0672-75F3-E5EB-237CEB8625F8}"/>
              </a:ext>
            </a:extLst>
          </p:cNvPr>
          <p:cNvSpPr txBox="1"/>
          <p:nvPr/>
        </p:nvSpPr>
        <p:spPr>
          <a:xfrm>
            <a:off x="445907" y="2995583"/>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8695FBEB-2A96-1108-34AA-4472D64862BB}"/>
              </a:ext>
            </a:extLst>
          </p:cNvPr>
          <p:cNvSpPr txBox="1"/>
          <p:nvPr/>
        </p:nvSpPr>
        <p:spPr>
          <a:xfrm>
            <a:off x="289647" y="372230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D058CF3F-3698-DC06-7663-E473F7440A39}"/>
              </a:ext>
            </a:extLst>
          </p:cNvPr>
          <p:cNvSpPr txBox="1"/>
          <p:nvPr/>
        </p:nvSpPr>
        <p:spPr>
          <a:xfrm>
            <a:off x="863843" y="4011579"/>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D78E6BD0-3883-EA41-8329-55F6BF01C978}"/>
              </a:ext>
            </a:extLst>
          </p:cNvPr>
          <p:cNvSpPr txBox="1"/>
          <p:nvPr/>
        </p:nvSpPr>
        <p:spPr>
          <a:xfrm>
            <a:off x="118125" y="415597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A07E08F7-4C34-1F57-36FE-C255A5313703}"/>
              </a:ext>
            </a:extLst>
          </p:cNvPr>
          <p:cNvSpPr txBox="1"/>
          <p:nvPr/>
        </p:nvSpPr>
        <p:spPr>
          <a:xfrm>
            <a:off x="272783" y="42860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4D3E387D-6D93-C0D5-161B-133FC8F02F22}"/>
              </a:ext>
            </a:extLst>
          </p:cNvPr>
          <p:cNvSpPr txBox="1"/>
          <p:nvPr/>
        </p:nvSpPr>
        <p:spPr>
          <a:xfrm>
            <a:off x="622558" y="4510548"/>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523292AB-A25B-C1BD-DA33-F60FA3320343}"/>
              </a:ext>
            </a:extLst>
          </p:cNvPr>
          <p:cNvGraphicFramePr/>
          <p:nvPr>
            <p:extLst>
              <p:ext uri="{D42A27DB-BD31-4B8C-83A1-F6EECF244321}">
                <p14:modId xmlns:p14="http://schemas.microsoft.com/office/powerpoint/2010/main" val="3908052664"/>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CA5F6439-C603-31A8-9041-FE5FCEDBDE3A}"/>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7EE833D0-9DE9-2152-4DB2-159D520064A5}"/>
              </a:ext>
            </a:extLst>
          </p:cNvPr>
          <p:cNvGraphicFramePr>
            <a:graphicFrameLocks noGrp="1"/>
          </p:cNvGraphicFramePr>
          <p:nvPr>
            <p:extLst>
              <p:ext uri="{D42A27DB-BD31-4B8C-83A1-F6EECF244321}">
                <p14:modId xmlns:p14="http://schemas.microsoft.com/office/powerpoint/2010/main" val="2228664026"/>
              </p:ext>
            </p:extLst>
          </p:nvPr>
        </p:nvGraphicFramePr>
        <p:xfrm>
          <a:off x="1553591" y="4970802"/>
          <a:ext cx="10355292" cy="668598"/>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860392751"/>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3621304A-55A6-79DF-8924-39C03B284B33}"/>
              </a:ext>
            </a:extLst>
          </p:cNvPr>
          <p:cNvSpPr txBox="1"/>
          <p:nvPr/>
        </p:nvSpPr>
        <p:spPr>
          <a:xfrm>
            <a:off x="1004265" y="5412071"/>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7916E2DE-82E5-D496-3965-ECADB24164FF}"/>
              </a:ext>
            </a:extLst>
          </p:cNvPr>
          <p:cNvSpPr txBox="1"/>
          <p:nvPr/>
        </p:nvSpPr>
        <p:spPr>
          <a:xfrm>
            <a:off x="453025" y="5178893"/>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DBE5A57A-575E-3C98-E521-4407E5A000D5}"/>
              </a:ext>
            </a:extLst>
          </p:cNvPr>
          <p:cNvGraphicFramePr>
            <a:graphicFrameLocks noGrp="1"/>
          </p:cNvGraphicFramePr>
          <p:nvPr>
            <p:extLst>
              <p:ext uri="{D42A27DB-BD31-4B8C-83A1-F6EECF244321}">
                <p14:modId xmlns:p14="http://schemas.microsoft.com/office/powerpoint/2010/main" val="946121363"/>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49CA50C3-94E2-79B5-E7EA-47C9CEE6A2FA}"/>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D5B903C9-D81A-9DFD-4E33-6C108BD094C0}"/>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F9B9CFEA-2A1D-A25D-B32F-ED8BB0E107D2}"/>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E0F644F1-0651-A66A-71A3-80D5502D1AE1}"/>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DBA74783-B5B2-B8C2-000C-B312D27D9043}"/>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D0895D49-04CA-45A2-7D18-B3D83167B562}"/>
              </a:ext>
            </a:extLst>
          </p:cNvPr>
          <p:cNvGrpSpPr/>
          <p:nvPr/>
        </p:nvGrpSpPr>
        <p:grpSpPr>
          <a:xfrm>
            <a:off x="2395266" y="1873314"/>
            <a:ext cx="6041602" cy="3801621"/>
            <a:chOff x="2509566" y="1752600"/>
            <a:chExt cx="6041602" cy="4330699"/>
          </a:xfrm>
        </p:grpSpPr>
        <p:cxnSp>
          <p:nvCxnSpPr>
            <p:cNvPr id="40" name="Straight Connector 39">
              <a:extLst>
                <a:ext uri="{FF2B5EF4-FFF2-40B4-BE49-F238E27FC236}">
                  <a16:creationId xmlns:a16="http://schemas.microsoft.com/office/drawing/2014/main" id="{59F6D169-A1C9-C2D6-DEBF-B58A29D1D137}"/>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8CB94160-17E4-AA6C-9437-715B36E5BC5C}"/>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08004765-ECE8-E0D1-AF2A-B108E35076B1}"/>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587EA955-8A68-E83E-57FB-C39E68506630}"/>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sp>
        <p:nvSpPr>
          <p:cNvPr id="4" name="TextBox 3">
            <a:extLst>
              <a:ext uri="{FF2B5EF4-FFF2-40B4-BE49-F238E27FC236}">
                <a16:creationId xmlns:a16="http://schemas.microsoft.com/office/drawing/2014/main" id="{3DFE1053-E663-EDA2-DBC7-9225E2429B6F}"/>
              </a:ext>
            </a:extLst>
          </p:cNvPr>
          <p:cNvSpPr txBox="1"/>
          <p:nvPr/>
        </p:nvSpPr>
        <p:spPr>
          <a:xfrm>
            <a:off x="596397" y="4941168"/>
            <a:ext cx="826252"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Don’t know</a:t>
            </a:r>
          </a:p>
        </p:txBody>
      </p:sp>
      <p:pic>
        <p:nvPicPr>
          <p:cNvPr id="13" name="Graphic 12">
            <a:extLst>
              <a:ext uri="{FF2B5EF4-FFF2-40B4-BE49-F238E27FC236}">
                <a16:creationId xmlns:a16="http://schemas.microsoft.com/office/drawing/2014/main" id="{61A60FAD-2F7D-185E-80BC-0DD9E7947C45}"/>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68514" y="918936"/>
            <a:ext cx="1055914" cy="1055914"/>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sz="3000" dirty="0"/>
              <a:t>Increase subsidies for electric cars and other low emissions products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54</a:t>
            </a:fld>
            <a:endParaRPr lang="en-GB" dirty="0"/>
          </a:p>
        </p:txBody>
      </p:sp>
      <p:sp>
        <p:nvSpPr>
          <p:cNvPr id="2" name="LabelBox">
            <a:extLst>
              <a:ext uri="{FF2B5EF4-FFF2-40B4-BE49-F238E27FC236}">
                <a16:creationId xmlns:a16="http://schemas.microsoft.com/office/drawing/2014/main" id="{9421593C-C943-5665-985F-0DD9E1862D09}"/>
              </a:ext>
            </a:extLst>
          </p:cNvPr>
          <p:cNvSpPr txBox="1"/>
          <p:nvPr/>
        </p:nvSpPr>
        <p:spPr>
          <a:xfrm>
            <a:off x="445907" y="300415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76083A8B-F86F-FCA1-F83C-FD27EB01A2BF}"/>
              </a:ext>
            </a:extLst>
          </p:cNvPr>
          <p:cNvSpPr txBox="1"/>
          <p:nvPr/>
        </p:nvSpPr>
        <p:spPr>
          <a:xfrm>
            <a:off x="289647" y="369563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D87A7B0E-AD9D-1D85-6907-C52842826A3F}"/>
              </a:ext>
            </a:extLst>
          </p:cNvPr>
          <p:cNvSpPr txBox="1"/>
          <p:nvPr/>
        </p:nvSpPr>
        <p:spPr>
          <a:xfrm>
            <a:off x="863843" y="418398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585D7289-D81C-0F39-318C-357D18CD84EC}"/>
              </a:ext>
            </a:extLst>
          </p:cNvPr>
          <p:cNvSpPr txBox="1"/>
          <p:nvPr/>
        </p:nvSpPr>
        <p:spPr>
          <a:xfrm>
            <a:off x="118125" y="439981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5038ACFF-C372-24EA-B928-10FD3F0467FD}"/>
              </a:ext>
            </a:extLst>
          </p:cNvPr>
          <p:cNvSpPr txBox="1"/>
          <p:nvPr/>
        </p:nvSpPr>
        <p:spPr>
          <a:xfrm>
            <a:off x="272783" y="456801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7419D0EA-F715-E53D-C6AF-DF58811C557D}"/>
              </a:ext>
            </a:extLst>
          </p:cNvPr>
          <p:cNvSpPr txBox="1"/>
          <p:nvPr/>
        </p:nvSpPr>
        <p:spPr>
          <a:xfrm>
            <a:off x="622558" y="47209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4C215311-BD47-0E20-3721-FC55DE1EAB52}"/>
              </a:ext>
            </a:extLst>
          </p:cNvPr>
          <p:cNvGraphicFramePr/>
          <p:nvPr>
            <p:extLst>
              <p:ext uri="{D42A27DB-BD31-4B8C-83A1-F6EECF244321}">
                <p14:modId xmlns:p14="http://schemas.microsoft.com/office/powerpoint/2010/main" val="704688555"/>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C0F11D08-B5FD-419F-0B65-05DB801AFF7D}"/>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48757932-5301-8C9F-D10E-4530D5167369}"/>
              </a:ext>
            </a:extLst>
          </p:cNvPr>
          <p:cNvGraphicFramePr>
            <a:graphicFrameLocks noGrp="1"/>
          </p:cNvGraphicFramePr>
          <p:nvPr>
            <p:extLst>
              <p:ext uri="{D42A27DB-BD31-4B8C-83A1-F6EECF244321}">
                <p14:modId xmlns:p14="http://schemas.microsoft.com/office/powerpoint/2010/main" val="560357646"/>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86F1D634-8090-DF5F-0082-67D48755F687}"/>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CB99D014-F74E-63E4-D7F3-4BCAEFDF245F}"/>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9E42DFC1-0939-AB2E-CF7E-EC3E7E34214A}"/>
              </a:ext>
            </a:extLst>
          </p:cNvPr>
          <p:cNvGraphicFramePr>
            <a:graphicFrameLocks noGrp="1"/>
          </p:cNvGraphicFramePr>
          <p:nvPr>
            <p:extLst>
              <p:ext uri="{D42A27DB-BD31-4B8C-83A1-F6EECF244321}">
                <p14:modId xmlns:p14="http://schemas.microsoft.com/office/powerpoint/2010/main" val="241826398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0FE2DEDF-4B1E-CB48-18A6-AAA1D96FA9C1}"/>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B89E92CF-0878-BB67-E812-5CD07CEB228B}"/>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44F15A87-012C-B64E-CBE9-747BEA32AEE9}"/>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C466A803-76AD-DBA9-FAEA-28EB2AFFD308}"/>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3EB19B74-E99F-18DD-5913-189178A775A1}"/>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3D7C58DE-966A-3786-A00E-BC814DEC0031}"/>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202F654C-9E6B-CD7C-0ED0-7288F5370DF2}"/>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7D99EF2C-6B5A-9FA9-0693-81E46CF17346}"/>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3003A8AD-7AE5-9ADB-B4BB-056769A42DB6}"/>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675E9AC3-7D5A-DC43-03DB-EAB41CD1AEE7}"/>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E2097D51-DB8B-BEDB-A03B-76650AF90FEC}"/>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29153" y="805206"/>
            <a:ext cx="868052" cy="868052"/>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Ban the sale of new diesel and petrol cars - </a:t>
            </a:r>
            <a:r>
              <a:rPr lang="en-GB" dirty="0"/>
              <a:t>starting at some date after 2030</a:t>
            </a:r>
            <a:endParaRPr lang="en-IE" dirty="0"/>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55</a:t>
            </a:fld>
            <a:endParaRPr lang="en-GB" dirty="0"/>
          </a:p>
        </p:txBody>
      </p:sp>
      <p:sp>
        <p:nvSpPr>
          <p:cNvPr id="2" name="LabelBox">
            <a:extLst>
              <a:ext uri="{FF2B5EF4-FFF2-40B4-BE49-F238E27FC236}">
                <a16:creationId xmlns:a16="http://schemas.microsoft.com/office/drawing/2014/main" id="{7508EDBB-9BC6-2B58-603D-DCFB3C65CF98}"/>
              </a:ext>
            </a:extLst>
          </p:cNvPr>
          <p:cNvSpPr txBox="1"/>
          <p:nvPr/>
        </p:nvSpPr>
        <p:spPr>
          <a:xfrm>
            <a:off x="445907" y="272983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16106CD1-F80C-565E-9437-1A5DFEC5C66B}"/>
              </a:ext>
            </a:extLst>
          </p:cNvPr>
          <p:cNvSpPr txBox="1"/>
          <p:nvPr/>
        </p:nvSpPr>
        <p:spPr>
          <a:xfrm>
            <a:off x="289647" y="30936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C6B6CED1-F775-8204-BF46-90D2CFC2CFBF}"/>
              </a:ext>
            </a:extLst>
          </p:cNvPr>
          <p:cNvSpPr txBox="1"/>
          <p:nvPr/>
        </p:nvSpPr>
        <p:spPr>
          <a:xfrm>
            <a:off x="863843" y="355152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7DC66FAD-8C8C-E281-C077-FF597E07D34E}"/>
              </a:ext>
            </a:extLst>
          </p:cNvPr>
          <p:cNvSpPr txBox="1"/>
          <p:nvPr/>
        </p:nvSpPr>
        <p:spPr>
          <a:xfrm>
            <a:off x="118125" y="390451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A9219E37-6489-0490-5CA3-7E7F36D0E416}"/>
              </a:ext>
            </a:extLst>
          </p:cNvPr>
          <p:cNvSpPr txBox="1"/>
          <p:nvPr/>
        </p:nvSpPr>
        <p:spPr>
          <a:xfrm>
            <a:off x="272783" y="437751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7939D9B7-5387-12CB-273B-8089002A775F}"/>
              </a:ext>
            </a:extLst>
          </p:cNvPr>
          <p:cNvSpPr txBox="1"/>
          <p:nvPr/>
        </p:nvSpPr>
        <p:spPr>
          <a:xfrm>
            <a:off x="622558" y="469050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E34307AE-ABB4-B1E9-B156-BC80B8787C23}"/>
              </a:ext>
            </a:extLst>
          </p:cNvPr>
          <p:cNvGraphicFramePr/>
          <p:nvPr>
            <p:extLst>
              <p:ext uri="{D42A27DB-BD31-4B8C-83A1-F6EECF244321}">
                <p14:modId xmlns:p14="http://schemas.microsoft.com/office/powerpoint/2010/main" val="1841641935"/>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373CBD50-CCB1-6B70-52F6-59F539FC6F2F}"/>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0E14A487-4A27-9C39-AC47-406AE23AC848}"/>
              </a:ext>
            </a:extLst>
          </p:cNvPr>
          <p:cNvGraphicFramePr>
            <a:graphicFrameLocks noGrp="1"/>
          </p:cNvGraphicFramePr>
          <p:nvPr>
            <p:extLst>
              <p:ext uri="{D42A27DB-BD31-4B8C-83A1-F6EECF244321}">
                <p14:modId xmlns:p14="http://schemas.microsoft.com/office/powerpoint/2010/main" val="2009523451"/>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E0E11874-7EDE-BE7A-475B-12CAA2260B19}"/>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E5D40E30-FFC1-E725-62D4-CADC93A8592A}"/>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E38A630E-619A-380A-63B4-3419DFCF63B1}"/>
              </a:ext>
            </a:extLst>
          </p:cNvPr>
          <p:cNvGraphicFramePr>
            <a:graphicFrameLocks noGrp="1"/>
          </p:cNvGraphicFramePr>
          <p:nvPr>
            <p:extLst>
              <p:ext uri="{D42A27DB-BD31-4B8C-83A1-F6EECF244321}">
                <p14:modId xmlns:p14="http://schemas.microsoft.com/office/powerpoint/2010/main" val="641778985"/>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077A97D1-5E69-D1A1-42B0-4FC2F803D783}"/>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82628E82-11B0-2039-D5AD-36FC0BEF2732}"/>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67A5A3D1-D92C-82CE-0865-4FA73091B7D6}"/>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19F7F880-ACBF-A481-539F-4D505AE84BA2}"/>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0DC92224-56C4-E9BA-AB5C-ACD271D8CD0C}"/>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32B1E8D5-B458-8770-ED39-06795317E34A}"/>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A78550EA-9C8F-2B6A-CF33-0CCAC0ACC31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533EC7C5-16E8-33B8-0750-7FE182DC05D4}"/>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F1E9921E-F3D3-A82E-00F1-4FE53BA05CC2}"/>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9BB1CF5C-A248-CBC0-B8A2-46F998CC430E}"/>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DD506D61-D99A-8786-F397-9F5F93DAAEF9}"/>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61620" y="1112520"/>
            <a:ext cx="873760" cy="87376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sz="3000" dirty="0"/>
              <a:t>Introduce low emission zones / congestion charges in Irish cities (to restrict vehicles from entering city centre areas)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56</a:t>
            </a:fld>
            <a:endParaRPr lang="en-GB" dirty="0"/>
          </a:p>
        </p:txBody>
      </p:sp>
      <p:sp>
        <p:nvSpPr>
          <p:cNvPr id="2" name="LabelBox">
            <a:extLst>
              <a:ext uri="{FF2B5EF4-FFF2-40B4-BE49-F238E27FC236}">
                <a16:creationId xmlns:a16="http://schemas.microsoft.com/office/drawing/2014/main" id="{B85B45D1-BF97-FB91-6FF7-2A50B87101ED}"/>
              </a:ext>
            </a:extLst>
          </p:cNvPr>
          <p:cNvSpPr txBox="1"/>
          <p:nvPr/>
        </p:nvSpPr>
        <p:spPr>
          <a:xfrm>
            <a:off x="445907" y="27907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3A790147-9077-7942-89C4-1D7959953FF2}"/>
              </a:ext>
            </a:extLst>
          </p:cNvPr>
          <p:cNvSpPr txBox="1"/>
          <p:nvPr/>
        </p:nvSpPr>
        <p:spPr>
          <a:xfrm>
            <a:off x="289647" y="32460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FD3C9F34-ACE8-EF81-CD16-1D214A67DCE7}"/>
              </a:ext>
            </a:extLst>
          </p:cNvPr>
          <p:cNvSpPr txBox="1"/>
          <p:nvPr/>
        </p:nvSpPr>
        <p:spPr>
          <a:xfrm>
            <a:off x="863843" y="378774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D3BA6E0E-1381-83E1-BB10-9E5F1ED62480}"/>
              </a:ext>
            </a:extLst>
          </p:cNvPr>
          <p:cNvSpPr txBox="1"/>
          <p:nvPr/>
        </p:nvSpPr>
        <p:spPr>
          <a:xfrm>
            <a:off x="118125" y="414073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92252429-AFC6-45A8-1A11-4AEFD8F5D536}"/>
              </a:ext>
            </a:extLst>
          </p:cNvPr>
          <p:cNvSpPr txBox="1"/>
          <p:nvPr/>
        </p:nvSpPr>
        <p:spPr>
          <a:xfrm>
            <a:off x="272783" y="446895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7830458F-041C-4F81-3EFD-D953F9DC7B21}"/>
              </a:ext>
            </a:extLst>
          </p:cNvPr>
          <p:cNvSpPr txBox="1"/>
          <p:nvPr/>
        </p:nvSpPr>
        <p:spPr>
          <a:xfrm>
            <a:off x="622558" y="47209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B4BE4F09-F745-2F2E-0623-F7E6D4FB68EB}"/>
              </a:ext>
            </a:extLst>
          </p:cNvPr>
          <p:cNvGraphicFramePr/>
          <p:nvPr>
            <p:extLst>
              <p:ext uri="{D42A27DB-BD31-4B8C-83A1-F6EECF244321}">
                <p14:modId xmlns:p14="http://schemas.microsoft.com/office/powerpoint/2010/main" val="422350234"/>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85E38DCC-1076-C395-0CB6-E95D24B89817}"/>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A0249301-C0B9-B45B-E523-08BD1B9BCAA0}"/>
              </a:ext>
            </a:extLst>
          </p:cNvPr>
          <p:cNvGraphicFramePr>
            <a:graphicFrameLocks noGrp="1"/>
          </p:cNvGraphicFramePr>
          <p:nvPr>
            <p:extLst>
              <p:ext uri="{D42A27DB-BD31-4B8C-83A1-F6EECF244321}">
                <p14:modId xmlns:p14="http://schemas.microsoft.com/office/powerpoint/2010/main" val="2704762597"/>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2056CF0B-5721-EA3E-F7E9-E04381223DD8}"/>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088578F1-F2C5-7CD4-A224-ECE28476DFB2}"/>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605E7813-0B00-6E5F-0946-52F982991759}"/>
              </a:ext>
            </a:extLst>
          </p:cNvPr>
          <p:cNvGraphicFramePr>
            <a:graphicFrameLocks noGrp="1"/>
          </p:cNvGraphicFramePr>
          <p:nvPr>
            <p:extLst>
              <p:ext uri="{D42A27DB-BD31-4B8C-83A1-F6EECF244321}">
                <p14:modId xmlns:p14="http://schemas.microsoft.com/office/powerpoint/2010/main" val="915930003"/>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29D621E9-DBE5-C0FD-248C-7D530C80866C}"/>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727BA5C1-4FD7-1DDA-C355-4A5A9F91FF8B}"/>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92A425D7-0E63-344B-8834-3F442F7A2300}"/>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593FA627-BDC5-2D4F-FB36-6A037D543C29}"/>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43DE7C07-13EC-A3DF-6E63-9665FCD822F0}"/>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EFEE3351-8E4F-40BA-83D9-DF5944F09588}"/>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BEE77DA6-7D1B-015A-EF00-888139A9F016}"/>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1021364E-3A34-D02F-1A87-EDD677426FFA}"/>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A0CC0BFD-81E8-CF70-E488-709E5D10AE70}"/>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9F05A036-CEF2-8A3C-0A6C-CB9AB9867F19}"/>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57" name="Group 56">
            <a:extLst>
              <a:ext uri="{FF2B5EF4-FFF2-40B4-BE49-F238E27FC236}">
                <a16:creationId xmlns:a16="http://schemas.microsoft.com/office/drawing/2014/main" id="{97A135EA-12B6-594B-B07C-7A68C4DB6F90}"/>
              </a:ext>
            </a:extLst>
          </p:cNvPr>
          <p:cNvGrpSpPr/>
          <p:nvPr/>
        </p:nvGrpSpPr>
        <p:grpSpPr>
          <a:xfrm>
            <a:off x="333669" y="1245393"/>
            <a:ext cx="764381" cy="764381"/>
            <a:chOff x="333669" y="1245393"/>
            <a:chExt cx="764381" cy="764381"/>
          </a:xfrm>
        </p:grpSpPr>
        <p:sp>
          <p:nvSpPr>
            <p:cNvPr id="4" name="Oval 3">
              <a:extLst>
                <a:ext uri="{FF2B5EF4-FFF2-40B4-BE49-F238E27FC236}">
                  <a16:creationId xmlns:a16="http://schemas.microsoft.com/office/drawing/2014/main" id="{DE3B42BC-D5AA-57EF-F0DC-B4058AD1C4CB}"/>
                </a:ext>
              </a:extLst>
            </p:cNvPr>
            <p:cNvSpPr/>
            <p:nvPr/>
          </p:nvSpPr>
          <p:spPr>
            <a:xfrm>
              <a:off x="333669" y="1245393"/>
              <a:ext cx="764381" cy="764381"/>
            </a:xfrm>
            <a:prstGeom prst="ellipse">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none" lIns="91440" tIns="45720" rIns="91440" bIns="45720" numCol="1" spcCol="0" rtlCol="0" fromWordArt="0" anchor="b" anchorCtr="0" forceAA="0" compatLnSpc="1">
              <a:prstTxWarp prst="textNoShape">
                <a:avLst/>
              </a:prstTxWarp>
              <a:noAutofit/>
            </a:bodyPr>
            <a:lstStyle/>
            <a:p>
              <a:pPr algn="ctr">
                <a:lnSpc>
                  <a:spcPct val="80000"/>
                </a:lnSpc>
              </a:pPr>
              <a:r>
                <a:rPr lang="en-IE" sz="1100" spc="300" dirty="0">
                  <a:solidFill>
                    <a:schemeClr val="bg2"/>
                  </a:solidFill>
                  <a:latin typeface="Arial Black" panose="020B0A04020102020204" pitchFamily="34" charset="0"/>
                </a:rPr>
                <a:t>LEZ</a:t>
              </a:r>
              <a:br>
                <a:rPr lang="en-IE" sz="1100" spc="300" dirty="0">
                  <a:solidFill>
                    <a:schemeClr val="bg2"/>
                  </a:solidFill>
                  <a:latin typeface="Arial Black" panose="020B0A04020102020204" pitchFamily="34" charset="0"/>
                </a:rPr>
              </a:br>
              <a:r>
                <a:rPr lang="en-IE" sz="1000" dirty="0">
                  <a:solidFill>
                    <a:schemeClr val="bg2"/>
                  </a:solidFill>
                </a:rPr>
                <a:t>ZONE</a:t>
              </a:r>
              <a:endParaRPr lang="en-IE" sz="600" dirty="0">
                <a:solidFill>
                  <a:schemeClr val="bg2"/>
                </a:solidFill>
              </a:endParaRPr>
            </a:p>
          </p:txBody>
        </p:sp>
        <p:grpSp>
          <p:nvGrpSpPr>
            <p:cNvPr id="49" name="Group 48">
              <a:extLst>
                <a:ext uri="{FF2B5EF4-FFF2-40B4-BE49-F238E27FC236}">
                  <a16:creationId xmlns:a16="http://schemas.microsoft.com/office/drawing/2014/main" id="{A05198DA-7364-7A28-7538-A607FA3E725F}"/>
                </a:ext>
              </a:extLst>
            </p:cNvPr>
            <p:cNvGrpSpPr/>
            <p:nvPr/>
          </p:nvGrpSpPr>
          <p:grpSpPr>
            <a:xfrm>
              <a:off x="630583" y="1296659"/>
              <a:ext cx="170552" cy="239247"/>
              <a:chOff x="1944669" y="1037103"/>
              <a:chExt cx="210966" cy="295939"/>
            </a:xfrm>
            <a:solidFill>
              <a:schemeClr val="bg1"/>
            </a:solidFill>
          </p:grpSpPr>
          <p:sp>
            <p:nvSpPr>
              <p:cNvPr id="45" name="Freeform: Shape 44">
                <a:extLst>
                  <a:ext uri="{FF2B5EF4-FFF2-40B4-BE49-F238E27FC236}">
                    <a16:creationId xmlns:a16="http://schemas.microsoft.com/office/drawing/2014/main" id="{101AB84E-4E84-295E-9A42-2E5E7BFC7EFC}"/>
                  </a:ext>
                </a:extLst>
              </p:cNvPr>
              <p:cNvSpPr/>
              <p:nvPr/>
            </p:nvSpPr>
            <p:spPr>
              <a:xfrm>
                <a:off x="1969214" y="1037103"/>
                <a:ext cx="186421" cy="246693"/>
              </a:xfrm>
              <a:custGeom>
                <a:avLst/>
                <a:gdLst>
                  <a:gd name="connsiteX0" fmla="*/ 87805 w 186421"/>
                  <a:gd name="connsiteY0" fmla="*/ 246686 h 246693"/>
                  <a:gd name="connsiteX1" fmla="*/ 70196 w 186421"/>
                  <a:gd name="connsiteY1" fmla="*/ 245158 h 246693"/>
                  <a:gd name="connsiteX2" fmla="*/ 3748 w 186421"/>
                  <a:gd name="connsiteY2" fmla="*/ 192864 h 246693"/>
                  <a:gd name="connsiteX3" fmla="*/ 31385 w 186421"/>
                  <a:gd name="connsiteY3" fmla="*/ 93142 h 246693"/>
                  <a:gd name="connsiteX4" fmla="*/ 85342 w 186421"/>
                  <a:gd name="connsiteY4" fmla="*/ 64627 h 246693"/>
                  <a:gd name="connsiteX5" fmla="*/ 152725 w 186421"/>
                  <a:gd name="connsiteY5" fmla="*/ 9467 h 246693"/>
                  <a:gd name="connsiteX6" fmla="*/ 162237 w 186421"/>
                  <a:gd name="connsiteY6" fmla="*/ 716 h 246693"/>
                  <a:gd name="connsiteX7" fmla="*/ 175056 w 186421"/>
                  <a:gd name="connsiteY7" fmla="*/ 2387 h 246693"/>
                  <a:gd name="connsiteX8" fmla="*/ 182005 w 186421"/>
                  <a:gd name="connsiteY8" fmla="*/ 13287 h 246693"/>
                  <a:gd name="connsiteX9" fmla="*/ 144569 w 186421"/>
                  <a:gd name="connsiteY9" fmla="*/ 224334 h 246693"/>
                  <a:gd name="connsiteX10" fmla="*/ 87805 w 186421"/>
                  <a:gd name="connsiteY10" fmla="*/ 246681 h 246693"/>
                  <a:gd name="connsiteX11" fmla="*/ 155532 w 186421"/>
                  <a:gd name="connsiteY11" fmla="*/ 60714 h 246693"/>
                  <a:gd name="connsiteX12" fmla="*/ 94891 w 186421"/>
                  <a:gd name="connsiteY12" fmla="*/ 93642 h 246693"/>
                  <a:gd name="connsiteX13" fmla="*/ 52872 w 186421"/>
                  <a:gd name="connsiteY13" fmla="*/ 114651 h 246693"/>
                  <a:gd name="connsiteX14" fmla="*/ 32703 w 186421"/>
                  <a:gd name="connsiteY14" fmla="*/ 183410 h 246693"/>
                  <a:gd name="connsiteX15" fmla="*/ 75123 w 186421"/>
                  <a:gd name="connsiteY15" fmla="*/ 214905 h 246693"/>
                  <a:gd name="connsiteX16" fmla="*/ 123235 w 186421"/>
                  <a:gd name="connsiteY16" fmla="*/ 202203 h 246693"/>
                  <a:gd name="connsiteX17" fmla="*/ 155533 w 186421"/>
                  <a:gd name="connsiteY17" fmla="*/ 60717 h 24669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Lst>
                <a:rect l="l" t="t" r="r" b="b"/>
                <a:pathLst>
                  <a:path w="186421" h="246693">
                    <a:moveTo>
                      <a:pt x="87805" y="246686"/>
                    </a:moveTo>
                    <a:cubicBezTo>
                      <a:pt x="81904" y="246677"/>
                      <a:pt x="76011" y="246164"/>
                      <a:pt x="70196" y="245158"/>
                    </a:cubicBezTo>
                    <a:cubicBezTo>
                      <a:pt x="36313" y="239429"/>
                      <a:pt x="12706" y="220883"/>
                      <a:pt x="3748" y="192864"/>
                    </a:cubicBezTo>
                    <a:cubicBezTo>
                      <a:pt x="-6527" y="160643"/>
                      <a:pt x="4856" y="119731"/>
                      <a:pt x="31385" y="93142"/>
                    </a:cubicBezTo>
                    <a:cubicBezTo>
                      <a:pt x="47371" y="77156"/>
                      <a:pt x="66662" y="70777"/>
                      <a:pt x="85342" y="64627"/>
                    </a:cubicBezTo>
                    <a:cubicBezTo>
                      <a:pt x="113094" y="55478"/>
                      <a:pt x="137044" y="47570"/>
                      <a:pt x="152725" y="9467"/>
                    </a:cubicBezTo>
                    <a:cubicBezTo>
                      <a:pt x="154444" y="5287"/>
                      <a:pt x="157930" y="2081"/>
                      <a:pt x="162237" y="716"/>
                    </a:cubicBezTo>
                    <a:cubicBezTo>
                      <a:pt x="166547" y="-653"/>
                      <a:pt x="171243" y="-39"/>
                      <a:pt x="175056" y="2387"/>
                    </a:cubicBezTo>
                    <a:cubicBezTo>
                      <a:pt x="178870" y="4813"/>
                      <a:pt x="181416" y="8805"/>
                      <a:pt x="182005" y="13287"/>
                    </a:cubicBezTo>
                    <a:cubicBezTo>
                      <a:pt x="186799" y="49710"/>
                      <a:pt x="198239" y="172579"/>
                      <a:pt x="144569" y="224334"/>
                    </a:cubicBezTo>
                    <a:cubicBezTo>
                      <a:pt x="129366" y="239021"/>
                      <a:pt x="108942" y="247063"/>
                      <a:pt x="87805" y="246681"/>
                    </a:cubicBezTo>
                    <a:close/>
                    <a:moveTo>
                      <a:pt x="155532" y="60714"/>
                    </a:moveTo>
                    <a:cubicBezTo>
                      <a:pt x="136432" y="79928"/>
                      <a:pt x="114143" y="87301"/>
                      <a:pt x="94891" y="93642"/>
                    </a:cubicBezTo>
                    <a:cubicBezTo>
                      <a:pt x="78217" y="99142"/>
                      <a:pt x="63816" y="103898"/>
                      <a:pt x="52872" y="114651"/>
                    </a:cubicBezTo>
                    <a:cubicBezTo>
                      <a:pt x="34365" y="133177"/>
                      <a:pt x="25885" y="162113"/>
                      <a:pt x="32703" y="183410"/>
                    </a:cubicBezTo>
                    <a:cubicBezTo>
                      <a:pt x="38165" y="200485"/>
                      <a:pt x="52433" y="211085"/>
                      <a:pt x="75123" y="214905"/>
                    </a:cubicBezTo>
                    <a:cubicBezTo>
                      <a:pt x="95139" y="218266"/>
                      <a:pt x="110878" y="214121"/>
                      <a:pt x="123235" y="202203"/>
                    </a:cubicBezTo>
                    <a:cubicBezTo>
                      <a:pt x="150739" y="175922"/>
                      <a:pt x="158130" y="117533"/>
                      <a:pt x="155533" y="60717"/>
                    </a:cubicBezTo>
                    <a:close/>
                  </a:path>
                </a:pathLst>
              </a:custGeom>
              <a:grpFill/>
              <a:ln w="810" cap="flat">
                <a:noFill/>
                <a:prstDash val="solid"/>
                <a:miter/>
              </a:ln>
            </p:spPr>
            <p:txBody>
              <a:bodyPr rtlCol="0" anchor="ctr"/>
              <a:lstStyle/>
              <a:p>
                <a:endParaRPr lang="en-IE"/>
              </a:p>
            </p:txBody>
          </p:sp>
          <p:sp>
            <p:nvSpPr>
              <p:cNvPr id="46" name="Freeform: Shape 45">
                <a:extLst>
                  <a:ext uri="{FF2B5EF4-FFF2-40B4-BE49-F238E27FC236}">
                    <a16:creationId xmlns:a16="http://schemas.microsoft.com/office/drawing/2014/main" id="{6D630D4F-ACC7-E8A9-F72C-BF291458E677}"/>
                  </a:ext>
                </a:extLst>
              </p:cNvPr>
              <p:cNvSpPr/>
              <p:nvPr/>
            </p:nvSpPr>
            <p:spPr>
              <a:xfrm>
                <a:off x="1944669" y="1170043"/>
                <a:ext cx="133401" cy="162999"/>
              </a:xfrm>
              <a:custGeom>
                <a:avLst/>
                <a:gdLst>
                  <a:gd name="connsiteX0" fmla="*/ 15286 w 133401"/>
                  <a:gd name="connsiteY0" fmla="*/ 163000 h 162999"/>
                  <a:gd name="connsiteX1" fmla="*/ 3342 w 133401"/>
                  <a:gd name="connsiteY1" fmla="*/ 157257 h 162999"/>
                  <a:gd name="connsiteX2" fmla="*/ 379 w 133401"/>
                  <a:gd name="connsiteY2" fmla="*/ 144342 h 162999"/>
                  <a:gd name="connsiteX3" fmla="*/ 8620 w 133401"/>
                  <a:gd name="connsiteY3" fmla="*/ 133968 h 162999"/>
                  <a:gd name="connsiteX4" fmla="*/ 102840 w 133401"/>
                  <a:gd name="connsiteY4" fmla="*/ 15031 h 162999"/>
                  <a:gd name="connsiteX5" fmla="*/ 107402 w 133401"/>
                  <a:gd name="connsiteY5" fmla="*/ 4387 h 162999"/>
                  <a:gd name="connsiteX6" fmla="*/ 118120 w 133401"/>
                  <a:gd name="connsiteY6" fmla="*/ 0 h 162999"/>
                  <a:gd name="connsiteX7" fmla="*/ 118349 w 133401"/>
                  <a:gd name="connsiteY7" fmla="*/ 0 h 162999"/>
                  <a:gd name="connsiteX8" fmla="*/ 129086 w 133401"/>
                  <a:gd name="connsiteY8" fmla="*/ 4638 h 162999"/>
                  <a:gd name="connsiteX9" fmla="*/ 133400 w 133401"/>
                  <a:gd name="connsiteY9" fmla="*/ 15509 h 162999"/>
                  <a:gd name="connsiteX10" fmla="*/ 21935 w 133401"/>
                  <a:gd name="connsiteY10" fmla="*/ 161469 h 162999"/>
                  <a:gd name="connsiteX11" fmla="*/ 15289 w 133401"/>
                  <a:gd name="connsiteY11" fmla="*/ 162997 h 1629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133401" h="162999">
                    <a:moveTo>
                      <a:pt x="15286" y="163000"/>
                    </a:moveTo>
                    <a:cubicBezTo>
                      <a:pt x="10638" y="163003"/>
                      <a:pt x="6245" y="160889"/>
                      <a:pt x="3342" y="157257"/>
                    </a:cubicBezTo>
                    <a:cubicBezTo>
                      <a:pt x="442" y="153628"/>
                      <a:pt x="-650" y="148875"/>
                      <a:pt x="379" y="144342"/>
                    </a:cubicBezTo>
                    <a:cubicBezTo>
                      <a:pt x="1404" y="139813"/>
                      <a:pt x="4437" y="135992"/>
                      <a:pt x="8620" y="133968"/>
                    </a:cubicBezTo>
                    <a:cubicBezTo>
                      <a:pt x="100664" y="89428"/>
                      <a:pt x="102816" y="15781"/>
                      <a:pt x="102840" y="15031"/>
                    </a:cubicBezTo>
                    <a:cubicBezTo>
                      <a:pt x="102904" y="11023"/>
                      <a:pt x="104543" y="7201"/>
                      <a:pt x="107402" y="4387"/>
                    </a:cubicBezTo>
                    <a:cubicBezTo>
                      <a:pt x="110261" y="1576"/>
                      <a:pt x="114109" y="0"/>
                      <a:pt x="118120" y="0"/>
                    </a:cubicBezTo>
                    <a:lnTo>
                      <a:pt x="118349" y="0"/>
                    </a:lnTo>
                    <a:cubicBezTo>
                      <a:pt x="122402" y="61"/>
                      <a:pt x="126263" y="1728"/>
                      <a:pt x="129086" y="4638"/>
                    </a:cubicBezTo>
                    <a:cubicBezTo>
                      <a:pt x="131910" y="7544"/>
                      <a:pt x="133460" y="11457"/>
                      <a:pt x="133400" y="15509"/>
                    </a:cubicBezTo>
                    <a:cubicBezTo>
                      <a:pt x="133400" y="19329"/>
                      <a:pt x="130745" y="108809"/>
                      <a:pt x="21935" y="161469"/>
                    </a:cubicBezTo>
                    <a:cubicBezTo>
                      <a:pt x="19863" y="162472"/>
                      <a:pt x="17590" y="162994"/>
                      <a:pt x="15289" y="162997"/>
                    </a:cubicBezTo>
                    <a:close/>
                  </a:path>
                </a:pathLst>
              </a:custGeom>
              <a:grpFill/>
              <a:ln w="810" cap="flat">
                <a:noFill/>
                <a:prstDash val="solid"/>
                <a:miter/>
              </a:ln>
            </p:spPr>
            <p:txBody>
              <a:bodyPr rtlCol="0" anchor="ctr"/>
              <a:lstStyle/>
              <a:p>
                <a:endParaRPr lang="en-IE"/>
              </a:p>
            </p:txBody>
          </p:sp>
        </p:grpSp>
      </p:grpSp>
    </p:spTree>
    <p:extLst>
      <p:ext uri="{BB962C8B-B14F-4D97-AF65-F5344CB8AC3E}">
        <p14:creationId xmlns:p14="http://schemas.microsoft.com/office/powerpoint/2010/main" val="270953626"/>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Apply stricter controls on emissions from new vehicles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Q10. How strongly do you agree or disagree with each of the following possible policy options relating to transport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57</a:t>
            </a:fld>
            <a:endParaRPr lang="en-GB" dirty="0"/>
          </a:p>
        </p:txBody>
      </p:sp>
      <p:sp>
        <p:nvSpPr>
          <p:cNvPr id="2" name="LabelBox">
            <a:extLst>
              <a:ext uri="{FF2B5EF4-FFF2-40B4-BE49-F238E27FC236}">
                <a16:creationId xmlns:a16="http://schemas.microsoft.com/office/drawing/2014/main" id="{CC84FC54-20DF-31FF-2634-662C0B2A8C4A}"/>
              </a:ext>
            </a:extLst>
          </p:cNvPr>
          <p:cNvSpPr txBox="1"/>
          <p:nvPr/>
        </p:nvSpPr>
        <p:spPr>
          <a:xfrm>
            <a:off x="445907" y="289747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F435A366-8961-9B04-8B2E-E6550A333E53}"/>
              </a:ext>
            </a:extLst>
          </p:cNvPr>
          <p:cNvSpPr txBox="1"/>
          <p:nvPr/>
        </p:nvSpPr>
        <p:spPr>
          <a:xfrm>
            <a:off x="289647" y="356609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9E149FBB-8836-7D6A-D395-3BAF0B75C376}"/>
              </a:ext>
            </a:extLst>
          </p:cNvPr>
          <p:cNvSpPr txBox="1"/>
          <p:nvPr/>
        </p:nvSpPr>
        <p:spPr>
          <a:xfrm>
            <a:off x="863843" y="416112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50D6420B-E911-73F5-5138-B5697A37225A}"/>
              </a:ext>
            </a:extLst>
          </p:cNvPr>
          <p:cNvSpPr txBox="1"/>
          <p:nvPr/>
        </p:nvSpPr>
        <p:spPr>
          <a:xfrm>
            <a:off x="118125" y="441505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B253626C-C772-0F35-3E57-030B7A01F0EA}"/>
              </a:ext>
            </a:extLst>
          </p:cNvPr>
          <p:cNvSpPr txBox="1"/>
          <p:nvPr/>
        </p:nvSpPr>
        <p:spPr>
          <a:xfrm>
            <a:off x="272783" y="45908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527C3800-7BB6-0505-EDD6-43A09837D964}"/>
              </a:ext>
            </a:extLst>
          </p:cNvPr>
          <p:cNvSpPr txBox="1"/>
          <p:nvPr/>
        </p:nvSpPr>
        <p:spPr>
          <a:xfrm>
            <a:off x="622558" y="473622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E887F76F-8055-8288-06FF-0151C240B29D}"/>
              </a:ext>
            </a:extLst>
          </p:cNvPr>
          <p:cNvGraphicFramePr/>
          <p:nvPr>
            <p:extLst>
              <p:ext uri="{D42A27DB-BD31-4B8C-83A1-F6EECF244321}">
                <p14:modId xmlns:p14="http://schemas.microsoft.com/office/powerpoint/2010/main" val="1359389280"/>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7D26E8E4-62DF-28C1-549E-B722669110E7}"/>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56BD3FBA-4AE9-7FB2-C930-D2F14F5EEEBF}"/>
              </a:ext>
            </a:extLst>
          </p:cNvPr>
          <p:cNvGraphicFramePr>
            <a:graphicFrameLocks noGrp="1"/>
          </p:cNvGraphicFramePr>
          <p:nvPr>
            <p:extLst>
              <p:ext uri="{D42A27DB-BD31-4B8C-83A1-F6EECF244321}">
                <p14:modId xmlns:p14="http://schemas.microsoft.com/office/powerpoint/2010/main" val="2234723671"/>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A3EE49C8-37CF-872C-4FB6-16CA596321CB}"/>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7F949688-648B-6DBE-41D3-A7E7B5088BF1}"/>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5B0FDF35-AE98-EE6D-65CB-D49CDF1F5665}"/>
              </a:ext>
            </a:extLst>
          </p:cNvPr>
          <p:cNvGraphicFramePr>
            <a:graphicFrameLocks noGrp="1"/>
          </p:cNvGraphicFramePr>
          <p:nvPr>
            <p:extLst>
              <p:ext uri="{D42A27DB-BD31-4B8C-83A1-F6EECF244321}">
                <p14:modId xmlns:p14="http://schemas.microsoft.com/office/powerpoint/2010/main" val="2880608871"/>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81D960E2-5B04-7AD7-691F-FBD233F9366B}"/>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7D09E417-7853-ECA0-FAAD-14DD00146A48}"/>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E95E16BF-0A9C-174D-ECB8-440BDAF3313B}"/>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D6FEC614-FEC7-C12D-DAEF-35C75FB5BF9B}"/>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59FA5024-5F38-7901-BCC3-D0EE4042A20C}"/>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27705C25-626F-572E-9A29-40FAC0C6F3AD}"/>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F8ADC402-1AFB-2777-D6A2-C807504E341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B2FF0EB3-27FA-1F57-E83A-13AF0F04BD99}"/>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5338DC37-6909-DDD3-5BD1-84C7FF5BE179}"/>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EAA4BDAB-C538-7CA8-376D-D398674E1517}"/>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21183C26-2E71-617F-9A3F-EC19291C6096}"/>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88827" y="675064"/>
            <a:ext cx="1393923" cy="1393923"/>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Actively promote remote working / teleworking</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58</a:t>
            </a:fld>
            <a:endParaRPr lang="en-GB" dirty="0"/>
          </a:p>
        </p:txBody>
      </p:sp>
      <p:sp>
        <p:nvSpPr>
          <p:cNvPr id="2" name="LabelBox">
            <a:extLst>
              <a:ext uri="{FF2B5EF4-FFF2-40B4-BE49-F238E27FC236}">
                <a16:creationId xmlns:a16="http://schemas.microsoft.com/office/drawing/2014/main" id="{13A2D1F9-797A-B326-3E87-4C10502D5A22}"/>
              </a:ext>
            </a:extLst>
          </p:cNvPr>
          <p:cNvSpPr txBox="1"/>
          <p:nvPr/>
        </p:nvSpPr>
        <p:spPr>
          <a:xfrm>
            <a:off x="445907" y="29812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9ABD68EA-AB47-F61E-1FBF-F3EEB59ADAD8}"/>
              </a:ext>
            </a:extLst>
          </p:cNvPr>
          <p:cNvSpPr txBox="1"/>
          <p:nvPr/>
        </p:nvSpPr>
        <p:spPr>
          <a:xfrm>
            <a:off x="289647" y="37413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CA8B5094-1A2A-AAF7-4789-9D531A6B792C}"/>
              </a:ext>
            </a:extLst>
          </p:cNvPr>
          <p:cNvSpPr txBox="1"/>
          <p:nvPr/>
        </p:nvSpPr>
        <p:spPr>
          <a:xfrm>
            <a:off x="863843" y="429066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48ED93D1-CF81-1E1D-35ED-6D9194EB555D}"/>
              </a:ext>
            </a:extLst>
          </p:cNvPr>
          <p:cNvSpPr txBox="1"/>
          <p:nvPr/>
        </p:nvSpPr>
        <p:spPr>
          <a:xfrm>
            <a:off x="118125" y="452173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81771FD6-1850-D7D8-62BF-D0BC5CC2DDE8}"/>
              </a:ext>
            </a:extLst>
          </p:cNvPr>
          <p:cNvSpPr txBox="1"/>
          <p:nvPr/>
        </p:nvSpPr>
        <p:spPr>
          <a:xfrm>
            <a:off x="272783" y="464421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492F41E4-0319-A8A1-8A5E-3281294231D6}"/>
              </a:ext>
            </a:extLst>
          </p:cNvPr>
          <p:cNvSpPr txBox="1"/>
          <p:nvPr/>
        </p:nvSpPr>
        <p:spPr>
          <a:xfrm>
            <a:off x="622558" y="476670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36B5BFC5-B2B1-E23C-0A8E-1DE3948F47CE}"/>
              </a:ext>
            </a:extLst>
          </p:cNvPr>
          <p:cNvGraphicFramePr/>
          <p:nvPr>
            <p:extLst>
              <p:ext uri="{D42A27DB-BD31-4B8C-83A1-F6EECF244321}">
                <p14:modId xmlns:p14="http://schemas.microsoft.com/office/powerpoint/2010/main" val="3878705610"/>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275E83D4-94B0-BD78-1DC9-F42915D91700}"/>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3D1827BD-2766-861E-2A88-1BF4CA32EDCC}"/>
              </a:ext>
            </a:extLst>
          </p:cNvPr>
          <p:cNvGraphicFramePr>
            <a:graphicFrameLocks noGrp="1"/>
          </p:cNvGraphicFramePr>
          <p:nvPr>
            <p:extLst>
              <p:ext uri="{D42A27DB-BD31-4B8C-83A1-F6EECF244321}">
                <p14:modId xmlns:p14="http://schemas.microsoft.com/office/powerpoint/2010/main" val="4246279915"/>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0E1678AC-C2B9-1734-D30A-5BDCD9C2DD0D}"/>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D373F2A9-03BF-EC01-E264-A01F156F071F}"/>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8DEA89FE-884C-1256-23F1-0AABCE40BFEB}"/>
              </a:ext>
            </a:extLst>
          </p:cNvPr>
          <p:cNvGraphicFramePr>
            <a:graphicFrameLocks noGrp="1"/>
          </p:cNvGraphicFramePr>
          <p:nvPr>
            <p:extLst>
              <p:ext uri="{D42A27DB-BD31-4B8C-83A1-F6EECF244321}">
                <p14:modId xmlns:p14="http://schemas.microsoft.com/office/powerpoint/2010/main" val="603746838"/>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59%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0AC167D4-E482-3654-D9B4-5020CC92E1A3}"/>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AC2663E8-0BFD-D6E8-8B73-F9B9CD00AF6E}"/>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FAC99D17-96C4-FD4C-98FB-47AC5B3BA94A}"/>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EE416674-5957-251D-57CD-A66F5A5BD468}"/>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3CD39169-EEDD-D746-ED2C-367BA4A8BB55}"/>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39423B78-5288-63BA-9A7F-C5631A499C2F}"/>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5AA941FA-0CAD-8EE5-DF11-9AB5DE381F6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C8960DC5-A0F3-B51F-ACE1-E60096442DF8}"/>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04BC7ED0-5EAB-23AC-6462-2953392BE1CB}"/>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C2854CB8-7583-79CF-3D4C-573C712BDD4E}"/>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39E11C8F-D74B-B6A0-F76E-4338D09BD031}"/>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00873" y="824059"/>
            <a:ext cx="910473" cy="910473"/>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Prohibit burning of smoky coal, peat and wet wood nationwide</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59</a:t>
            </a:fld>
            <a:endParaRPr lang="en-GB" dirty="0"/>
          </a:p>
        </p:txBody>
      </p:sp>
      <p:sp>
        <p:nvSpPr>
          <p:cNvPr id="2" name="LabelBox">
            <a:extLst>
              <a:ext uri="{FF2B5EF4-FFF2-40B4-BE49-F238E27FC236}">
                <a16:creationId xmlns:a16="http://schemas.microsoft.com/office/drawing/2014/main" id="{9B66C30D-41C4-B489-59CB-48FCDE17F808}"/>
              </a:ext>
            </a:extLst>
          </p:cNvPr>
          <p:cNvSpPr txBox="1"/>
          <p:nvPr/>
        </p:nvSpPr>
        <p:spPr>
          <a:xfrm>
            <a:off x="445907" y="288985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95E8A7FB-487F-C551-0FA8-2B3878FA45D5}"/>
              </a:ext>
            </a:extLst>
          </p:cNvPr>
          <p:cNvSpPr txBox="1"/>
          <p:nvPr/>
        </p:nvSpPr>
        <p:spPr>
          <a:xfrm>
            <a:off x="289647" y="350513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32739284-22E2-DAEF-C4B9-44CE386A196B}"/>
              </a:ext>
            </a:extLst>
          </p:cNvPr>
          <p:cNvSpPr txBox="1"/>
          <p:nvPr/>
        </p:nvSpPr>
        <p:spPr>
          <a:xfrm>
            <a:off x="863843" y="397062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E160569C-E084-E99B-F3AA-72170F0A4EA9}"/>
              </a:ext>
            </a:extLst>
          </p:cNvPr>
          <p:cNvSpPr txBox="1"/>
          <p:nvPr/>
        </p:nvSpPr>
        <p:spPr>
          <a:xfrm>
            <a:off x="118125" y="430075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0034C6EB-48BD-4436-2419-3B3367BF327C}"/>
              </a:ext>
            </a:extLst>
          </p:cNvPr>
          <p:cNvSpPr txBox="1"/>
          <p:nvPr/>
        </p:nvSpPr>
        <p:spPr>
          <a:xfrm>
            <a:off x="272783" y="45527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C0ECC413-1903-49DD-4693-A43708776EDE}"/>
              </a:ext>
            </a:extLst>
          </p:cNvPr>
          <p:cNvSpPr txBox="1"/>
          <p:nvPr/>
        </p:nvSpPr>
        <p:spPr>
          <a:xfrm>
            <a:off x="622558" y="475908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6B248EBB-7E31-3477-7F3C-A7178374127A}"/>
              </a:ext>
            </a:extLst>
          </p:cNvPr>
          <p:cNvGraphicFramePr/>
          <p:nvPr>
            <p:extLst>
              <p:ext uri="{D42A27DB-BD31-4B8C-83A1-F6EECF244321}">
                <p14:modId xmlns:p14="http://schemas.microsoft.com/office/powerpoint/2010/main" val="896236296"/>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50EF910E-68B6-1C89-C980-3817F7B09D0A}"/>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BEDE5518-AE7D-FC22-AC74-0DF394CF9355}"/>
              </a:ext>
            </a:extLst>
          </p:cNvPr>
          <p:cNvGraphicFramePr>
            <a:graphicFrameLocks noGrp="1"/>
          </p:cNvGraphicFramePr>
          <p:nvPr>
            <p:extLst>
              <p:ext uri="{D42A27DB-BD31-4B8C-83A1-F6EECF244321}">
                <p14:modId xmlns:p14="http://schemas.microsoft.com/office/powerpoint/2010/main" val="157430534"/>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19%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5F5C5E80-A87A-3C54-4AA7-95D2CAC09B25}"/>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BD57EDEB-41EB-D53F-FB9A-B2C794F35FFF}"/>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F835411A-EEF0-3707-BDFD-1F67CD6BA913}"/>
              </a:ext>
            </a:extLst>
          </p:cNvPr>
          <p:cNvGraphicFramePr>
            <a:graphicFrameLocks noGrp="1"/>
          </p:cNvGraphicFramePr>
          <p:nvPr>
            <p:extLst>
              <p:ext uri="{D42A27DB-BD31-4B8C-83A1-F6EECF244321}">
                <p14:modId xmlns:p14="http://schemas.microsoft.com/office/powerpoint/2010/main" val="2896027918"/>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48%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CC8190C2-69E8-B782-14AA-BD3A41FAF0AF}"/>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2CAD28B1-CAD6-0BB6-F100-645BA11C57E3}"/>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5BDD2B73-B381-22FB-5AC6-D42F548789FE}"/>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7A66DC5F-48F6-8964-083D-86575C5DC4F4}"/>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A47498E8-2269-C19C-74FB-B766096D7C67}"/>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7B43326E-FED9-304E-14F3-801F20BDA27B}"/>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469F8465-D10C-658E-ACE5-2E0944FB13A9}"/>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B623DDC2-4E93-9BEE-3863-0551852FEAF5}"/>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5A0081D1-F9C4-4F06-897D-25A2F7939904}"/>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402EFAB9-AF27-8F82-1C76-BCD1F0B42E2D}"/>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4" name="Graphic 3">
            <a:extLst>
              <a:ext uri="{FF2B5EF4-FFF2-40B4-BE49-F238E27FC236}">
                <a16:creationId xmlns:a16="http://schemas.microsoft.com/office/drawing/2014/main" id="{CF67ADAC-0906-70DB-518A-C46F456120C2}"/>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04800" y="884056"/>
            <a:ext cx="942975" cy="942975"/>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sz="3000" dirty="0"/>
              <a:t>Increase government supports for energy-efficient buildings and updating old heating systems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60</a:t>
            </a:fld>
            <a:endParaRPr lang="en-GB" dirty="0"/>
          </a:p>
        </p:txBody>
      </p:sp>
      <p:sp>
        <p:nvSpPr>
          <p:cNvPr id="2" name="LabelBox">
            <a:extLst>
              <a:ext uri="{FF2B5EF4-FFF2-40B4-BE49-F238E27FC236}">
                <a16:creationId xmlns:a16="http://schemas.microsoft.com/office/drawing/2014/main" id="{B4A89277-E4A6-655D-9995-00DBF0458697}"/>
              </a:ext>
            </a:extLst>
          </p:cNvPr>
          <p:cNvSpPr txBox="1"/>
          <p:nvPr/>
        </p:nvSpPr>
        <p:spPr>
          <a:xfrm>
            <a:off x="445907" y="319465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B9A5028D-6ACC-AD8B-0043-0FDC60F49FC9}"/>
              </a:ext>
            </a:extLst>
          </p:cNvPr>
          <p:cNvSpPr txBox="1"/>
          <p:nvPr/>
        </p:nvSpPr>
        <p:spPr>
          <a:xfrm>
            <a:off x="289647" y="41223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57C6C19F-6F7B-843F-4195-82C707FB530E}"/>
              </a:ext>
            </a:extLst>
          </p:cNvPr>
          <p:cNvSpPr txBox="1"/>
          <p:nvPr/>
        </p:nvSpPr>
        <p:spPr>
          <a:xfrm>
            <a:off x="863843" y="450402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BAC61D08-FCE8-35D8-51D0-4D27DE40312B}"/>
              </a:ext>
            </a:extLst>
          </p:cNvPr>
          <p:cNvSpPr txBox="1"/>
          <p:nvPr/>
        </p:nvSpPr>
        <p:spPr>
          <a:xfrm>
            <a:off x="118125" y="462841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A4811176-3A56-0D90-AA84-27A26CF992A0}"/>
              </a:ext>
            </a:extLst>
          </p:cNvPr>
          <p:cNvSpPr txBox="1"/>
          <p:nvPr/>
        </p:nvSpPr>
        <p:spPr>
          <a:xfrm>
            <a:off x="272783" y="476613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3304B454-0A7D-FFCD-C2EF-9EA1FB478A4C}"/>
              </a:ext>
            </a:extLst>
          </p:cNvPr>
          <p:cNvSpPr txBox="1"/>
          <p:nvPr/>
        </p:nvSpPr>
        <p:spPr>
          <a:xfrm>
            <a:off x="622558" y="490386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22116889-4D36-DA53-FAEE-FDAA517DD948}"/>
              </a:ext>
            </a:extLst>
          </p:cNvPr>
          <p:cNvGraphicFramePr/>
          <p:nvPr>
            <p:extLst>
              <p:ext uri="{D42A27DB-BD31-4B8C-83A1-F6EECF244321}">
                <p14:modId xmlns:p14="http://schemas.microsoft.com/office/powerpoint/2010/main" val="3209787192"/>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4CAD7E94-0819-BB66-3D48-DC2D4411A282}"/>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EE33AB0A-1B5A-D9FB-C1B8-76958D9AC8A2}"/>
              </a:ext>
            </a:extLst>
          </p:cNvPr>
          <p:cNvGraphicFramePr>
            <a:graphicFrameLocks noGrp="1"/>
          </p:cNvGraphicFramePr>
          <p:nvPr>
            <p:extLst>
              <p:ext uri="{D42A27DB-BD31-4B8C-83A1-F6EECF244321}">
                <p14:modId xmlns:p14="http://schemas.microsoft.com/office/powerpoint/2010/main" val="639508331"/>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205B36A3-3DDA-147B-A47B-A3C7ADC23B92}"/>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66578F57-49CA-3274-8A9A-FA341D469026}"/>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AA890D3D-EA57-9AD2-9398-A25436E3DB77}"/>
              </a:ext>
            </a:extLst>
          </p:cNvPr>
          <p:cNvGraphicFramePr>
            <a:graphicFrameLocks noGrp="1"/>
          </p:cNvGraphicFramePr>
          <p:nvPr>
            <p:extLst>
              <p:ext uri="{D42A27DB-BD31-4B8C-83A1-F6EECF244321}">
                <p14:modId xmlns:p14="http://schemas.microsoft.com/office/powerpoint/2010/main" val="3851846009"/>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90%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85%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5C2A21B2-4E0B-9170-5BE9-B81E06B043C6}"/>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72221C99-91C8-F8F4-C470-0B4272315F96}"/>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30DE543D-7790-8F02-08EC-27ACA446D3BC}"/>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7EE3B1D4-153C-A6AD-43FB-CCF66AD6E299}"/>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51C091D3-369A-1667-8DDB-B874F2CC1046}"/>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8507F70C-0F52-DAEB-5C8C-87AA516DB4E2}"/>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9D62DB4F-104C-EBB0-26CA-CF0AC2D4D9A1}"/>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8460BEC2-4BB4-1995-031F-DF5D56D713DB}"/>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DE429253-0FB7-1DE8-3672-10E08680EB9F}"/>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CE2BA263-62C8-E679-DAD6-9476110A69E7}"/>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41404AED-D9C4-01BE-D740-EF9CD66BF277}"/>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292100" y="1222766"/>
            <a:ext cx="898525" cy="898525"/>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dirty="0"/>
              <a:t>Ensure better enforcement of existing air quality legislation</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61</a:t>
            </a:fld>
            <a:endParaRPr lang="en-GB" dirty="0"/>
          </a:p>
        </p:txBody>
      </p:sp>
      <p:sp>
        <p:nvSpPr>
          <p:cNvPr id="2" name="LabelBox">
            <a:extLst>
              <a:ext uri="{FF2B5EF4-FFF2-40B4-BE49-F238E27FC236}">
                <a16:creationId xmlns:a16="http://schemas.microsoft.com/office/drawing/2014/main" id="{753D9E2E-28B0-1AC3-D188-AB05DA832CA9}"/>
              </a:ext>
            </a:extLst>
          </p:cNvPr>
          <p:cNvSpPr txBox="1"/>
          <p:nvPr/>
        </p:nvSpPr>
        <p:spPr>
          <a:xfrm>
            <a:off x="445907" y="301939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C3E1BA9E-6736-BC12-921B-2B3DAC333867}"/>
              </a:ext>
            </a:extLst>
          </p:cNvPr>
          <p:cNvSpPr txBox="1"/>
          <p:nvPr/>
        </p:nvSpPr>
        <p:spPr>
          <a:xfrm>
            <a:off x="289647" y="385565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D12DA7FE-4233-0014-6166-7970D9089EBB}"/>
              </a:ext>
            </a:extLst>
          </p:cNvPr>
          <p:cNvSpPr txBox="1"/>
          <p:nvPr/>
        </p:nvSpPr>
        <p:spPr>
          <a:xfrm>
            <a:off x="863843" y="434400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D3827EC6-3EE7-AE4B-BA84-677D41B64CCA}"/>
              </a:ext>
            </a:extLst>
          </p:cNvPr>
          <p:cNvSpPr txBox="1"/>
          <p:nvPr/>
        </p:nvSpPr>
        <p:spPr>
          <a:xfrm>
            <a:off x="118125" y="447601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6B6B5F73-29F8-395E-2DCD-FCAE9EBB2FBE}"/>
              </a:ext>
            </a:extLst>
          </p:cNvPr>
          <p:cNvSpPr txBox="1"/>
          <p:nvPr/>
        </p:nvSpPr>
        <p:spPr>
          <a:xfrm>
            <a:off x="272783" y="460611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92B5A90F-5615-6CA9-3169-3B24677BCAA8}"/>
              </a:ext>
            </a:extLst>
          </p:cNvPr>
          <p:cNvSpPr txBox="1"/>
          <p:nvPr/>
        </p:nvSpPr>
        <p:spPr>
          <a:xfrm>
            <a:off x="622558" y="475146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6A30684A-875D-C238-062B-B2E3104CC307}"/>
              </a:ext>
            </a:extLst>
          </p:cNvPr>
          <p:cNvGraphicFramePr/>
          <p:nvPr>
            <p:extLst>
              <p:ext uri="{D42A27DB-BD31-4B8C-83A1-F6EECF244321}">
                <p14:modId xmlns:p14="http://schemas.microsoft.com/office/powerpoint/2010/main" val="2373142710"/>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F10B61C2-40DE-1A67-B1A6-E43E2E49C414}"/>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45743DFA-002D-7AB8-480D-FA78E80EC96A}"/>
              </a:ext>
            </a:extLst>
          </p:cNvPr>
          <p:cNvGraphicFramePr>
            <a:graphicFrameLocks noGrp="1"/>
          </p:cNvGraphicFramePr>
          <p:nvPr>
            <p:extLst>
              <p:ext uri="{D42A27DB-BD31-4B8C-83A1-F6EECF244321}">
                <p14:modId xmlns:p14="http://schemas.microsoft.com/office/powerpoint/2010/main" val="204077619"/>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80B9130B-6674-64D7-FCB3-B45F3DFB8C36}"/>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46981A0B-9BCB-8F8A-DB38-367A99F8EDD4}"/>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EFC4D2D4-F51E-CB66-8042-BC3D91AB37A2}"/>
              </a:ext>
            </a:extLst>
          </p:cNvPr>
          <p:cNvGraphicFramePr>
            <a:graphicFrameLocks noGrp="1"/>
          </p:cNvGraphicFramePr>
          <p:nvPr>
            <p:extLst>
              <p:ext uri="{D42A27DB-BD31-4B8C-83A1-F6EECF244321}">
                <p14:modId xmlns:p14="http://schemas.microsoft.com/office/powerpoint/2010/main" val="2978411798"/>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5EA01607-62B8-D997-B619-D3A0227A6525}"/>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BD97E2FF-23A6-E66C-18DE-C06867D11CAF}"/>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0945E065-F101-BCFA-06AC-DB782D973A16}"/>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8BFEC65B-6211-4F10-AA4B-5DE25D8135FB}"/>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0F485B89-08FA-B0E1-1EB0-DCE28E283BB1}"/>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4A09FE23-E993-D254-6AE1-B7BB742AD623}"/>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DF0612CF-7414-7D54-D242-6636A79B4EBC}"/>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D27B706D-02B8-AE94-F3D7-E139C70D160A}"/>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7DEB29A0-BE74-8F68-6D8F-8881EB5C1914}"/>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E723F796-4CEE-E0F3-FD30-E0E2B420AEA8}"/>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78C1E542-9D48-86AE-4054-7E940F41C9CA}"/>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35280" y="918210"/>
            <a:ext cx="982980" cy="98298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GB" dirty="0"/>
              <a:t>Stricter legislation on air-polluting activities</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62</a:t>
            </a:fld>
            <a:endParaRPr lang="en-GB" dirty="0"/>
          </a:p>
        </p:txBody>
      </p:sp>
      <p:sp>
        <p:nvSpPr>
          <p:cNvPr id="2" name="LabelBox">
            <a:extLst>
              <a:ext uri="{FF2B5EF4-FFF2-40B4-BE49-F238E27FC236}">
                <a16:creationId xmlns:a16="http://schemas.microsoft.com/office/drawing/2014/main" id="{3A41975D-5976-442A-FC52-4944F581B61D}"/>
              </a:ext>
            </a:extLst>
          </p:cNvPr>
          <p:cNvSpPr txBox="1"/>
          <p:nvPr/>
        </p:nvSpPr>
        <p:spPr>
          <a:xfrm>
            <a:off x="445907" y="301177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CD6B69DB-D311-E670-1BEA-171A9A83D31D}"/>
              </a:ext>
            </a:extLst>
          </p:cNvPr>
          <p:cNvSpPr txBox="1"/>
          <p:nvPr/>
        </p:nvSpPr>
        <p:spPr>
          <a:xfrm>
            <a:off x="289647" y="375659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78E7844F-B030-AC70-7F10-1C3AAF9F8771}"/>
              </a:ext>
            </a:extLst>
          </p:cNvPr>
          <p:cNvSpPr txBox="1"/>
          <p:nvPr/>
        </p:nvSpPr>
        <p:spPr>
          <a:xfrm>
            <a:off x="863843" y="430590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46B24CDA-351A-1D77-FE2B-01857BDA5790}"/>
              </a:ext>
            </a:extLst>
          </p:cNvPr>
          <p:cNvSpPr txBox="1"/>
          <p:nvPr/>
        </p:nvSpPr>
        <p:spPr>
          <a:xfrm>
            <a:off x="118125" y="449125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90038786-1A84-1465-C757-9A39EA90099C}"/>
              </a:ext>
            </a:extLst>
          </p:cNvPr>
          <p:cNvSpPr txBox="1"/>
          <p:nvPr/>
        </p:nvSpPr>
        <p:spPr>
          <a:xfrm>
            <a:off x="272783" y="4628977"/>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982AC027-00D2-C42F-B2F4-BDDA5818D9A4}"/>
              </a:ext>
            </a:extLst>
          </p:cNvPr>
          <p:cNvSpPr txBox="1"/>
          <p:nvPr/>
        </p:nvSpPr>
        <p:spPr>
          <a:xfrm>
            <a:off x="622558" y="476670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AA1F4D2E-104C-28EE-21DC-FBD0F6CE7B10}"/>
              </a:ext>
            </a:extLst>
          </p:cNvPr>
          <p:cNvGraphicFramePr/>
          <p:nvPr>
            <p:extLst>
              <p:ext uri="{D42A27DB-BD31-4B8C-83A1-F6EECF244321}">
                <p14:modId xmlns:p14="http://schemas.microsoft.com/office/powerpoint/2010/main" val="1424479601"/>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3ECBD19F-A483-5BBC-A9B1-7AE52819E830}"/>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38D543EF-9EF2-AA2A-7173-F9BD03372DBB}"/>
              </a:ext>
            </a:extLst>
          </p:cNvPr>
          <p:cNvGraphicFramePr>
            <a:graphicFrameLocks noGrp="1"/>
          </p:cNvGraphicFramePr>
          <p:nvPr>
            <p:extLst>
              <p:ext uri="{D42A27DB-BD31-4B8C-83A1-F6EECF244321}">
                <p14:modId xmlns:p14="http://schemas.microsoft.com/office/powerpoint/2010/main" val="3405481666"/>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3.9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3.7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E224B126-1AC2-0A3C-3BF6-728A313DF652}"/>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027EE158-351E-A104-7F16-CE26B0864A55}"/>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7F95CCB9-C467-FCA4-9C9B-03683AC9BD62}"/>
              </a:ext>
            </a:extLst>
          </p:cNvPr>
          <p:cNvGraphicFramePr>
            <a:graphicFrameLocks noGrp="1"/>
          </p:cNvGraphicFramePr>
          <p:nvPr>
            <p:extLst>
              <p:ext uri="{D42A27DB-BD31-4B8C-83A1-F6EECF244321}">
                <p14:modId xmlns:p14="http://schemas.microsoft.com/office/powerpoint/2010/main" val="1344218082"/>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69%</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66%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3">
                              <a:lumMod val="75000"/>
                            </a:schemeClr>
                          </a:solidFill>
                          <a:effectLst/>
                          <a:uLnTx/>
                          <a:uFillTx/>
                          <a:latin typeface="Calibri Light"/>
                          <a:ea typeface="+mn-ea"/>
                          <a:cs typeface="+mn-cs"/>
                        </a:rPr>
                        <a:t>76%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64%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56%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13F18DF5-1C58-265B-E8BE-ABBF5C2A7516}"/>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CFFD2490-8E9E-EB54-9377-F5A2508E3E06}"/>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577F5923-CB15-C042-A191-A722B2A7020B}"/>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F8819C1E-CFD3-DA0E-6184-99FEBF752FC2}"/>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FD5452EB-CA17-0851-634F-8916948B6527}"/>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79E009DE-566B-7B18-147F-D5F3A55FE738}"/>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5DFFDDDE-5174-64A5-E4DF-9238F1996271}"/>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F07438CD-E3C1-BEA1-EB06-C8A1C5005291}"/>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4CB25EAD-B3E5-BD83-EFD5-271848051FA4}"/>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9BDB30A1-86B2-4C32-676E-980C0E076AA8}"/>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1B3235C4-63A9-90C5-0D00-427489E9B180}"/>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00038" y="981075"/>
            <a:ext cx="914400" cy="91440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Title 4">
            <a:extLst>
              <a:ext uri="{FF2B5EF4-FFF2-40B4-BE49-F238E27FC236}">
                <a16:creationId xmlns:a16="http://schemas.microsoft.com/office/drawing/2014/main" id="{20F1080B-0014-427B-9AC0-94833FBC2AC6}"/>
              </a:ext>
            </a:extLst>
          </p:cNvPr>
          <p:cNvSpPr>
            <a:spLocks noGrp="1"/>
          </p:cNvSpPr>
          <p:nvPr>
            <p:ph type="title"/>
          </p:nvPr>
        </p:nvSpPr>
        <p:spPr/>
        <p:txBody>
          <a:bodyPr/>
          <a:lstStyle/>
          <a:p>
            <a:pPr>
              <a:defRPr/>
            </a:pPr>
            <a:r>
              <a:rPr lang="en-IE" sz="3000" dirty="0"/>
              <a:t>Provide more information to the public on the health and environmental consequences of air pollution</a:t>
            </a:r>
          </a:p>
        </p:txBody>
      </p:sp>
      <p:sp>
        <p:nvSpPr>
          <p:cNvPr id="26" name="Footer Placeholder 1">
            <a:extLst>
              <a:ext uri="{FF2B5EF4-FFF2-40B4-BE49-F238E27FC236}">
                <a16:creationId xmlns:a16="http://schemas.microsoft.com/office/drawing/2014/main" id="{1720948D-B3A5-4BE7-829F-6072440E5597}"/>
              </a:ext>
            </a:extLst>
          </p:cNvPr>
          <p:cNvSpPr>
            <a:spLocks noGrp="1"/>
          </p:cNvSpPr>
          <p:nvPr>
            <p:ph type="ftr" sz="quarter" idx="11"/>
          </p:nvPr>
        </p:nvSpPr>
        <p:spPr/>
        <p:txBody>
          <a:bodyPr/>
          <a:lstStyle/>
          <a:p>
            <a:pPr>
              <a:defRPr/>
            </a:pPr>
            <a:r>
              <a:rPr lang="en-GB" dirty="0"/>
              <a:t>Q11. How strongly do you agree or disagree with each of the following possible policy options relating to the below areas impacting on air quality?</a:t>
            </a:r>
          </a:p>
          <a:p>
            <a:pPr>
              <a:defRPr/>
            </a:pPr>
            <a:r>
              <a:rPr lang="en-GB" dirty="0"/>
              <a:t>(Base: All respondents n=1027)</a:t>
            </a:r>
          </a:p>
        </p:txBody>
      </p:sp>
      <p:sp>
        <p:nvSpPr>
          <p:cNvPr id="3" name="Slide Number Placeholder 2">
            <a:extLst>
              <a:ext uri="{FF2B5EF4-FFF2-40B4-BE49-F238E27FC236}">
                <a16:creationId xmlns:a16="http://schemas.microsoft.com/office/drawing/2014/main" id="{5286FF8B-D091-4504-AF9D-3A4425AD43D8}"/>
              </a:ext>
            </a:extLst>
          </p:cNvPr>
          <p:cNvSpPr>
            <a:spLocks noGrp="1"/>
          </p:cNvSpPr>
          <p:nvPr>
            <p:ph type="sldNum" sz="quarter" idx="12"/>
          </p:nvPr>
        </p:nvSpPr>
        <p:spPr/>
        <p:txBody>
          <a:bodyPr/>
          <a:lstStyle/>
          <a:p>
            <a:fld id="{21F79131-C817-4EAF-B3BC-6511779B5E04}" type="slidenum">
              <a:rPr lang="en-GB" smtClean="0"/>
              <a:pPr/>
              <a:t>63</a:t>
            </a:fld>
            <a:endParaRPr lang="en-GB" dirty="0"/>
          </a:p>
        </p:txBody>
      </p:sp>
      <p:sp>
        <p:nvSpPr>
          <p:cNvPr id="2" name="LabelBox">
            <a:extLst>
              <a:ext uri="{FF2B5EF4-FFF2-40B4-BE49-F238E27FC236}">
                <a16:creationId xmlns:a16="http://schemas.microsoft.com/office/drawing/2014/main" id="{37C36F50-697F-3A42-B2A5-CDB973182391}"/>
              </a:ext>
            </a:extLst>
          </p:cNvPr>
          <p:cNvSpPr txBox="1"/>
          <p:nvPr/>
        </p:nvSpPr>
        <p:spPr>
          <a:xfrm>
            <a:off x="445907" y="3118456"/>
            <a:ext cx="97674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agree</a:t>
            </a:r>
            <a:endParaRPr lang="en-GB" sz="1200" dirty="0">
              <a:solidFill>
                <a:schemeClr val="tx2"/>
              </a:solidFill>
            </a:endParaRPr>
          </a:p>
        </p:txBody>
      </p:sp>
      <p:sp>
        <p:nvSpPr>
          <p:cNvPr id="5" name="LabelBox">
            <a:extLst>
              <a:ext uri="{FF2B5EF4-FFF2-40B4-BE49-F238E27FC236}">
                <a16:creationId xmlns:a16="http://schemas.microsoft.com/office/drawing/2014/main" id="{C1F3FCDA-6F74-5710-68CD-26B042DBAA9A}"/>
              </a:ext>
            </a:extLst>
          </p:cNvPr>
          <p:cNvSpPr txBox="1"/>
          <p:nvPr/>
        </p:nvSpPr>
        <p:spPr>
          <a:xfrm>
            <a:off x="289647" y="3992811"/>
            <a:ext cx="1133002"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Agree somewhat</a:t>
            </a:r>
            <a:endParaRPr lang="en-GB" sz="1200" dirty="0">
              <a:solidFill>
                <a:schemeClr val="tx2"/>
              </a:solidFill>
            </a:endParaRPr>
          </a:p>
        </p:txBody>
      </p:sp>
      <p:sp>
        <p:nvSpPr>
          <p:cNvPr id="6" name="LabelBox">
            <a:extLst>
              <a:ext uri="{FF2B5EF4-FFF2-40B4-BE49-F238E27FC236}">
                <a16:creationId xmlns:a16="http://schemas.microsoft.com/office/drawing/2014/main" id="{21EB403C-79F3-E7B8-F5D5-A2606D67E40E}"/>
              </a:ext>
            </a:extLst>
          </p:cNvPr>
          <p:cNvSpPr txBox="1"/>
          <p:nvPr/>
        </p:nvSpPr>
        <p:spPr>
          <a:xfrm>
            <a:off x="863843" y="4465922"/>
            <a:ext cx="55880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Neither</a:t>
            </a:r>
            <a:endParaRPr lang="en-GB" sz="1200" dirty="0">
              <a:solidFill>
                <a:schemeClr val="tx2"/>
              </a:solidFill>
            </a:endParaRPr>
          </a:p>
        </p:txBody>
      </p:sp>
      <p:sp>
        <p:nvSpPr>
          <p:cNvPr id="7" name="LabelBox">
            <a:extLst>
              <a:ext uri="{FF2B5EF4-FFF2-40B4-BE49-F238E27FC236}">
                <a16:creationId xmlns:a16="http://schemas.microsoft.com/office/drawing/2014/main" id="{F707BEA6-ABFC-D27D-8A22-2E125B02F4E5}"/>
              </a:ext>
            </a:extLst>
          </p:cNvPr>
          <p:cNvSpPr txBox="1"/>
          <p:nvPr/>
        </p:nvSpPr>
        <p:spPr>
          <a:xfrm>
            <a:off x="118125" y="4604282"/>
            <a:ext cx="1304524"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Disagree somewhat</a:t>
            </a:r>
            <a:endParaRPr lang="en-GB" sz="1200" dirty="0">
              <a:solidFill>
                <a:schemeClr val="tx2"/>
              </a:solidFill>
            </a:endParaRPr>
          </a:p>
        </p:txBody>
      </p:sp>
      <p:sp>
        <p:nvSpPr>
          <p:cNvPr id="8" name="LabelBox">
            <a:extLst>
              <a:ext uri="{FF2B5EF4-FFF2-40B4-BE49-F238E27FC236}">
                <a16:creationId xmlns:a16="http://schemas.microsoft.com/office/drawing/2014/main" id="{EE859F1D-A0E8-745E-3533-FA8BC5CDA7B2}"/>
              </a:ext>
            </a:extLst>
          </p:cNvPr>
          <p:cNvSpPr txBox="1"/>
          <p:nvPr/>
        </p:nvSpPr>
        <p:spPr>
          <a:xfrm>
            <a:off x="272783" y="4742642"/>
            <a:ext cx="1149866"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Strongly disagree</a:t>
            </a:r>
            <a:endParaRPr lang="en-GB" sz="1200" dirty="0">
              <a:solidFill>
                <a:schemeClr val="tx2"/>
              </a:solidFill>
            </a:endParaRPr>
          </a:p>
        </p:txBody>
      </p:sp>
      <p:sp>
        <p:nvSpPr>
          <p:cNvPr id="9" name="LabelBox">
            <a:extLst>
              <a:ext uri="{FF2B5EF4-FFF2-40B4-BE49-F238E27FC236}">
                <a16:creationId xmlns:a16="http://schemas.microsoft.com/office/drawing/2014/main" id="{EDDFFFB4-C786-CB8E-8718-32FC9A1E2F78}"/>
              </a:ext>
            </a:extLst>
          </p:cNvPr>
          <p:cNvSpPr txBox="1"/>
          <p:nvPr/>
        </p:nvSpPr>
        <p:spPr>
          <a:xfrm>
            <a:off x="622558" y="4881001"/>
            <a:ext cx="800091" cy="258532"/>
          </a:xfrm>
          <a:prstGeom prst="rect">
            <a:avLst/>
          </a:prstGeom>
          <a:noFill/>
        </p:spPr>
        <p:txBody>
          <a:bodyPr wrap="none" rIns="0" rtlCol="0">
            <a:spAutoFit/>
          </a:bodyPr>
          <a:lstStyle/>
          <a:p>
            <a:pPr algn="r">
              <a:lnSpc>
                <a:spcPct val="90000"/>
              </a:lnSpc>
              <a:spcAft>
                <a:spcPts val="600"/>
              </a:spcAft>
              <a:defRPr/>
            </a:pPr>
            <a:r>
              <a:rPr lang="en-IE" sz="1200" dirty="0">
                <a:solidFill>
                  <a:schemeClr val="tx2"/>
                </a:solidFill>
              </a:rPr>
              <a:t>Don't know</a:t>
            </a:r>
            <a:endParaRPr lang="en-GB" sz="1200" dirty="0">
              <a:solidFill>
                <a:schemeClr val="tx2"/>
              </a:solidFill>
            </a:endParaRPr>
          </a:p>
        </p:txBody>
      </p:sp>
      <p:graphicFrame>
        <p:nvGraphicFramePr>
          <p:cNvPr id="10" name="Chart 9">
            <a:extLst>
              <a:ext uri="{FF2B5EF4-FFF2-40B4-BE49-F238E27FC236}">
                <a16:creationId xmlns:a16="http://schemas.microsoft.com/office/drawing/2014/main" id="{89CFC2EF-72F2-601D-5A80-6781865883EB}"/>
              </a:ext>
            </a:extLst>
          </p:cNvPr>
          <p:cNvGraphicFramePr/>
          <p:nvPr>
            <p:extLst>
              <p:ext uri="{D42A27DB-BD31-4B8C-83A1-F6EECF244321}">
                <p14:modId xmlns:p14="http://schemas.microsoft.com/office/powerpoint/2010/main" val="1194829801"/>
              </p:ext>
            </p:extLst>
          </p:nvPr>
        </p:nvGraphicFramePr>
        <p:xfrm>
          <a:off x="1414685" y="2600523"/>
          <a:ext cx="10620375" cy="2466777"/>
        </p:xfrm>
        <a:graphic>
          <a:graphicData uri="http://schemas.openxmlformats.org/drawingml/2006/chart">
            <c:chart xmlns:c="http://schemas.openxmlformats.org/drawingml/2006/chart" xmlns:r="http://schemas.openxmlformats.org/officeDocument/2006/relationships" r:id="rId3"/>
          </a:graphicData>
        </a:graphic>
      </p:graphicFrame>
      <p:sp>
        <p:nvSpPr>
          <p:cNvPr id="11" name="TextBox 10">
            <a:extLst>
              <a:ext uri="{FF2B5EF4-FFF2-40B4-BE49-F238E27FC236}">
                <a16:creationId xmlns:a16="http://schemas.microsoft.com/office/drawing/2014/main" id="{BEE2B888-28AD-C408-AED9-7165B87B2D33}"/>
              </a:ext>
            </a:extLst>
          </p:cNvPr>
          <p:cNvSpPr txBox="1"/>
          <p:nvPr/>
        </p:nvSpPr>
        <p:spPr>
          <a:xfrm>
            <a:off x="651796" y="2474423"/>
            <a:ext cx="770853"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rPr>
              <a:t>NET: </a:t>
            </a:r>
            <a:r>
              <a:rPr lang="en-IE" sz="1400" b="1" i="0" u="none" strike="noStrike" dirty="0">
                <a:solidFill>
                  <a:schemeClr val="accent3">
                    <a:lumMod val="75000"/>
                  </a:schemeClr>
                </a:solidFill>
                <a:effectLst/>
                <a:latin typeface="+mn-lt"/>
              </a:rPr>
              <a:t>Agree</a:t>
            </a:r>
            <a:endParaRPr kumimoji="0" lang="en-IE" sz="1400" b="1" i="0" u="none" strike="noStrike" kern="1200" cap="none" spc="0" normalizeH="0" baseline="0" noProof="0" dirty="0">
              <a:ln>
                <a:noFill/>
              </a:ln>
              <a:solidFill>
                <a:schemeClr val="accent3">
                  <a:lumMod val="75000"/>
                </a:schemeClr>
              </a:solidFill>
              <a:effectLst/>
              <a:uLnTx/>
              <a:uFillTx/>
              <a:latin typeface="Calibri Light" panose="020F0302020204030204" pitchFamily="34" charset="0"/>
              <a:ea typeface="+mn-ea"/>
              <a:cs typeface="+mn-cs"/>
            </a:endParaRPr>
          </a:p>
        </p:txBody>
      </p:sp>
      <p:graphicFrame>
        <p:nvGraphicFramePr>
          <p:cNvPr id="12" name="Table 11">
            <a:extLst>
              <a:ext uri="{FF2B5EF4-FFF2-40B4-BE49-F238E27FC236}">
                <a16:creationId xmlns:a16="http://schemas.microsoft.com/office/drawing/2014/main" id="{737D207B-E73F-5996-E088-0084EE948794}"/>
              </a:ext>
            </a:extLst>
          </p:cNvPr>
          <p:cNvGraphicFramePr>
            <a:graphicFrameLocks noGrp="1"/>
          </p:cNvGraphicFramePr>
          <p:nvPr>
            <p:extLst>
              <p:ext uri="{D42A27DB-BD31-4B8C-83A1-F6EECF244321}">
                <p14:modId xmlns:p14="http://schemas.microsoft.com/office/powerpoint/2010/main" val="462366053"/>
              </p:ext>
            </p:extLst>
          </p:nvPr>
        </p:nvGraphicFramePr>
        <p:xfrm>
          <a:off x="1553591" y="5112205"/>
          <a:ext cx="10355292" cy="445732"/>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257080037"/>
                    </a:ext>
                  </a:extLst>
                </a:gridCol>
                <a:gridCol w="862941">
                  <a:extLst>
                    <a:ext uri="{9D8B030D-6E8A-4147-A177-3AD203B41FA5}">
                      <a16:colId xmlns:a16="http://schemas.microsoft.com/office/drawing/2014/main" val="3947167321"/>
                    </a:ext>
                  </a:extLst>
                </a:gridCol>
              </a:tblGrid>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a:ln>
                            <a:noFill/>
                          </a:ln>
                          <a:solidFill>
                            <a:schemeClr val="accent1"/>
                          </a:solidFill>
                          <a:effectLst/>
                          <a:uLnTx/>
                          <a:uFillTx/>
                          <a:latin typeface="Calibri Light"/>
                          <a:ea typeface="+mn-ea"/>
                          <a:cs typeface="+mn-cs"/>
                        </a:rPr>
                        <a:t>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1"/>
                          </a:solidFill>
                          <a:effectLst/>
                          <a:uLnTx/>
                          <a:uFillTx/>
                          <a:latin typeface="Calibri Light"/>
                          <a:ea typeface="+mn-ea"/>
                          <a:cs typeface="+mn-cs"/>
                        </a:rPr>
                        <a:t>5%</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222866">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a:ln>
                            <a:noFill/>
                          </a:ln>
                          <a:solidFill>
                            <a:schemeClr val="tx2"/>
                          </a:solidFill>
                          <a:effectLst/>
                          <a:uLnTx/>
                          <a:uFillTx/>
                          <a:latin typeface="Calibri Light"/>
                          <a:ea typeface="+mn-ea"/>
                          <a:cs typeface="+mn-cs"/>
                        </a:rPr>
                        <a:t>4.3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0" i="0" u="none" strike="noStrike" kern="1200" cap="none" spc="0" normalizeH="0" baseline="0" dirty="0">
                          <a:ln>
                            <a:noFill/>
                          </a:ln>
                          <a:solidFill>
                            <a:schemeClr val="tx2"/>
                          </a:solidFill>
                          <a:effectLst/>
                          <a:uLnTx/>
                          <a:uFillTx/>
                          <a:latin typeface="Calibri Light"/>
                          <a:ea typeface="+mn-ea"/>
                          <a:cs typeface="+mn-cs"/>
                        </a:rPr>
                        <a:t>4.1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sp>
        <p:nvSpPr>
          <p:cNvPr id="15" name="TextBox 14">
            <a:extLst>
              <a:ext uri="{FF2B5EF4-FFF2-40B4-BE49-F238E27FC236}">
                <a16:creationId xmlns:a16="http://schemas.microsoft.com/office/drawing/2014/main" id="{F4E73E15-6D94-C496-4602-49E50454B749}"/>
              </a:ext>
            </a:extLst>
          </p:cNvPr>
          <p:cNvSpPr txBox="1"/>
          <p:nvPr/>
        </p:nvSpPr>
        <p:spPr>
          <a:xfrm>
            <a:off x="1004265" y="5332696"/>
            <a:ext cx="41838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i="0" u="none" strike="noStrike" kern="1200" cap="none" spc="0" normalizeH="0" baseline="0" noProof="0" dirty="0">
                <a:ln>
                  <a:noFill/>
                </a:ln>
                <a:solidFill>
                  <a:srgbClr val="22505F"/>
                </a:solidFill>
                <a:effectLst/>
                <a:uLnTx/>
                <a:uFillTx/>
                <a:latin typeface="Calibri Light" panose="020F0302020204030204" pitchFamily="34" charset="0"/>
                <a:ea typeface="+mn-ea"/>
                <a:cs typeface="+mn-cs"/>
              </a:rPr>
              <a:t>Mean</a:t>
            </a:r>
          </a:p>
        </p:txBody>
      </p:sp>
      <p:sp>
        <p:nvSpPr>
          <p:cNvPr id="16" name="TextBox 15">
            <a:extLst>
              <a:ext uri="{FF2B5EF4-FFF2-40B4-BE49-F238E27FC236}">
                <a16:creationId xmlns:a16="http://schemas.microsoft.com/office/drawing/2014/main" id="{0DC72EE9-2B00-BB33-2A3F-320F7123DACB}"/>
              </a:ext>
            </a:extLst>
          </p:cNvPr>
          <p:cNvSpPr txBox="1"/>
          <p:nvPr/>
        </p:nvSpPr>
        <p:spPr>
          <a:xfrm>
            <a:off x="453025" y="5086818"/>
            <a:ext cx="969624" cy="215444"/>
          </a:xfrm>
          <a:prstGeom prst="rect">
            <a:avLst/>
          </a:prstGeom>
          <a:noFill/>
        </p:spPr>
        <p:txBody>
          <a:bodyPr wrap="none" lIns="0" tIns="0" rIns="0" bIns="0" rtlCol="0" anchor="ctr" anchorCtr="0">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rPr>
              <a:t>NET: </a:t>
            </a:r>
            <a:r>
              <a:rPr lang="en-IE" sz="1400" b="1" i="0" u="none" strike="noStrike" dirty="0">
                <a:solidFill>
                  <a:schemeClr val="accent1"/>
                </a:solidFill>
                <a:effectLst/>
                <a:latin typeface="+mn-lt"/>
              </a:rPr>
              <a:t>Disagree</a:t>
            </a:r>
            <a:endParaRPr kumimoji="0" lang="en-IE" sz="1400" b="1" i="0" u="none" strike="noStrike" kern="1200" cap="none" spc="0" normalizeH="0" baseline="0" noProof="0" dirty="0">
              <a:ln>
                <a:noFill/>
              </a:ln>
              <a:solidFill>
                <a:schemeClr val="accent1"/>
              </a:solidFill>
              <a:effectLst/>
              <a:uLnTx/>
              <a:uFillTx/>
              <a:latin typeface="Calibri Light" panose="020F0302020204030204" pitchFamily="34" charset="0"/>
              <a:ea typeface="+mn-ea"/>
              <a:cs typeface="+mn-cs"/>
            </a:endParaRPr>
          </a:p>
        </p:txBody>
      </p:sp>
      <p:graphicFrame>
        <p:nvGraphicFramePr>
          <p:cNvPr id="17" name="Table 16">
            <a:extLst>
              <a:ext uri="{FF2B5EF4-FFF2-40B4-BE49-F238E27FC236}">
                <a16:creationId xmlns:a16="http://schemas.microsoft.com/office/drawing/2014/main" id="{14A618C2-02A1-EE2D-6C7D-0E2428D6540D}"/>
              </a:ext>
            </a:extLst>
          </p:cNvPr>
          <p:cNvGraphicFramePr>
            <a:graphicFrameLocks noGrp="1"/>
          </p:cNvGraphicFramePr>
          <p:nvPr>
            <p:extLst>
              <p:ext uri="{D42A27DB-BD31-4B8C-83A1-F6EECF244321}">
                <p14:modId xmlns:p14="http://schemas.microsoft.com/office/powerpoint/2010/main" val="2622872986"/>
              </p:ext>
            </p:extLst>
          </p:nvPr>
        </p:nvGraphicFramePr>
        <p:xfrm>
          <a:off x="1539080" y="2486705"/>
          <a:ext cx="10355292" cy="190881"/>
        </p:xfrm>
        <a:graphic>
          <a:graphicData uri="http://schemas.openxmlformats.org/drawingml/2006/table">
            <a:tbl>
              <a:tblPr>
                <a:tableStyleId>{5C22544A-7EE6-4342-B048-85BDC9FD1C3A}</a:tableStyleId>
              </a:tblPr>
              <a:tblGrid>
                <a:gridCol w="862941">
                  <a:extLst>
                    <a:ext uri="{9D8B030D-6E8A-4147-A177-3AD203B41FA5}">
                      <a16:colId xmlns:a16="http://schemas.microsoft.com/office/drawing/2014/main" val="20012"/>
                    </a:ext>
                  </a:extLst>
                </a:gridCol>
                <a:gridCol w="862941">
                  <a:extLst>
                    <a:ext uri="{9D8B030D-6E8A-4147-A177-3AD203B41FA5}">
                      <a16:colId xmlns:a16="http://schemas.microsoft.com/office/drawing/2014/main" val="20002"/>
                    </a:ext>
                  </a:extLst>
                </a:gridCol>
                <a:gridCol w="862941">
                  <a:extLst>
                    <a:ext uri="{9D8B030D-6E8A-4147-A177-3AD203B41FA5}">
                      <a16:colId xmlns:a16="http://schemas.microsoft.com/office/drawing/2014/main" val="20004"/>
                    </a:ext>
                  </a:extLst>
                </a:gridCol>
                <a:gridCol w="862941">
                  <a:extLst>
                    <a:ext uri="{9D8B030D-6E8A-4147-A177-3AD203B41FA5}">
                      <a16:colId xmlns:a16="http://schemas.microsoft.com/office/drawing/2014/main" val="106239908"/>
                    </a:ext>
                  </a:extLst>
                </a:gridCol>
                <a:gridCol w="862941">
                  <a:extLst>
                    <a:ext uri="{9D8B030D-6E8A-4147-A177-3AD203B41FA5}">
                      <a16:colId xmlns:a16="http://schemas.microsoft.com/office/drawing/2014/main" val="734571805"/>
                    </a:ext>
                  </a:extLst>
                </a:gridCol>
                <a:gridCol w="862941">
                  <a:extLst>
                    <a:ext uri="{9D8B030D-6E8A-4147-A177-3AD203B41FA5}">
                      <a16:colId xmlns:a16="http://schemas.microsoft.com/office/drawing/2014/main" val="2398422202"/>
                    </a:ext>
                  </a:extLst>
                </a:gridCol>
                <a:gridCol w="862941">
                  <a:extLst>
                    <a:ext uri="{9D8B030D-6E8A-4147-A177-3AD203B41FA5}">
                      <a16:colId xmlns:a16="http://schemas.microsoft.com/office/drawing/2014/main" val="3349563368"/>
                    </a:ext>
                  </a:extLst>
                </a:gridCol>
                <a:gridCol w="862941">
                  <a:extLst>
                    <a:ext uri="{9D8B030D-6E8A-4147-A177-3AD203B41FA5}">
                      <a16:colId xmlns:a16="http://schemas.microsoft.com/office/drawing/2014/main" val="1228979996"/>
                    </a:ext>
                  </a:extLst>
                </a:gridCol>
                <a:gridCol w="862941">
                  <a:extLst>
                    <a:ext uri="{9D8B030D-6E8A-4147-A177-3AD203B41FA5}">
                      <a16:colId xmlns:a16="http://schemas.microsoft.com/office/drawing/2014/main" val="4290056933"/>
                    </a:ext>
                  </a:extLst>
                </a:gridCol>
                <a:gridCol w="862941">
                  <a:extLst>
                    <a:ext uri="{9D8B030D-6E8A-4147-A177-3AD203B41FA5}">
                      <a16:colId xmlns:a16="http://schemas.microsoft.com/office/drawing/2014/main" val="2145866715"/>
                    </a:ext>
                  </a:extLst>
                </a:gridCol>
                <a:gridCol w="862941">
                  <a:extLst>
                    <a:ext uri="{9D8B030D-6E8A-4147-A177-3AD203B41FA5}">
                      <a16:colId xmlns:a16="http://schemas.microsoft.com/office/drawing/2014/main" val="1621582269"/>
                    </a:ext>
                  </a:extLst>
                </a:gridCol>
                <a:gridCol w="862941">
                  <a:extLst>
                    <a:ext uri="{9D8B030D-6E8A-4147-A177-3AD203B41FA5}">
                      <a16:colId xmlns:a16="http://schemas.microsoft.com/office/drawing/2014/main" val="87877369"/>
                    </a:ext>
                  </a:extLst>
                </a:gridCol>
              </a:tblGrid>
              <a:tr h="180000">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80%</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77%</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78%</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86%</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74%</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83%</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82%</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lvl="0" indent="0" algn="ctr" defTabSz="914400" rtl="0" eaLnBrk="1" fontAlgn="ctr" latinLnBrk="0" hangingPunct="1">
                        <a:lnSpc>
                          <a:spcPct val="80000"/>
                        </a:lnSpc>
                        <a:spcBef>
                          <a:spcPts val="0"/>
                        </a:spcBef>
                        <a:spcAft>
                          <a:spcPts val="0"/>
                        </a:spcAft>
                        <a:buClrTx/>
                        <a:buSzTx/>
                        <a:buFontTx/>
                        <a:buNone/>
                        <a:tabLst/>
                        <a:defRPr/>
                      </a:pPr>
                      <a:r>
                        <a:rPr kumimoji="0" lang="en-IE" sz="1400" b="1" i="0" u="none" strike="noStrike" kern="1200" cap="none" spc="0" normalizeH="0" baseline="0" dirty="0">
                          <a:ln>
                            <a:noFill/>
                          </a:ln>
                          <a:solidFill>
                            <a:schemeClr val="accent3">
                              <a:lumMod val="75000"/>
                            </a:schemeClr>
                          </a:solidFill>
                          <a:effectLst/>
                          <a:uLnTx/>
                          <a:uFillTx/>
                          <a:latin typeface="Calibri Light"/>
                          <a:ea typeface="+mn-ea"/>
                          <a:cs typeface="+mn-cs"/>
                        </a:rPr>
                        <a:t>71%</a:t>
                      </a:r>
                    </a:p>
                  </a:txBody>
                  <a:tcPr marL="9525" marR="9525" marT="9525"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4050108444"/>
                  </a:ext>
                </a:extLst>
              </a:tr>
            </a:tbl>
          </a:graphicData>
        </a:graphic>
      </p:graphicFrame>
      <p:graphicFrame>
        <p:nvGraphicFramePr>
          <p:cNvPr id="18" name="Table 17">
            <a:extLst>
              <a:ext uri="{FF2B5EF4-FFF2-40B4-BE49-F238E27FC236}">
                <a16:creationId xmlns:a16="http://schemas.microsoft.com/office/drawing/2014/main" id="{B0B2468E-C9D8-212B-062E-D187F71D2606}"/>
              </a:ext>
            </a:extLst>
          </p:cNvPr>
          <p:cNvGraphicFramePr>
            <a:graphicFrameLocks noGrp="1"/>
          </p:cNvGraphicFramePr>
          <p:nvPr>
            <p:extLst>
              <p:ext uri="{D42A27DB-BD31-4B8C-83A1-F6EECF244321}">
                <p14:modId xmlns:p14="http://schemas.microsoft.com/office/powerpoint/2010/main" val="1955389801"/>
              </p:ext>
            </p:extLst>
          </p:nvPr>
        </p:nvGraphicFramePr>
        <p:xfrm>
          <a:off x="1531179" y="1992033"/>
          <a:ext cx="10324800" cy="434923"/>
        </p:xfrm>
        <a:graphic>
          <a:graphicData uri="http://schemas.openxmlformats.org/drawingml/2006/table">
            <a:tbl>
              <a:tblPr>
                <a:tableStyleId>{5C22544A-7EE6-4342-B048-85BDC9FD1C3A}</a:tableStyleId>
              </a:tblPr>
              <a:tblGrid>
                <a:gridCol w="860400">
                  <a:extLst>
                    <a:ext uri="{9D8B030D-6E8A-4147-A177-3AD203B41FA5}">
                      <a16:colId xmlns:a16="http://schemas.microsoft.com/office/drawing/2014/main" val="20012"/>
                    </a:ext>
                  </a:extLst>
                </a:gridCol>
                <a:gridCol w="860400">
                  <a:extLst>
                    <a:ext uri="{9D8B030D-6E8A-4147-A177-3AD203B41FA5}">
                      <a16:colId xmlns:a16="http://schemas.microsoft.com/office/drawing/2014/main" val="20002"/>
                    </a:ext>
                  </a:extLst>
                </a:gridCol>
                <a:gridCol w="860400">
                  <a:extLst>
                    <a:ext uri="{9D8B030D-6E8A-4147-A177-3AD203B41FA5}">
                      <a16:colId xmlns:a16="http://schemas.microsoft.com/office/drawing/2014/main" val="20004"/>
                    </a:ext>
                  </a:extLst>
                </a:gridCol>
                <a:gridCol w="860400">
                  <a:extLst>
                    <a:ext uri="{9D8B030D-6E8A-4147-A177-3AD203B41FA5}">
                      <a16:colId xmlns:a16="http://schemas.microsoft.com/office/drawing/2014/main" val="106239908"/>
                    </a:ext>
                  </a:extLst>
                </a:gridCol>
                <a:gridCol w="860400">
                  <a:extLst>
                    <a:ext uri="{9D8B030D-6E8A-4147-A177-3AD203B41FA5}">
                      <a16:colId xmlns:a16="http://schemas.microsoft.com/office/drawing/2014/main" val="734571805"/>
                    </a:ext>
                  </a:extLst>
                </a:gridCol>
                <a:gridCol w="860400">
                  <a:extLst>
                    <a:ext uri="{9D8B030D-6E8A-4147-A177-3AD203B41FA5}">
                      <a16:colId xmlns:a16="http://schemas.microsoft.com/office/drawing/2014/main" val="3047156344"/>
                    </a:ext>
                  </a:extLst>
                </a:gridCol>
                <a:gridCol w="860400">
                  <a:extLst>
                    <a:ext uri="{9D8B030D-6E8A-4147-A177-3AD203B41FA5}">
                      <a16:colId xmlns:a16="http://schemas.microsoft.com/office/drawing/2014/main" val="1710922246"/>
                    </a:ext>
                  </a:extLst>
                </a:gridCol>
                <a:gridCol w="860400">
                  <a:extLst>
                    <a:ext uri="{9D8B030D-6E8A-4147-A177-3AD203B41FA5}">
                      <a16:colId xmlns:a16="http://schemas.microsoft.com/office/drawing/2014/main" val="2029170557"/>
                    </a:ext>
                  </a:extLst>
                </a:gridCol>
                <a:gridCol w="860400">
                  <a:extLst>
                    <a:ext uri="{9D8B030D-6E8A-4147-A177-3AD203B41FA5}">
                      <a16:colId xmlns:a16="http://schemas.microsoft.com/office/drawing/2014/main" val="1615556399"/>
                    </a:ext>
                  </a:extLst>
                </a:gridCol>
                <a:gridCol w="860400">
                  <a:extLst>
                    <a:ext uri="{9D8B030D-6E8A-4147-A177-3AD203B41FA5}">
                      <a16:colId xmlns:a16="http://schemas.microsoft.com/office/drawing/2014/main" val="3372673401"/>
                    </a:ext>
                  </a:extLst>
                </a:gridCol>
                <a:gridCol w="860400">
                  <a:extLst>
                    <a:ext uri="{9D8B030D-6E8A-4147-A177-3AD203B41FA5}">
                      <a16:colId xmlns:a16="http://schemas.microsoft.com/office/drawing/2014/main" val="1571348670"/>
                    </a:ext>
                  </a:extLst>
                </a:gridCol>
                <a:gridCol w="860400">
                  <a:extLst>
                    <a:ext uri="{9D8B030D-6E8A-4147-A177-3AD203B41FA5}">
                      <a16:colId xmlns:a16="http://schemas.microsoft.com/office/drawing/2014/main" val="2627872901"/>
                    </a:ext>
                  </a:extLst>
                </a:gridCol>
              </a:tblGrid>
              <a:tr h="242518">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Total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Female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18-34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35-54</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55+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ABC1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C2DE</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Dublin</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ROL</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Munster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b="1" u="none" strike="noStrike" kern="1200" dirty="0">
                          <a:solidFill>
                            <a:schemeClr val="accent2"/>
                          </a:solidFill>
                          <a:effectLst/>
                          <a:latin typeface="+mn-lt"/>
                          <a:ea typeface="+mn-ea"/>
                          <a:cs typeface="+mn-cs"/>
                        </a:rPr>
                        <a:t>Conn/Ulster</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10000"/>
                  </a:ext>
                </a:extLst>
              </a:tr>
              <a:tr h="180000">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1027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535</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268</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397</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362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543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460</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253</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292</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291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algn="ctr" defTabSz="914400" rtl="0" eaLnBrk="1" fontAlgn="b" latinLnBrk="0" hangingPunct="1">
                        <a:defRPr/>
                      </a:pPr>
                      <a:r>
                        <a:rPr lang="en-IE" sz="1200" u="none" strike="noStrike" kern="1200" dirty="0">
                          <a:solidFill>
                            <a:schemeClr val="accent2"/>
                          </a:solidFill>
                          <a:effectLst/>
                          <a:latin typeface="+mn-lt"/>
                          <a:ea typeface="+mn-ea"/>
                          <a:cs typeface="+mn-cs"/>
                        </a:rPr>
                        <a:t>191</a:t>
                      </a:r>
                    </a:p>
                  </a:txBody>
                  <a:tcPr marL="9525" marR="9525" marT="9525" marB="0" anchor="b">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184886204"/>
                  </a:ext>
                </a:extLst>
              </a:tr>
            </a:tbl>
          </a:graphicData>
        </a:graphic>
      </p:graphicFrame>
      <p:sp>
        <p:nvSpPr>
          <p:cNvPr id="19" name="LabelBox">
            <a:extLst>
              <a:ext uri="{FF2B5EF4-FFF2-40B4-BE49-F238E27FC236}">
                <a16:creationId xmlns:a16="http://schemas.microsoft.com/office/drawing/2014/main" id="{037C90DA-1B30-CDD3-663B-DD6FC3F057E8}"/>
              </a:ext>
            </a:extLst>
          </p:cNvPr>
          <p:cNvSpPr txBox="1"/>
          <p:nvPr/>
        </p:nvSpPr>
        <p:spPr>
          <a:xfrm>
            <a:off x="2854233" y="1790266"/>
            <a:ext cx="644728"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Gender</a:t>
            </a:r>
            <a:endParaRPr lang="en-GB" sz="1200" b="1" dirty="0">
              <a:solidFill>
                <a:schemeClr val="tx2"/>
              </a:solidFill>
            </a:endParaRPr>
          </a:p>
        </p:txBody>
      </p:sp>
      <p:sp>
        <p:nvSpPr>
          <p:cNvPr id="28" name="LabelBox">
            <a:extLst>
              <a:ext uri="{FF2B5EF4-FFF2-40B4-BE49-F238E27FC236}">
                <a16:creationId xmlns:a16="http://schemas.microsoft.com/office/drawing/2014/main" id="{9DF1C420-4075-8590-C143-BCFD760ADED3}"/>
              </a:ext>
            </a:extLst>
          </p:cNvPr>
          <p:cNvSpPr txBox="1"/>
          <p:nvPr/>
        </p:nvSpPr>
        <p:spPr>
          <a:xfrm>
            <a:off x="5180271" y="1790266"/>
            <a:ext cx="417551"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Age</a:t>
            </a:r>
            <a:endParaRPr lang="en-GB" sz="1200" b="1" dirty="0">
              <a:solidFill>
                <a:schemeClr val="tx2"/>
              </a:solidFill>
            </a:endParaRPr>
          </a:p>
        </p:txBody>
      </p:sp>
      <p:sp>
        <p:nvSpPr>
          <p:cNvPr id="37" name="LabelBox">
            <a:extLst>
              <a:ext uri="{FF2B5EF4-FFF2-40B4-BE49-F238E27FC236}">
                <a16:creationId xmlns:a16="http://schemas.microsoft.com/office/drawing/2014/main" id="{9A606BA5-E5C0-1484-1CFD-2EB8673B9C57}"/>
              </a:ext>
            </a:extLst>
          </p:cNvPr>
          <p:cNvSpPr txBox="1"/>
          <p:nvPr/>
        </p:nvSpPr>
        <p:spPr>
          <a:xfrm>
            <a:off x="7119514" y="1790266"/>
            <a:ext cx="880369"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Social Class</a:t>
            </a:r>
            <a:endParaRPr lang="en-GB" sz="1200" b="1" dirty="0">
              <a:solidFill>
                <a:schemeClr val="tx2"/>
              </a:solidFill>
            </a:endParaRPr>
          </a:p>
        </p:txBody>
      </p:sp>
      <p:sp>
        <p:nvSpPr>
          <p:cNvPr id="38" name="LabelBox">
            <a:extLst>
              <a:ext uri="{FF2B5EF4-FFF2-40B4-BE49-F238E27FC236}">
                <a16:creationId xmlns:a16="http://schemas.microsoft.com/office/drawing/2014/main" id="{6ED79CF1-B8DB-B827-91D4-CA297154323D}"/>
              </a:ext>
            </a:extLst>
          </p:cNvPr>
          <p:cNvSpPr txBox="1"/>
          <p:nvPr/>
        </p:nvSpPr>
        <p:spPr>
          <a:xfrm>
            <a:off x="9788749" y="1790266"/>
            <a:ext cx="604846" cy="258532"/>
          </a:xfrm>
          <a:prstGeom prst="rect">
            <a:avLst/>
          </a:prstGeom>
          <a:noFill/>
        </p:spPr>
        <p:txBody>
          <a:bodyPr wrap="none" rtlCol="0">
            <a:spAutoFit/>
          </a:bodyPr>
          <a:lstStyle/>
          <a:p>
            <a:pPr algn="ctr">
              <a:lnSpc>
                <a:spcPct val="90000"/>
              </a:lnSpc>
              <a:spcAft>
                <a:spcPts val="600"/>
              </a:spcAft>
              <a:defRPr/>
            </a:pPr>
            <a:r>
              <a:rPr lang="en-IE" sz="1200" b="1" dirty="0">
                <a:solidFill>
                  <a:schemeClr val="tx2"/>
                </a:solidFill>
              </a:rPr>
              <a:t>Region</a:t>
            </a:r>
            <a:endParaRPr lang="en-GB" sz="1200" b="1" dirty="0">
              <a:solidFill>
                <a:schemeClr val="tx2"/>
              </a:solidFill>
            </a:endParaRPr>
          </a:p>
        </p:txBody>
      </p:sp>
      <p:grpSp>
        <p:nvGrpSpPr>
          <p:cNvPr id="39" name="Group 38">
            <a:extLst>
              <a:ext uri="{FF2B5EF4-FFF2-40B4-BE49-F238E27FC236}">
                <a16:creationId xmlns:a16="http://schemas.microsoft.com/office/drawing/2014/main" id="{7AE95ED6-386A-C910-9728-6EA9070605CD}"/>
              </a:ext>
            </a:extLst>
          </p:cNvPr>
          <p:cNvGrpSpPr/>
          <p:nvPr/>
        </p:nvGrpSpPr>
        <p:grpSpPr>
          <a:xfrm>
            <a:off x="2395266" y="1873315"/>
            <a:ext cx="6041602" cy="3651184"/>
            <a:chOff x="2509566" y="1752600"/>
            <a:chExt cx="6041602" cy="4330699"/>
          </a:xfrm>
        </p:grpSpPr>
        <p:cxnSp>
          <p:nvCxnSpPr>
            <p:cNvPr id="40" name="Straight Connector 39">
              <a:extLst>
                <a:ext uri="{FF2B5EF4-FFF2-40B4-BE49-F238E27FC236}">
                  <a16:creationId xmlns:a16="http://schemas.microsoft.com/office/drawing/2014/main" id="{134CAB78-7070-853C-43C8-5EB16E872B6B}"/>
                </a:ext>
              </a:extLst>
            </p:cNvPr>
            <p:cNvCxnSpPr>
              <a:cxnSpLocks/>
            </p:cNvCxnSpPr>
            <p:nvPr/>
          </p:nvCxnSpPr>
          <p:spPr>
            <a:xfrm>
              <a:off x="2509566"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6C1FA770-DA48-3C18-02FD-07D98C13198D}"/>
                </a:ext>
              </a:extLst>
            </p:cNvPr>
            <p:cNvCxnSpPr>
              <a:cxnSpLocks/>
            </p:cNvCxnSpPr>
            <p:nvPr/>
          </p:nvCxnSpPr>
          <p:spPr>
            <a:xfrm>
              <a:off x="4237142"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542A63C0-8829-02B2-3B72-A9EA6F73B14B}"/>
                </a:ext>
              </a:extLst>
            </p:cNvPr>
            <p:cNvCxnSpPr>
              <a:cxnSpLocks/>
            </p:cNvCxnSpPr>
            <p:nvPr/>
          </p:nvCxnSpPr>
          <p:spPr>
            <a:xfrm>
              <a:off x="6813451"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BD618735-648A-07C6-0C3F-A0700A9845D8}"/>
                </a:ext>
              </a:extLst>
            </p:cNvPr>
            <p:cNvCxnSpPr>
              <a:cxnSpLocks/>
            </p:cNvCxnSpPr>
            <p:nvPr/>
          </p:nvCxnSpPr>
          <p:spPr>
            <a:xfrm>
              <a:off x="8551168" y="1752600"/>
              <a:ext cx="0" cy="4330699"/>
            </a:xfrm>
            <a:prstGeom prst="line">
              <a:avLst/>
            </a:prstGeom>
            <a:ln>
              <a:solidFill>
                <a:schemeClr val="tx1">
                  <a:lumMod val="50000"/>
                  <a:lumOff val="50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13" name="Graphic 12">
            <a:extLst>
              <a:ext uri="{FF2B5EF4-FFF2-40B4-BE49-F238E27FC236}">
                <a16:creationId xmlns:a16="http://schemas.microsoft.com/office/drawing/2014/main" id="{641D2EF5-DC23-31BF-B865-FCF6E3B330FB}"/>
              </a:ext>
            </a:extLst>
          </p:cNvPr>
          <p:cNvPicPr>
            <a:picLocks noChangeAspect="1"/>
          </p:cNvPicPr>
          <p:nvPr/>
        </p:nvPicPr>
        <p:blipFill>
          <a:blip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304800" y="1166813"/>
            <a:ext cx="762000" cy="762000"/>
          </a:xfrm>
          <a:prstGeom prst="rect">
            <a:avLst/>
          </a:prstGeom>
        </p:spPr>
      </p:pic>
    </p:spTree>
    <p:extLst>
      <p:ext uri="{BB962C8B-B14F-4D97-AF65-F5344CB8AC3E}">
        <p14:creationId xmlns:p14="http://schemas.microsoft.com/office/powerpoint/2010/main" val="270953626"/>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Placeholder 5" descr="A green landscape with a body of water in the background&#10;&#10;Description automatically generated">
            <a:extLst>
              <a:ext uri="{FF2B5EF4-FFF2-40B4-BE49-F238E27FC236}">
                <a16:creationId xmlns:a16="http://schemas.microsoft.com/office/drawing/2014/main" id="{3DC00566-DCA7-38A8-37BB-45E56EF91A3F}"/>
              </a:ext>
            </a:extLst>
          </p:cNvPr>
          <p:cNvPicPr>
            <a:picLocks noGrp="1" noChangeAspect="1"/>
          </p:cNvPicPr>
          <p:nvPr>
            <p:ph type="pic" sz="quarter" idx="44"/>
          </p:nvPr>
        </p:nvPicPr>
        <p:blipFill>
          <a:blip r:embed="rId2">
            <a:extLst>
              <a:ext uri="{28A0092B-C50C-407E-A947-70E740481C1C}">
                <a14:useLocalDpi xmlns:a14="http://schemas.microsoft.com/office/drawing/2010/main" val="0"/>
              </a:ext>
            </a:extLst>
          </a:blip>
          <a:srcRect l="15123" r="15123"/>
          <a:stretch>
            <a:fillRect/>
          </a:stretch>
        </p:blipFill>
        <p:spPr/>
      </p:pic>
    </p:spTree>
    <p:extLst>
      <p:ext uri="{BB962C8B-B14F-4D97-AF65-F5344CB8AC3E}">
        <p14:creationId xmlns:p14="http://schemas.microsoft.com/office/powerpoint/2010/main" val="295535612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PRESGUID" val="fc932e95-4593-4244-a1c8-48f4f3b7e807"/>
</p:tagLst>
</file>

<file path=ppt/tags/tag2.xml><?xml version="1.0" encoding="utf-8"?>
<p:tagLst xmlns:a="http://schemas.openxmlformats.org/drawingml/2006/main" xmlns:r="http://schemas.openxmlformats.org/officeDocument/2006/relationships" xmlns:p="http://schemas.openxmlformats.org/presentationml/2006/main">
  <p:tag name="OF161707125" val="161707125"/>
  <p:tag name="E_AT_INFO" val=" "/>
</p:tagLst>
</file>

<file path=ppt/tags/tag3.xml><?xml version="1.0" encoding="utf-8"?>
<p:tagLst xmlns:a="http://schemas.openxmlformats.org/drawingml/2006/main" xmlns:r="http://schemas.openxmlformats.org/officeDocument/2006/relationships" xmlns:p="http://schemas.openxmlformats.org/presentationml/2006/main">
  <p:tag name="OF161707125" val="161707125"/>
  <p:tag name="E_AT_INFO" val=" "/>
</p:tagLst>
</file>

<file path=ppt/tags/tag4.xml><?xml version="1.0" encoding="utf-8"?>
<p:tagLst xmlns:a="http://schemas.openxmlformats.org/drawingml/2006/main" xmlns:r="http://schemas.openxmlformats.org/officeDocument/2006/relationships" xmlns:p="http://schemas.openxmlformats.org/presentationml/2006/main">
  <p:tag name="OF161707125" val="161707125"/>
  <p:tag name="E_AT_INFO" val=" "/>
</p:tagLst>
</file>

<file path=ppt/tags/tag5.xml><?xml version="1.0" encoding="utf-8"?>
<p:tagLst xmlns:a="http://schemas.openxmlformats.org/drawingml/2006/main" xmlns:r="http://schemas.openxmlformats.org/officeDocument/2006/relationships" xmlns:p="http://schemas.openxmlformats.org/presentationml/2006/main">
  <p:tag name="OF161707125" val="161707125"/>
  <p:tag name="E_AT_INFO" val=" "/>
</p:tagLst>
</file>

<file path=ppt/tags/tag6.xml><?xml version="1.0" encoding="utf-8"?>
<p:tagLst xmlns:a="http://schemas.openxmlformats.org/drawingml/2006/main" xmlns:r="http://schemas.openxmlformats.org/officeDocument/2006/relationships" xmlns:p="http://schemas.openxmlformats.org/presentationml/2006/main">
  <p:tag name="OF161707125" val="161707125"/>
  <p:tag name="E_AT_INFO" val=" "/>
</p:tagLst>
</file>

<file path=ppt/tags/tag7.xml><?xml version="1.0" encoding="utf-8"?>
<p:tagLst xmlns:a="http://schemas.openxmlformats.org/drawingml/2006/main" xmlns:r="http://schemas.openxmlformats.org/officeDocument/2006/relationships" xmlns:p="http://schemas.openxmlformats.org/presentationml/2006/main">
  <p:tag name="OF438355281" val="438355281"/>
  <p:tag name="E_AT_INFO" val=" "/>
</p:tagLst>
</file>

<file path=ppt/tags/tag8.xml><?xml version="1.0" encoding="utf-8"?>
<p:tagLst xmlns:a="http://schemas.openxmlformats.org/drawingml/2006/main" xmlns:r="http://schemas.openxmlformats.org/officeDocument/2006/relationships" xmlns:p="http://schemas.openxmlformats.org/presentationml/2006/main">
  <p:tag name="OF438355281" val="438355281"/>
  <p:tag name="E_AT_INFO" val=" "/>
</p:tagLst>
</file>

<file path=ppt/tags/tag9.xml><?xml version="1.0" encoding="utf-8"?>
<p:tagLst xmlns:a="http://schemas.openxmlformats.org/drawingml/2006/main" xmlns:r="http://schemas.openxmlformats.org/officeDocument/2006/relationships" xmlns:p="http://schemas.openxmlformats.org/presentationml/2006/main">
  <p:tag name="OF438355281" val="438355281"/>
  <p:tag name="E_AT_INFO" val=" "/>
</p:tagLst>
</file>

<file path=ppt/tags/tag10.xml><?xml version="1.0" encoding="utf-8"?>
<p:tagLst xmlns:a="http://schemas.openxmlformats.org/drawingml/2006/main" xmlns:r="http://schemas.openxmlformats.org/officeDocument/2006/relationships" xmlns:p="http://schemas.openxmlformats.org/presentationml/2006/main">
  <p:tag name="OF438355281" val="438355281"/>
  <p:tag name="E_AT_INFO" val=" "/>
</p:tagLst>
</file>

<file path=ppt/theme/theme1.xml><?xml version="1.0" encoding="utf-8"?>
<a:theme xmlns:a="http://schemas.openxmlformats.org/drawingml/2006/main" name="Title_Chapter_Agenda">
  <a:themeElements>
    <a:clrScheme name="RedC">
      <a:dk1>
        <a:srgbClr val="000000"/>
      </a:dk1>
      <a:lt1>
        <a:srgbClr val="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no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EBDECE69-84A1-43FF-81BB-C9E4BE526B85}"/>
    </a:ext>
  </a:extLst>
</a:theme>
</file>

<file path=ppt/theme/theme2.xml><?xml version="1.0" encoding="utf-8"?>
<a:theme xmlns:a="http://schemas.openxmlformats.org/drawingml/2006/main" name="Statement_Quote">
  <a:themeElements>
    <a:clrScheme name="RedC">
      <a:dk1>
        <a:sysClr val="windowText" lastClr="000000"/>
      </a:dk1>
      <a:lt1>
        <a:sysClr val="window" lastClr="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no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E2363877-17C7-406B-B607-7F20ED0763D8}"/>
    </a:ext>
  </a:extLst>
</a:theme>
</file>

<file path=ppt/theme/theme3.xml><?xml version="1.0" encoding="utf-8"?>
<a:theme xmlns:a="http://schemas.openxmlformats.org/drawingml/2006/main" name="Content">
  <a:themeElements>
    <a:clrScheme name="RedC">
      <a:dk1>
        <a:sysClr val="windowText" lastClr="000000"/>
      </a:dk1>
      <a:lt1>
        <a:sysClr val="window" lastClr="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no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529E97F9-681E-41AB-981F-81EBFA44581D}"/>
    </a:ext>
  </a:extLst>
</a:theme>
</file>

<file path=ppt/theme/theme4.xml><?xml version="1.0" encoding="utf-8"?>
<a:theme xmlns:a="http://schemas.openxmlformats.org/drawingml/2006/main" name="Conclusions - So What">
  <a:themeElements>
    <a:clrScheme name="RedC">
      <a:dk1>
        <a:sysClr val="windowText" lastClr="000000"/>
      </a:dk1>
      <a:lt1>
        <a:sysClr val="window" lastClr="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no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CBB3FA4F-805F-4BA5-84E0-D543EAA5AADF}"/>
    </a:ext>
  </a:extLst>
</a:theme>
</file>

<file path=ppt/theme/theme5.xml><?xml version="1.0" encoding="utf-8"?>
<a:theme xmlns:a="http://schemas.openxmlformats.org/drawingml/2006/main" name="Chart">
  <a:themeElements>
    <a:clrScheme name="RedC">
      <a:dk1>
        <a:sysClr val="windowText" lastClr="000000"/>
      </a:dk1>
      <a:lt1>
        <a:sysClr val="window" lastClr="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none" rtlCol="0">
        <a:sp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2FF86AF2-FBAC-4132-BBDD-B5551280CAF6}"/>
    </a:ext>
  </a:extLst>
</a:theme>
</file>

<file path=ppt/theme/theme6.xml><?xml version="1.0" encoding="utf-8"?>
<a:theme xmlns:a="http://schemas.openxmlformats.org/drawingml/2006/main" name="Sign Off">
  <a:themeElements>
    <a:clrScheme name="RedC">
      <a:dk1>
        <a:srgbClr val="000000"/>
      </a:dk1>
      <a:lt1>
        <a:srgbClr val="FFFFFF"/>
      </a:lt1>
      <a:dk2>
        <a:srgbClr val="22505F"/>
      </a:dk2>
      <a:lt2>
        <a:srgbClr val="FFFFFF"/>
      </a:lt2>
      <a:accent1>
        <a:srgbClr val="D0103A"/>
      </a:accent1>
      <a:accent2>
        <a:srgbClr val="22505F"/>
      </a:accent2>
      <a:accent3>
        <a:srgbClr val="50C9B5"/>
      </a:accent3>
      <a:accent4>
        <a:srgbClr val="3095B4"/>
      </a:accent4>
      <a:accent5>
        <a:srgbClr val="E37222"/>
      </a:accent5>
      <a:accent6>
        <a:srgbClr val="532E60"/>
      </a:accent6>
      <a:hlink>
        <a:srgbClr val="22505F"/>
      </a:hlink>
      <a:folHlink>
        <a:srgbClr val="949D9E"/>
      </a:folHlink>
    </a:clrScheme>
    <a:fontScheme name="RedC">
      <a:majorFont>
        <a:latin typeface="Calibri"/>
        <a:ea typeface=""/>
        <a:cs typeface=""/>
      </a:majorFont>
      <a:minorFont>
        <a:latin typeface="Calibri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lnSpc>
            <a:spcPct val="90000"/>
          </a:lnSpc>
          <a:spcAft>
            <a:spcPts val="600"/>
          </a:spcAft>
          <a:defRPr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lnDef>
      <a:spPr>
        <a:ln>
          <a:solidFill>
            <a:schemeClr val="tx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noAutofit/>
      </a:bodyPr>
      <a:lstStyle>
        <a:defPPr algn="l">
          <a:lnSpc>
            <a:spcPct val="90000"/>
          </a:lnSpc>
          <a:spcAft>
            <a:spcPts val="600"/>
          </a:spcAft>
          <a:defRPr sz="1400" dirty="0" smtClean="0">
            <a:solidFill>
              <a:schemeClr val="tx2"/>
            </a:solidFill>
          </a:defRPr>
        </a:defPPr>
      </a:lstStyle>
    </a:txDef>
  </a:objectDefaults>
  <a:extraClrSchemeLst/>
  <a:custClrLst>
    <a:custClr name="Yellow">
      <a:srgbClr val="EAE900"/>
    </a:custClr>
    <a:custClr name="Tan 1">
      <a:srgbClr val="C7B37F"/>
    </a:custClr>
    <a:custClr name="Tan 2">
      <a:srgbClr val="CEC7BA"/>
    </a:custClr>
    <a:custClr name="Grey">
      <a:srgbClr val="949D9E"/>
    </a:custClr>
  </a:custClrLst>
  <a:extLst>
    <a:ext uri="{05A4C25C-085E-4340-85A3-A5531E510DB2}">
      <thm15:themeFamily xmlns:thm15="http://schemas.microsoft.com/office/thememl/2012/main" name="RedC_Template_v0.22" id="{E00179F8-B423-4794-BA40-FA48A3EA0645}" vid="{F6B11CB4-14BA-4D55-85D8-CC56BFE87786}"/>
    </a:ext>
  </a:ext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D8DB7E22DF32184AAA0484C7872588D3" ma:contentTypeVersion="12" ma:contentTypeDescription="Create a new document." ma:contentTypeScope="" ma:versionID="e6b1b13660ca87336512fc0e8cfa3857">
  <xsd:schema xmlns:xsd="http://www.w3.org/2001/XMLSchema" xmlns:xs="http://www.w3.org/2001/XMLSchema" xmlns:p="http://schemas.microsoft.com/office/2006/metadata/properties" xmlns:ns2="b8a13d00-230b-43fe-8448-fbaf233ccd77" xmlns:ns3="89aee76d-3fe7-4ad9-946f-4cee64e23e9b" targetNamespace="http://schemas.microsoft.com/office/2006/metadata/properties" ma:root="true" ma:fieldsID="0939014d27795a48e1ee069977978baf" ns2:_="" ns3:_="">
    <xsd:import namespace="b8a13d00-230b-43fe-8448-fbaf233ccd77"/>
    <xsd:import namespace="89aee76d-3fe7-4ad9-946f-4cee64e23e9b"/>
    <xsd:element name="properties">
      <xsd:complexType>
        <xsd:sequence>
          <xsd:element name="documentManagement">
            <xsd:complexType>
              <xsd:all>
                <xsd:element ref="ns2:SharedWithUsers" minOccurs="0"/>
                <xsd:element ref="ns2:SharedWithDetails" minOccurs="0"/>
                <xsd:element ref="ns3:MediaServiceMetadata" minOccurs="0"/>
                <xsd:element ref="ns3:MediaServiceFastMetadata" minOccurs="0"/>
                <xsd:element ref="ns3:MediaServiceAutoTags" minOccurs="0"/>
                <xsd:element ref="ns3:MediaServiceOCR" minOccurs="0"/>
                <xsd:element ref="ns3:MediaServiceDateTaken" minOccurs="0"/>
                <xsd:element ref="ns3:MediaServiceGenerationTime" minOccurs="0"/>
                <xsd:element ref="ns3:MediaServiceEventHashCode" minOccurs="0"/>
                <xsd:element ref="ns3:MediaServiceAutoKeyPoints" minOccurs="0"/>
                <xsd:element ref="ns3:MediaServiceKeyPoints" minOccurs="0"/>
                <xsd:element ref="ns3: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8a13d00-230b-43fe-8448-fbaf233ccd77"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Shared With Details"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89aee76d-3fe7-4ad9-946f-4cee64e23e9b" elementFormDefault="qualified">
    <xsd:import namespace="http://schemas.microsoft.com/office/2006/documentManagement/types"/>
    <xsd:import namespace="http://schemas.microsoft.com/office/infopath/2007/PartnerControls"/>
    <xsd:element name="MediaServiceMetadata" ma:index="10" nillable="true" ma:displayName="MediaServiceMetadata" ma:hidden="true" ma:internalName="MediaServiceMetadata" ma:readOnly="true">
      <xsd:simpleType>
        <xsd:restriction base="dms:Note"/>
      </xsd:simpleType>
    </xsd:element>
    <xsd:element name="MediaServiceFastMetadata" ma:index="11" nillable="true" ma:displayName="MediaServiceFastMetadata" ma:hidden="true" ma:internalName="MediaServiceFastMetadata" ma:readOnly="true">
      <xsd:simpleType>
        <xsd:restriction base="dms:Note"/>
      </xsd:simpleType>
    </xsd:element>
    <xsd:element name="MediaServiceAutoTags" ma:index="12" nillable="true" ma:displayName="MediaServiceAutoTags" ma:internalName="MediaServiceAutoTags" ma:readOnly="true">
      <xsd:simpleType>
        <xsd:restriction base="dms:Text"/>
      </xsd:simpleType>
    </xsd:element>
    <xsd:element name="MediaServiceOCR" ma:index="13" nillable="true" ma:displayName="MediaServiceOCR" ma:internalName="MediaServiceOCR" ma:readOnly="true">
      <xsd:simpleType>
        <xsd:restriction base="dms:Note">
          <xsd:maxLength value="255"/>
        </xsd:restriction>
      </xsd:simpleType>
    </xsd:element>
    <xsd:element name="MediaServiceDateTaken" ma:index="14" nillable="true" ma:displayName="MediaServiceDateTaken" ma:hidden="true" ma:internalName="MediaServiceDateTaken" ma:readOnly="true">
      <xsd:simpleType>
        <xsd:restriction base="dms:Text"/>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AutoKeyPoints" ma:index="17" nillable="true" ma:displayName="MediaServiceAutoKeyPoints" ma:hidden="true" ma:internalName="MediaServiceAutoKeyPoints" ma:readOnly="true">
      <xsd:simpleType>
        <xsd:restriction base="dms:Note"/>
      </xsd:simpleType>
    </xsd:element>
    <xsd:element name="MediaServiceKeyPoints" ma:index="18" nillable="true" ma:displayName="KeyPoints" ma:internalName="MediaServiceKeyPoints" ma:readOnly="true">
      <xsd:simpleType>
        <xsd:restriction base="dms:Note">
          <xsd:maxLength value="255"/>
        </xsd:restriction>
      </xsd:simpleType>
    </xsd:element>
    <xsd:element name="MediaServiceLocation" ma:index="19" nillable="true" ma:displayName="Location" ma:internalName="MediaServiceLocation"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B515346-1B25-4755-88C8-98C98E9098A9}">
  <ds:schemaRefs>
    <ds:schemaRef ds:uri="http://schemas.microsoft.com/office/2006/metadata/properties"/>
    <ds:schemaRef ds:uri="http://purl.org/dc/terms/"/>
    <ds:schemaRef ds:uri="http://schemas.microsoft.com/office/2006/documentManagement/types"/>
    <ds:schemaRef ds:uri="http://schemas.microsoft.com/office/infopath/2007/PartnerControls"/>
    <ds:schemaRef ds:uri="http://purl.org/dc/elements/1.1/"/>
    <ds:schemaRef ds:uri="b8a13d00-230b-43fe-8448-fbaf233ccd77"/>
    <ds:schemaRef ds:uri="http://schemas.openxmlformats.org/package/2006/metadata/core-properties"/>
    <ds:schemaRef ds:uri="89aee76d-3fe7-4ad9-946f-4cee64e23e9b"/>
    <ds:schemaRef ds:uri="http://www.w3.org/XML/1998/namespace"/>
    <ds:schemaRef ds:uri="http://purl.org/dc/dcmitype/"/>
  </ds:schemaRefs>
</ds:datastoreItem>
</file>

<file path=customXml/itemProps2.xml><?xml version="1.0" encoding="utf-8"?>
<ds:datastoreItem xmlns:ds="http://schemas.openxmlformats.org/officeDocument/2006/customXml" ds:itemID="{B0193EDF-FCDE-4D83-9B80-0841817D82F6}">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b8a13d00-230b-43fe-8448-fbaf233ccd77"/>
    <ds:schemaRef ds:uri="89aee76d-3fe7-4ad9-946f-4cee64e23e9b"/>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7338A4E2-445C-4073-B98A-93183D5C7903}">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476720 Edelman Ireland - Attitudes to Refunds</Template>
  <TotalTime>5243</TotalTime>
  <Words>10176</Words>
  <Application>Microsoft Office PowerPoint</Application>
  <PresentationFormat>Widescreen</PresentationFormat>
  <Paragraphs>3689</Paragraphs>
  <Slides>64</Slides>
  <Notes>47</Notes>
  <HiddenSlides>5</HiddenSlides>
  <MMClips>0</MMClips>
  <ScaleCrop>false</ScaleCrop>
  <HeadingPairs>
    <vt:vector size="6" baseType="variant">
      <vt:variant>
        <vt:lpstr>Fonts Used</vt:lpstr>
      </vt:variant>
      <vt:variant>
        <vt:i4>5</vt:i4>
      </vt:variant>
      <vt:variant>
        <vt:lpstr>Theme</vt:lpstr>
      </vt:variant>
      <vt:variant>
        <vt:i4>6</vt:i4>
      </vt:variant>
      <vt:variant>
        <vt:lpstr>Slide Titles</vt:lpstr>
      </vt:variant>
      <vt:variant>
        <vt:i4>64</vt:i4>
      </vt:variant>
    </vt:vector>
  </HeadingPairs>
  <TitlesOfParts>
    <vt:vector size="75" baseType="lpstr">
      <vt:lpstr>Aptos Narrow</vt:lpstr>
      <vt:lpstr>Arial</vt:lpstr>
      <vt:lpstr>Arial Black</vt:lpstr>
      <vt:lpstr>Calibri</vt:lpstr>
      <vt:lpstr>Calibri Light</vt:lpstr>
      <vt:lpstr>Title_Chapter_Agenda</vt:lpstr>
      <vt:lpstr>Statement_Quote</vt:lpstr>
      <vt:lpstr>Content</vt:lpstr>
      <vt:lpstr>Conclusions - So What</vt:lpstr>
      <vt:lpstr>Chart</vt:lpstr>
      <vt:lpstr>Sign Off</vt:lpstr>
      <vt:lpstr>Environmental Protection Agency Public Attitudes To Air Quality</vt:lpstr>
      <vt:lpstr>Report Contents</vt:lpstr>
      <vt:lpstr>Objectives and Methodology</vt:lpstr>
      <vt:lpstr>RED Line Methodology </vt:lpstr>
      <vt:lpstr>Key Findings</vt:lpstr>
      <vt:lpstr>So What is this Report Telling us?</vt:lpstr>
      <vt:lpstr>Ranking of Pressing Environmental Issues  Focus on Air Pollution National Vs Local</vt:lpstr>
      <vt:lpstr>Climate change is considered most pressing issue by half</vt:lpstr>
      <vt:lpstr>Climate change is considered most pressing issue by half</vt:lpstr>
      <vt:lpstr>ABC1s and Dubliners most likely to rate Climate Change 1st </vt:lpstr>
      <vt:lpstr>Females and C2DEs more likely to see Waste as a pressing issue</vt:lpstr>
      <vt:lpstr>Older adults more likely than younger to rank Water Pollution 1st</vt:lpstr>
      <vt:lpstr>18-34s are more likely to see Air Pollution as an issue</vt:lpstr>
      <vt:lpstr>Radon more likely to be of at least some concern to Munster residents</vt:lpstr>
      <vt:lpstr>Air pollution less likely seen as an issue at National level than 2021</vt:lpstr>
      <vt:lpstr>Females most likely to believe we have a national air quality issue</vt:lpstr>
      <vt:lpstr>Urban dwellers much more likely to have local air pollution issues</vt:lpstr>
      <vt:lpstr>Familiarity With Pollution Risks and Knowledge of Sources</vt:lpstr>
      <vt:lpstr>Familiarity with all health risks decline on 2021 levels</vt:lpstr>
      <vt:lpstr>Familiarity with Carbon Monoxide almost equal across demographics</vt:lpstr>
      <vt:lpstr>Older (55+) Irish adults slightly more likely to be aware of E. Coli</vt:lpstr>
      <vt:lpstr>Over 55s and those in Munster more familiar with lead in the water</vt:lpstr>
      <vt:lpstr>Over 55s and those in Munster much more familiar with Radon</vt:lpstr>
      <vt:lpstr>Familiarity with NO2 is low and highest among Males and 18-34s</vt:lpstr>
      <vt:lpstr>Only 1 in 5 Irish adults familiar with Particulate Matter</vt:lpstr>
      <vt:lpstr>More in 2024 mistakenly attributing Industry as being the main pollutant</vt:lpstr>
      <vt:lpstr>Industry followed by diesel vehicles incorrectly seen as main sources of PM</vt:lpstr>
      <vt:lpstr>Only 1 in 5 correctly identify diesel cars/trucks/buses as main source of NO2</vt:lpstr>
      <vt:lpstr>Awareness of Organisations for Air Quality Information</vt:lpstr>
      <vt:lpstr>EPA most mentioned spontaneously, ahead of Google/search engine</vt:lpstr>
      <vt:lpstr>Older adults, Males and ABC1s most aware of EPA and air quality info</vt:lpstr>
      <vt:lpstr>Attitudes to Air Quality and Potential Policy Options</vt:lpstr>
      <vt:lpstr>Declining perception that air pollution is a serious health risk</vt:lpstr>
      <vt:lpstr>Only 1% of Irish adults can correctly answer all three</vt:lpstr>
      <vt:lpstr>Declining support for almost all transport policy options</vt:lpstr>
      <vt:lpstr>Support for all “other” policy options also declines on 2021 levels</vt:lpstr>
      <vt:lpstr>Changes in Behaviour Made Vs Changes Will Make to Impact Air Quality</vt:lpstr>
      <vt:lpstr>Significant increase in public transport usage since 2021</vt:lpstr>
      <vt:lpstr>Energy efficient house upgrades are top of the list for the future</vt:lpstr>
      <vt:lpstr>Appendices -  Detailed Attitudinal Slides</vt:lpstr>
      <vt:lpstr>Attitudes to air quality</vt:lpstr>
      <vt:lpstr>Air pollution is only a problem in and around cities</vt:lpstr>
      <vt:lpstr>Air pollution poses a serious health risk to the public</vt:lpstr>
      <vt:lpstr>Particulate Matter / fine particles in our air (PM10 &amp; PM2.5) is one of the main air pollutants in Ireland</vt:lpstr>
      <vt:lpstr>Higher amounts of Particulate Matter / fine particles in our air (PM10 &amp; PM2.5) increase the chances of developing breathing and heart-related diseases</vt:lpstr>
      <vt:lpstr>Nitrogen Dioxide (NO2) is one of the main air pollutants in Ireland</vt:lpstr>
      <vt:lpstr>Higher amounts of Nitrogen Dioxide (NO2) in the air can make health conditions such as asthma and heart disease worse</vt:lpstr>
      <vt:lpstr>When it comes to car emissions, Carbon Dioxide (CO2) is just as unhealthy for our lungs as Particulate Matter (fine particles) and Nitrogen Dioxide (NO2)</vt:lpstr>
      <vt:lpstr>The Environmental Protection Agency monitors air quality in every county in Ireland</vt:lpstr>
      <vt:lpstr>Attitudes to policy options</vt:lpstr>
      <vt:lpstr>Increase investments in new cycling and walking infrastructure</vt:lpstr>
      <vt:lpstr>Encourage people to use more sustainable means of transport</vt:lpstr>
      <vt:lpstr>Increase investment in public transport</vt:lpstr>
      <vt:lpstr>Increase subsidies for electric cars and other low emissions products</vt:lpstr>
      <vt:lpstr>Ban the sale of new diesel and petrol cars - starting at some date after 2030</vt:lpstr>
      <vt:lpstr>Introduce low emission zones / congestion charges in Irish cities (to restrict vehicles from entering city centre areas)</vt:lpstr>
      <vt:lpstr>Apply stricter controls on emissions from new vehicles</vt:lpstr>
      <vt:lpstr>Actively promote remote working / teleworking</vt:lpstr>
      <vt:lpstr>Prohibit burning of smoky coal, peat and wet wood nationwide</vt:lpstr>
      <vt:lpstr>Increase government supports for energy-efficient buildings and updating old heating systems</vt:lpstr>
      <vt:lpstr>Ensure better enforcement of existing air quality legislation</vt:lpstr>
      <vt:lpstr>Stricter legislation on air-polluting activities</vt:lpstr>
      <vt:lpstr>Provide more information to the public on the health and environmental consequences of air pollution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Edelman Ireland – Attitudes to Refunds</dc:title>
  <dc:creator>Charlotte Duffy</dc:creator>
  <cp:lastModifiedBy>Conor Murphy</cp:lastModifiedBy>
  <cp:revision>304</cp:revision>
  <dcterms:created xsi:type="dcterms:W3CDTF">2020-11-30T16:27:26Z</dcterms:created>
  <dcterms:modified xsi:type="dcterms:W3CDTF">2024-07-22T09:58:51Z</dcterms:modified>
  <cp:contentStatus/>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0x010100D8DB7E22DF32184AAA0484C7872588D3</vt:lpwstr>
  </property>
</Properties>
</file>