
<file path=[Content_Types].xml><?xml version="1.0" encoding="utf-8"?>
<Types xmlns="http://schemas.openxmlformats.org/package/2006/content-types">
  <Default Extension="emf" ContentType="image/x-emf"/>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changesInfos/changesInfo1.xml" ContentType="application/vnd.ms-powerpoint.changesinfo+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4"/>
  </p:sldMasterIdLst>
  <p:notesMasterIdLst>
    <p:notesMasterId r:id="rId27"/>
  </p:notesMasterIdLst>
  <p:sldIdLst>
    <p:sldId id="281" r:id="rId5"/>
    <p:sldId id="354" r:id="rId6"/>
    <p:sldId id="363" r:id="rId7"/>
    <p:sldId id="364" r:id="rId8"/>
    <p:sldId id="365" r:id="rId9"/>
    <p:sldId id="366" r:id="rId10"/>
    <p:sldId id="370" r:id="rId11"/>
    <p:sldId id="367" r:id="rId12"/>
    <p:sldId id="355" r:id="rId13"/>
    <p:sldId id="362" r:id="rId14"/>
    <p:sldId id="368" r:id="rId15"/>
    <p:sldId id="369" r:id="rId16"/>
    <p:sldId id="357" r:id="rId17"/>
    <p:sldId id="359" r:id="rId18"/>
    <p:sldId id="358" r:id="rId19"/>
    <p:sldId id="360" r:id="rId20"/>
    <p:sldId id="361" r:id="rId21"/>
    <p:sldId id="356" r:id="rId22"/>
    <p:sldId id="371" r:id="rId23"/>
    <p:sldId id="373" r:id="rId24"/>
    <p:sldId id="374" r:id="rId25"/>
    <p:sldId id="335" r:id="rId26"/>
  </p:sldIdLst>
  <p:sldSz cx="9144000" cy="5143500" type="screen16x9"/>
  <p:notesSz cx="6797675" cy="9926638"/>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1620">
          <p15:clr>
            <a:srgbClr val="A4A3A4"/>
          </p15:clr>
        </p15:guide>
        <p15:guide id="2" pos="2880">
          <p15:clr>
            <a:srgbClr val="A4A3A4"/>
          </p15:clr>
        </p15:guide>
      </p15:sldGuideLst>
    </p:ext>
    <p:ext uri="{2D200454-40CA-4A62-9FC3-DE9A4176ACB9}">
      <p15:notes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00AFA3"/>
    <a:srgbClr val="0D588F"/>
    <a:srgbClr val="006DB5"/>
    <a:srgbClr val="005893"/>
    <a:srgbClr val="3A9C90"/>
    <a:srgbClr val="309A85"/>
    <a:srgbClr val="3A9E91"/>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79710" autoAdjust="0"/>
  </p:normalViewPr>
  <p:slideViewPr>
    <p:cSldViewPr snapToGrid="0">
      <p:cViewPr varScale="1">
        <p:scale>
          <a:sx n="114" d="100"/>
          <a:sy n="114" d="100"/>
        </p:scale>
        <p:origin x="918" y="108"/>
      </p:cViewPr>
      <p:guideLst>
        <p:guide orient="horz" pos="1620"/>
        <p:guide pos="2880"/>
      </p:guideLst>
    </p:cSldViewPr>
  </p:slideViewPr>
  <p:notesTextViewPr>
    <p:cViewPr>
      <p:scale>
        <a:sx n="1" d="1"/>
        <a:sy n="1" d="1"/>
      </p:scale>
      <p:origin x="0" y="0"/>
    </p:cViewPr>
  </p:notesTextViewPr>
  <p:notesViewPr>
    <p:cSldViewPr snapToGrid="0">
      <p:cViewPr>
        <p:scale>
          <a:sx n="1" d="2"/>
          <a:sy n="1" d="2"/>
        </p:scale>
        <p:origin x="0" y="0"/>
      </p:cViewPr>
      <p:guideLst/>
    </p:cSldViewPr>
  </p:notes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4.xml"/><Relationship Id="rId13" Type="http://schemas.openxmlformats.org/officeDocument/2006/relationships/slide" Target="slides/slide9.xml"/><Relationship Id="rId18" Type="http://schemas.openxmlformats.org/officeDocument/2006/relationships/slide" Target="slides/slide14.xml"/><Relationship Id="rId26" Type="http://schemas.openxmlformats.org/officeDocument/2006/relationships/slide" Target="slides/slide22.xml"/><Relationship Id="rId3" Type="http://schemas.openxmlformats.org/officeDocument/2006/relationships/customXml" Target="../customXml/item3.xml"/><Relationship Id="rId21" Type="http://schemas.openxmlformats.org/officeDocument/2006/relationships/slide" Target="slides/slide17.xml"/><Relationship Id="rId7" Type="http://schemas.openxmlformats.org/officeDocument/2006/relationships/slide" Target="slides/slide3.xml"/><Relationship Id="rId12" Type="http://schemas.openxmlformats.org/officeDocument/2006/relationships/slide" Target="slides/slide8.xml"/><Relationship Id="rId17" Type="http://schemas.openxmlformats.org/officeDocument/2006/relationships/slide" Target="slides/slide13.xml"/><Relationship Id="rId25" Type="http://schemas.openxmlformats.org/officeDocument/2006/relationships/slide" Target="slides/slide21.xml"/><Relationship Id="rId2" Type="http://schemas.openxmlformats.org/officeDocument/2006/relationships/customXml" Target="../customXml/item2.xml"/><Relationship Id="rId16" Type="http://schemas.openxmlformats.org/officeDocument/2006/relationships/slide" Target="slides/slide12.xml"/><Relationship Id="rId20" Type="http://schemas.openxmlformats.org/officeDocument/2006/relationships/slide" Target="slides/slide16.xml"/><Relationship Id="rId29" Type="http://schemas.openxmlformats.org/officeDocument/2006/relationships/viewProps" Target="viewProps.xml"/><Relationship Id="rId1" Type="http://schemas.openxmlformats.org/officeDocument/2006/relationships/customXml" Target="../customXml/item1.xml"/><Relationship Id="rId6" Type="http://schemas.openxmlformats.org/officeDocument/2006/relationships/slide" Target="slides/slide2.xml"/><Relationship Id="rId11" Type="http://schemas.openxmlformats.org/officeDocument/2006/relationships/slide" Target="slides/slide7.xml"/><Relationship Id="rId24" Type="http://schemas.openxmlformats.org/officeDocument/2006/relationships/slide" Target="slides/slide20.xml"/><Relationship Id="rId32" Type="http://schemas.microsoft.com/office/2016/11/relationships/changesInfo" Target="changesInfos/changesInfo1.xml"/><Relationship Id="rId5" Type="http://schemas.openxmlformats.org/officeDocument/2006/relationships/slide" Target="slides/slide1.xml"/><Relationship Id="rId15" Type="http://schemas.openxmlformats.org/officeDocument/2006/relationships/slide" Target="slides/slide11.xml"/><Relationship Id="rId23" Type="http://schemas.openxmlformats.org/officeDocument/2006/relationships/slide" Target="slides/slide19.xml"/><Relationship Id="rId28" Type="http://schemas.openxmlformats.org/officeDocument/2006/relationships/presProps" Target="presProps.xml"/><Relationship Id="rId10" Type="http://schemas.openxmlformats.org/officeDocument/2006/relationships/slide" Target="slides/slide6.xml"/><Relationship Id="rId19" Type="http://schemas.openxmlformats.org/officeDocument/2006/relationships/slide" Target="slides/slide15.xml"/><Relationship Id="rId31" Type="http://schemas.openxmlformats.org/officeDocument/2006/relationships/tableStyles" Target="tableStyles.xml"/><Relationship Id="rId4" Type="http://schemas.openxmlformats.org/officeDocument/2006/relationships/slideMaster" Target="slideMasters/slideMaster1.xml"/><Relationship Id="rId9" Type="http://schemas.openxmlformats.org/officeDocument/2006/relationships/slide" Target="slides/slide5.xml"/><Relationship Id="rId14" Type="http://schemas.openxmlformats.org/officeDocument/2006/relationships/slide" Target="slides/slide10.xml"/><Relationship Id="rId22" Type="http://schemas.openxmlformats.org/officeDocument/2006/relationships/slide" Target="slides/slide18.xml"/><Relationship Id="rId27" Type="http://schemas.openxmlformats.org/officeDocument/2006/relationships/notesMaster" Target="notesMasters/notesMaster1.xml"/><Relationship Id="rId30" Type="http://schemas.openxmlformats.org/officeDocument/2006/relationships/theme" Target="theme/theme1.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Aisling OConnor" userId="f2126f5a-c9df-4a74-aef0-758518a2edbb" providerId="ADAL" clId="{041599B9-3DBD-443C-A986-0FA84C6471BC}"/>
    <pc:docChg chg="modSld">
      <pc:chgData name="Aisling OConnor" userId="f2126f5a-c9df-4a74-aef0-758518a2edbb" providerId="ADAL" clId="{041599B9-3DBD-443C-A986-0FA84C6471BC}" dt="2024-10-15T10:37:32.642" v="0" actId="1076"/>
      <pc:docMkLst>
        <pc:docMk/>
      </pc:docMkLst>
      <pc:sldChg chg="modSp mod">
        <pc:chgData name="Aisling OConnor" userId="f2126f5a-c9df-4a74-aef0-758518a2edbb" providerId="ADAL" clId="{041599B9-3DBD-443C-A986-0FA84C6471BC}" dt="2024-10-15T10:37:32.642" v="0" actId="1076"/>
        <pc:sldMkLst>
          <pc:docMk/>
          <pc:sldMk cId="1827504866" sldId="360"/>
        </pc:sldMkLst>
        <pc:spChg chg="mod">
          <ac:chgData name="Aisling OConnor" userId="f2126f5a-c9df-4a74-aef0-758518a2edbb" providerId="ADAL" clId="{041599B9-3DBD-443C-A986-0FA84C6471BC}" dt="2024-10-15T10:37:32.642" v="0" actId="1076"/>
          <ac:spMkLst>
            <pc:docMk/>
            <pc:sldMk cId="1827504866" sldId="360"/>
            <ac:spMk id="2" creationId="{364C7506-A37A-E991-39D7-3AE03D710D5C}"/>
          </ac:spMkLst>
        </pc:spChg>
      </pc:sldChg>
    </pc:docChg>
  </pc:docChgLst>
</pc:chgInfo>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1"/>
            <a:ext cx="2945659" cy="498056"/>
          </a:xfrm>
          <a:prstGeom prst="rect">
            <a:avLst/>
          </a:prstGeom>
        </p:spPr>
        <p:txBody>
          <a:bodyPr vert="horz" lIns="91440" tIns="45720" rIns="91440" bIns="45720" rtlCol="0"/>
          <a:lstStyle>
            <a:lvl1pPr algn="l">
              <a:defRPr sz="1200"/>
            </a:lvl1pPr>
          </a:lstStyle>
          <a:p>
            <a:endParaRPr lang="en-US"/>
          </a:p>
        </p:txBody>
      </p:sp>
      <p:sp>
        <p:nvSpPr>
          <p:cNvPr id="3" name="Date Placeholder 2"/>
          <p:cNvSpPr>
            <a:spLocks noGrp="1"/>
          </p:cNvSpPr>
          <p:nvPr>
            <p:ph type="dt" idx="1"/>
          </p:nvPr>
        </p:nvSpPr>
        <p:spPr>
          <a:xfrm>
            <a:off x="3850443" y="1"/>
            <a:ext cx="2945659" cy="498056"/>
          </a:xfrm>
          <a:prstGeom prst="rect">
            <a:avLst/>
          </a:prstGeom>
        </p:spPr>
        <p:txBody>
          <a:bodyPr vert="horz" lIns="91440" tIns="45720" rIns="91440" bIns="45720" rtlCol="0"/>
          <a:lstStyle>
            <a:lvl1pPr algn="r">
              <a:defRPr sz="1200"/>
            </a:lvl1pPr>
          </a:lstStyle>
          <a:p>
            <a:fld id="{5122DC64-B1C3-49BD-970C-040858CB9C6F}" type="datetimeFigureOut">
              <a:rPr lang="en-US" smtClean="0"/>
              <a:t>10/15/2024</a:t>
            </a:fld>
            <a:endParaRPr lang="en-US"/>
          </a:p>
        </p:txBody>
      </p:sp>
      <p:sp>
        <p:nvSpPr>
          <p:cNvPr id="4" name="Slide Image Placeholder 3"/>
          <p:cNvSpPr>
            <a:spLocks noGrp="1" noRot="1" noChangeAspect="1"/>
          </p:cNvSpPr>
          <p:nvPr>
            <p:ph type="sldImg" idx="2"/>
          </p:nvPr>
        </p:nvSpPr>
        <p:spPr>
          <a:xfrm>
            <a:off x="422275" y="1241425"/>
            <a:ext cx="5953125" cy="3349625"/>
          </a:xfrm>
          <a:prstGeom prst="rect">
            <a:avLst/>
          </a:prstGeom>
          <a:noFill/>
          <a:ln w="12700">
            <a:solidFill>
              <a:prstClr val="black"/>
            </a:solidFill>
          </a:ln>
        </p:spPr>
        <p:txBody>
          <a:bodyPr vert="horz" lIns="91440" tIns="45720" rIns="91440" bIns="45720" rtlCol="0" anchor="ctr"/>
          <a:lstStyle/>
          <a:p>
            <a:endParaRPr lang="en-US"/>
          </a:p>
        </p:txBody>
      </p:sp>
      <p:sp>
        <p:nvSpPr>
          <p:cNvPr id="5" name="Notes Placeholder 4"/>
          <p:cNvSpPr>
            <a:spLocks noGrp="1"/>
          </p:cNvSpPr>
          <p:nvPr>
            <p:ph type="body" sz="quarter" idx="3"/>
          </p:nvPr>
        </p:nvSpPr>
        <p:spPr>
          <a:xfrm>
            <a:off x="679768" y="4777194"/>
            <a:ext cx="5438140" cy="3908615"/>
          </a:xfrm>
          <a:prstGeom prst="rect">
            <a:avLst/>
          </a:prstGeom>
        </p:spPr>
        <p:txBody>
          <a:bodyPr vert="horz" lIns="91440" tIns="45720" rIns="91440" bIns="45720" rtlCol="0"/>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6" name="Footer Placeholder 5"/>
          <p:cNvSpPr>
            <a:spLocks noGrp="1"/>
          </p:cNvSpPr>
          <p:nvPr>
            <p:ph type="ftr" sz="quarter" idx="4"/>
          </p:nvPr>
        </p:nvSpPr>
        <p:spPr>
          <a:xfrm>
            <a:off x="0" y="9428584"/>
            <a:ext cx="2945659" cy="498055"/>
          </a:xfrm>
          <a:prstGeom prst="rect">
            <a:avLst/>
          </a:prstGeom>
        </p:spPr>
        <p:txBody>
          <a:bodyPr vert="horz" lIns="91440" tIns="45720" rIns="91440" bIns="45720" rtlCol="0" anchor="b"/>
          <a:lstStyle>
            <a:lvl1pPr algn="l">
              <a:defRPr sz="1200"/>
            </a:lvl1pPr>
          </a:lstStyle>
          <a:p>
            <a:endParaRPr lang="en-US"/>
          </a:p>
        </p:txBody>
      </p:sp>
      <p:sp>
        <p:nvSpPr>
          <p:cNvPr id="7" name="Slide Number Placeholder 6"/>
          <p:cNvSpPr>
            <a:spLocks noGrp="1"/>
          </p:cNvSpPr>
          <p:nvPr>
            <p:ph type="sldNum" sz="quarter" idx="5"/>
          </p:nvPr>
        </p:nvSpPr>
        <p:spPr>
          <a:xfrm>
            <a:off x="3850443" y="9428584"/>
            <a:ext cx="2945659" cy="498055"/>
          </a:xfrm>
          <a:prstGeom prst="rect">
            <a:avLst/>
          </a:prstGeom>
        </p:spPr>
        <p:txBody>
          <a:bodyPr vert="horz" lIns="91440" tIns="45720" rIns="91440" bIns="45720" rtlCol="0" anchor="b"/>
          <a:lstStyle>
            <a:lvl1pPr algn="r">
              <a:defRPr sz="1200"/>
            </a:lvl1pPr>
          </a:lstStyle>
          <a:p>
            <a:fld id="{1E36B33B-F3D0-414C-B8C3-8F88C6A40288}" type="slidenum">
              <a:rPr lang="en-US" smtClean="0"/>
              <a:t>‹#›</a:t>
            </a:fld>
            <a:endParaRPr lang="en-US"/>
          </a:p>
        </p:txBody>
      </p:sp>
    </p:spTree>
    <p:extLst>
      <p:ext uri="{BB962C8B-B14F-4D97-AF65-F5344CB8AC3E}">
        <p14:creationId xmlns:p14="http://schemas.microsoft.com/office/powerpoint/2010/main" val="1773530715"/>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indent="-171450">
              <a:buFontTx/>
              <a:buChar char="-"/>
            </a:pPr>
            <a:endParaRPr lang="en-US"/>
          </a:p>
        </p:txBody>
      </p:sp>
      <p:sp>
        <p:nvSpPr>
          <p:cNvPr id="4" name="Slide Number Placeholder 3"/>
          <p:cNvSpPr>
            <a:spLocks noGrp="1"/>
          </p:cNvSpPr>
          <p:nvPr>
            <p:ph type="sldNum" sz="quarter" idx="5"/>
          </p:nvPr>
        </p:nvSpPr>
        <p:spPr/>
        <p:txBody>
          <a:bodyPr/>
          <a:lstStyle/>
          <a:p>
            <a:fld id="{1E36B33B-F3D0-414C-B8C3-8F88C6A40288}" type="slidenum">
              <a:rPr lang="en-US" smtClean="0"/>
              <a:t>1</a:t>
            </a:fld>
            <a:endParaRPr lang="en-US"/>
          </a:p>
        </p:txBody>
      </p:sp>
    </p:spTree>
    <p:extLst>
      <p:ext uri="{BB962C8B-B14F-4D97-AF65-F5344CB8AC3E}">
        <p14:creationId xmlns:p14="http://schemas.microsoft.com/office/powerpoint/2010/main" val="2191623796"/>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IE"/>
          </a:p>
        </p:txBody>
      </p:sp>
      <p:sp>
        <p:nvSpPr>
          <p:cNvPr id="4" name="Slide Number Placeholder 3"/>
          <p:cNvSpPr>
            <a:spLocks noGrp="1"/>
          </p:cNvSpPr>
          <p:nvPr>
            <p:ph type="sldNum" sz="quarter" idx="5"/>
          </p:nvPr>
        </p:nvSpPr>
        <p:spPr/>
        <p:txBody>
          <a:bodyPr/>
          <a:lstStyle/>
          <a:p>
            <a:fld id="{1E36B33B-F3D0-414C-B8C3-8F88C6A40288}" type="slidenum">
              <a:rPr lang="en-US" smtClean="0"/>
              <a:t>2</a:t>
            </a:fld>
            <a:endParaRPr lang="en-US"/>
          </a:p>
        </p:txBody>
      </p:sp>
    </p:spTree>
    <p:extLst>
      <p:ext uri="{BB962C8B-B14F-4D97-AF65-F5344CB8AC3E}">
        <p14:creationId xmlns:p14="http://schemas.microsoft.com/office/powerpoint/2010/main" val="95149245"/>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IE" dirty="0"/>
          </a:p>
        </p:txBody>
      </p:sp>
      <p:sp>
        <p:nvSpPr>
          <p:cNvPr id="4" name="Slide Number Placeholder 3"/>
          <p:cNvSpPr>
            <a:spLocks noGrp="1"/>
          </p:cNvSpPr>
          <p:nvPr>
            <p:ph type="sldNum" sz="quarter" idx="5"/>
          </p:nvPr>
        </p:nvSpPr>
        <p:spPr/>
        <p:txBody>
          <a:bodyPr/>
          <a:lstStyle/>
          <a:p>
            <a:fld id="{1E36B33B-F3D0-414C-B8C3-8F88C6A40288}" type="slidenum">
              <a:rPr lang="en-US" smtClean="0"/>
              <a:t>3</a:t>
            </a:fld>
            <a:endParaRPr lang="en-US"/>
          </a:p>
        </p:txBody>
      </p:sp>
    </p:spTree>
    <p:extLst>
      <p:ext uri="{BB962C8B-B14F-4D97-AF65-F5344CB8AC3E}">
        <p14:creationId xmlns:p14="http://schemas.microsoft.com/office/powerpoint/2010/main" val="1742735493"/>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IE"/>
          </a:p>
        </p:txBody>
      </p:sp>
      <p:sp>
        <p:nvSpPr>
          <p:cNvPr id="4" name="Slide Number Placeholder 3"/>
          <p:cNvSpPr>
            <a:spLocks noGrp="1"/>
          </p:cNvSpPr>
          <p:nvPr>
            <p:ph type="sldNum" sz="quarter" idx="5"/>
          </p:nvPr>
        </p:nvSpPr>
        <p:spPr/>
        <p:txBody>
          <a:bodyPr/>
          <a:lstStyle/>
          <a:p>
            <a:fld id="{1E36B33B-F3D0-414C-B8C3-8F88C6A40288}" type="slidenum">
              <a:rPr lang="en-US" smtClean="0"/>
              <a:t>4</a:t>
            </a:fld>
            <a:endParaRPr lang="en-US"/>
          </a:p>
        </p:txBody>
      </p:sp>
    </p:spTree>
    <p:extLst>
      <p:ext uri="{BB962C8B-B14F-4D97-AF65-F5344CB8AC3E}">
        <p14:creationId xmlns:p14="http://schemas.microsoft.com/office/powerpoint/2010/main" val="3119867299"/>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Health-</a:t>
            </a:r>
            <a:r>
              <a:rPr lang="en-US" dirty="0" err="1"/>
              <a:t>centred</a:t>
            </a:r>
            <a:r>
              <a:rPr lang="en-US" dirty="0"/>
              <a:t> planning, design and management can help protect us from many of the environmental hazards we are exposed to in urban settings, such as air pollution, noise from busy roads, flooding and increased temperatures due to the urban heat island effect. Well-designed, connected and accessible spaces can help citizens to make more sustainable choices and live healthier lives by promoting active travel and physical activity and by offering a sense of community</a:t>
            </a:r>
          </a:p>
          <a:p>
            <a:endParaRPr lang="en-US" dirty="0"/>
          </a:p>
          <a:p>
            <a:r>
              <a:rPr lang="en-US" dirty="0"/>
              <a:t>Higher levels of visitation to green spaces are related to better health. The attribute preference exploration suggests that number of visits are likely to increase with the provision of specific greenspace attributes, particularly visitor facilities.</a:t>
            </a:r>
            <a:endParaRPr lang="en-US" dirty="0">
              <a:cs typeface="Calibri" panose="020F0502020204030204"/>
            </a:endParaRPr>
          </a:p>
          <a:p>
            <a:endParaRPr lang="en-US" dirty="0">
              <a:cs typeface="Calibri" panose="020F0502020204030204"/>
            </a:endParaRPr>
          </a:p>
          <a:p>
            <a:r>
              <a:rPr lang="en-US" dirty="0"/>
              <a:t>The 3-30-300 concept introduced in 2021 provides an internationally </a:t>
            </a:r>
            <a:r>
              <a:rPr lang="en-US" dirty="0" err="1"/>
              <a:t>recognised</a:t>
            </a:r>
            <a:r>
              <a:rPr lang="en-US" dirty="0"/>
              <a:t> approach for creating healthy, green and equitable urban environments which may help to address social inequalities in access to green and blue spaces.</a:t>
            </a:r>
          </a:p>
          <a:p>
            <a:endParaRPr lang="en-US" dirty="0"/>
          </a:p>
          <a:p>
            <a:endParaRPr lang="en-US" dirty="0">
              <a:cs typeface="Calibri"/>
            </a:endParaRPr>
          </a:p>
        </p:txBody>
      </p:sp>
      <p:sp>
        <p:nvSpPr>
          <p:cNvPr id="4" name="Slide Number Placeholder 3"/>
          <p:cNvSpPr>
            <a:spLocks noGrp="1"/>
          </p:cNvSpPr>
          <p:nvPr>
            <p:ph type="sldNum" sz="quarter" idx="5"/>
          </p:nvPr>
        </p:nvSpPr>
        <p:spPr/>
        <p:txBody>
          <a:bodyPr/>
          <a:lstStyle/>
          <a:p>
            <a:fld id="{1E36B33B-F3D0-414C-B8C3-8F88C6A40288}" type="slidenum">
              <a:rPr lang="en-US" smtClean="0"/>
              <a:t>5</a:t>
            </a:fld>
            <a:endParaRPr lang="en-US"/>
          </a:p>
        </p:txBody>
      </p:sp>
    </p:spTree>
    <p:extLst>
      <p:ext uri="{BB962C8B-B14F-4D97-AF65-F5344CB8AC3E}">
        <p14:creationId xmlns:p14="http://schemas.microsoft.com/office/powerpoint/2010/main" val="1589815902"/>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IE"/>
          </a:p>
        </p:txBody>
      </p:sp>
      <p:sp>
        <p:nvSpPr>
          <p:cNvPr id="4" name="Slide Number Placeholder 3"/>
          <p:cNvSpPr>
            <a:spLocks noGrp="1"/>
          </p:cNvSpPr>
          <p:nvPr>
            <p:ph type="sldNum" sz="quarter" idx="5"/>
          </p:nvPr>
        </p:nvSpPr>
        <p:spPr/>
        <p:txBody>
          <a:bodyPr/>
          <a:lstStyle/>
          <a:p>
            <a:fld id="{1E36B33B-F3D0-414C-B8C3-8F88C6A40288}" type="slidenum">
              <a:rPr lang="en-US" smtClean="0"/>
              <a:t>6</a:t>
            </a:fld>
            <a:endParaRPr lang="en-US"/>
          </a:p>
        </p:txBody>
      </p:sp>
    </p:spTree>
    <p:extLst>
      <p:ext uri="{BB962C8B-B14F-4D97-AF65-F5344CB8AC3E}">
        <p14:creationId xmlns:p14="http://schemas.microsoft.com/office/powerpoint/2010/main" val="724148482"/>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Nature-based solutions (</a:t>
            </a:r>
            <a:r>
              <a:rPr lang="en-US" dirty="0" err="1"/>
              <a:t>NbSs</a:t>
            </a:r>
            <a:r>
              <a:rPr lang="en-US" dirty="0"/>
              <a:t>) are a key tool in helping to address climate change, biodiversity loss and environmental pollution while simultaneously benefiting human health, societal wellbeing and urban prosperity.</a:t>
            </a:r>
            <a:endParaRPr lang="en-US" dirty="0">
              <a:cs typeface="Calibri" panose="020F0502020204030204"/>
            </a:endParaRPr>
          </a:p>
          <a:p>
            <a:r>
              <a:rPr lang="en-IE" dirty="0"/>
              <a:t>Solutions can encompass a broad range of approaches including green and blue infrastructure and natural water retention measures, as well as ecosystem-based adaptation and disaster risk reduction measures.</a:t>
            </a:r>
            <a:endParaRPr lang="en-US" dirty="0">
              <a:cs typeface="Calibri" panose="020F0502020204030204"/>
            </a:endParaRPr>
          </a:p>
          <a:p>
            <a:r>
              <a:rPr lang="en-US" dirty="0"/>
              <a:t>UNEP report - Nature-based infrastructure solutions can influence 79% of all targets across the Sustainable Development Goals, highlighting the critical role nature can play in advancing sustainable development, climate action and biodiversity conservation</a:t>
            </a:r>
            <a:endParaRPr lang="en-US" dirty="0">
              <a:cs typeface="Calibri" panose="020F0502020204030204"/>
            </a:endParaRPr>
          </a:p>
        </p:txBody>
      </p:sp>
      <p:sp>
        <p:nvSpPr>
          <p:cNvPr id="4" name="Slide Number Placeholder 3"/>
          <p:cNvSpPr>
            <a:spLocks noGrp="1"/>
          </p:cNvSpPr>
          <p:nvPr>
            <p:ph type="sldNum" sz="quarter" idx="5"/>
          </p:nvPr>
        </p:nvSpPr>
        <p:spPr/>
        <p:txBody>
          <a:bodyPr/>
          <a:lstStyle/>
          <a:p>
            <a:fld id="{1E36B33B-F3D0-414C-B8C3-8F88C6A40288}" type="slidenum">
              <a:rPr lang="en-US" smtClean="0"/>
              <a:t>7</a:t>
            </a:fld>
            <a:endParaRPr lang="en-US"/>
          </a:p>
        </p:txBody>
      </p:sp>
    </p:spTree>
    <p:extLst>
      <p:ext uri="{BB962C8B-B14F-4D97-AF65-F5344CB8AC3E}">
        <p14:creationId xmlns:p14="http://schemas.microsoft.com/office/powerpoint/2010/main" val="2494446703"/>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IE"/>
          </a:p>
        </p:txBody>
      </p:sp>
      <p:sp>
        <p:nvSpPr>
          <p:cNvPr id="4" name="Slide Number Placeholder 3"/>
          <p:cNvSpPr>
            <a:spLocks noGrp="1"/>
          </p:cNvSpPr>
          <p:nvPr>
            <p:ph type="sldNum" sz="quarter" idx="5"/>
          </p:nvPr>
        </p:nvSpPr>
        <p:spPr/>
        <p:txBody>
          <a:bodyPr/>
          <a:lstStyle/>
          <a:p>
            <a:fld id="{1E36B33B-F3D0-414C-B8C3-8F88C6A40288}" type="slidenum">
              <a:rPr lang="en-US" smtClean="0"/>
              <a:t>8</a:t>
            </a:fld>
            <a:endParaRPr lang="en-US"/>
          </a:p>
        </p:txBody>
      </p:sp>
    </p:spTree>
    <p:extLst>
      <p:ext uri="{BB962C8B-B14F-4D97-AF65-F5344CB8AC3E}">
        <p14:creationId xmlns:p14="http://schemas.microsoft.com/office/powerpoint/2010/main" val="356942837"/>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IE"/>
          </a:p>
        </p:txBody>
      </p:sp>
      <p:sp>
        <p:nvSpPr>
          <p:cNvPr id="4" name="Slide Number Placeholder 3"/>
          <p:cNvSpPr>
            <a:spLocks noGrp="1"/>
          </p:cNvSpPr>
          <p:nvPr>
            <p:ph type="sldNum" sz="quarter" idx="5"/>
          </p:nvPr>
        </p:nvSpPr>
        <p:spPr/>
        <p:txBody>
          <a:bodyPr/>
          <a:lstStyle/>
          <a:p>
            <a:fld id="{1E36B33B-F3D0-414C-B8C3-8F88C6A40288}" type="slidenum">
              <a:rPr lang="en-US" smtClean="0"/>
              <a:t>9</a:t>
            </a:fld>
            <a:endParaRPr lang="en-US"/>
          </a:p>
        </p:txBody>
      </p:sp>
    </p:spTree>
    <p:extLst>
      <p:ext uri="{BB962C8B-B14F-4D97-AF65-F5344CB8AC3E}">
        <p14:creationId xmlns:p14="http://schemas.microsoft.com/office/powerpoint/2010/main" val="2196123397"/>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The risk of lung cancer increases by about 16% per 100 </a:t>
            </a:r>
            <a:r>
              <a:rPr lang="en-US" err="1"/>
              <a:t>Bq</a:t>
            </a:r>
            <a:r>
              <a:rPr lang="en-US"/>
              <a:t>/m3 increase in long time average radon concentration. The dose-response relation is assumed to be linear – i.e. the risk of lung cancer increases proportionally with increasing radon exposure.</a:t>
            </a:r>
          </a:p>
        </p:txBody>
      </p:sp>
      <p:sp>
        <p:nvSpPr>
          <p:cNvPr id="4" name="Slide Number Placeholder 3"/>
          <p:cNvSpPr>
            <a:spLocks noGrp="1"/>
          </p:cNvSpPr>
          <p:nvPr>
            <p:ph type="sldNum" sz="quarter" idx="5"/>
          </p:nvPr>
        </p:nvSpPr>
        <p:spPr/>
        <p:txBody>
          <a:bodyPr/>
          <a:lstStyle/>
          <a:p>
            <a:fld id="{1E36B33B-F3D0-414C-B8C3-8F88C6A40288}" type="slidenum">
              <a:rPr lang="en-US" smtClean="0"/>
              <a:t>10</a:t>
            </a:fld>
            <a:endParaRPr lang="en-US"/>
          </a:p>
        </p:txBody>
      </p:sp>
    </p:spTree>
    <p:extLst>
      <p:ext uri="{BB962C8B-B14F-4D97-AF65-F5344CB8AC3E}">
        <p14:creationId xmlns:p14="http://schemas.microsoft.com/office/powerpoint/2010/main" val="3065864737"/>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IE"/>
          </a:p>
        </p:txBody>
      </p:sp>
      <p:sp>
        <p:nvSpPr>
          <p:cNvPr id="4" name="Slide Number Placeholder 3"/>
          <p:cNvSpPr>
            <a:spLocks noGrp="1"/>
          </p:cNvSpPr>
          <p:nvPr>
            <p:ph type="sldNum" sz="quarter" idx="5"/>
          </p:nvPr>
        </p:nvSpPr>
        <p:spPr/>
        <p:txBody>
          <a:bodyPr/>
          <a:lstStyle/>
          <a:p>
            <a:fld id="{1E36B33B-F3D0-414C-B8C3-8F88C6A40288}" type="slidenum">
              <a:rPr lang="en-US" smtClean="0"/>
              <a:t>11</a:t>
            </a:fld>
            <a:endParaRPr lang="en-US"/>
          </a:p>
        </p:txBody>
      </p:sp>
    </p:spTree>
    <p:extLst>
      <p:ext uri="{BB962C8B-B14F-4D97-AF65-F5344CB8AC3E}">
        <p14:creationId xmlns:p14="http://schemas.microsoft.com/office/powerpoint/2010/main" val="3486060184"/>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IE"/>
          </a:p>
        </p:txBody>
      </p:sp>
      <p:sp>
        <p:nvSpPr>
          <p:cNvPr id="4" name="Slide Number Placeholder 3"/>
          <p:cNvSpPr>
            <a:spLocks noGrp="1"/>
          </p:cNvSpPr>
          <p:nvPr>
            <p:ph type="sldNum" sz="quarter" idx="5"/>
          </p:nvPr>
        </p:nvSpPr>
        <p:spPr/>
        <p:txBody>
          <a:bodyPr/>
          <a:lstStyle/>
          <a:p>
            <a:fld id="{1E36B33B-F3D0-414C-B8C3-8F88C6A40288}" type="slidenum">
              <a:rPr lang="en-US" smtClean="0"/>
              <a:t>12</a:t>
            </a:fld>
            <a:endParaRPr lang="en-US"/>
          </a:p>
        </p:txBody>
      </p:sp>
    </p:spTree>
    <p:extLst>
      <p:ext uri="{BB962C8B-B14F-4D97-AF65-F5344CB8AC3E}">
        <p14:creationId xmlns:p14="http://schemas.microsoft.com/office/powerpoint/2010/main" val="2191849927"/>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IE"/>
          </a:p>
        </p:txBody>
      </p:sp>
      <p:sp>
        <p:nvSpPr>
          <p:cNvPr id="4" name="Slide Number Placeholder 3"/>
          <p:cNvSpPr>
            <a:spLocks noGrp="1"/>
          </p:cNvSpPr>
          <p:nvPr>
            <p:ph type="sldNum" sz="quarter" idx="5"/>
          </p:nvPr>
        </p:nvSpPr>
        <p:spPr/>
        <p:txBody>
          <a:bodyPr/>
          <a:lstStyle/>
          <a:p>
            <a:fld id="{1E36B33B-F3D0-414C-B8C3-8F88C6A40288}" type="slidenum">
              <a:rPr lang="en-US" smtClean="0"/>
              <a:t>13</a:t>
            </a:fld>
            <a:endParaRPr lang="en-US"/>
          </a:p>
        </p:txBody>
      </p:sp>
    </p:spTree>
    <p:extLst>
      <p:ext uri="{BB962C8B-B14F-4D97-AF65-F5344CB8AC3E}">
        <p14:creationId xmlns:p14="http://schemas.microsoft.com/office/powerpoint/2010/main" val="101112198"/>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p:txBody>
      </p:sp>
      <p:sp>
        <p:nvSpPr>
          <p:cNvPr id="4" name="Slide Number Placeholder 3"/>
          <p:cNvSpPr>
            <a:spLocks noGrp="1"/>
          </p:cNvSpPr>
          <p:nvPr>
            <p:ph type="sldNum" sz="quarter" idx="5"/>
          </p:nvPr>
        </p:nvSpPr>
        <p:spPr/>
        <p:txBody>
          <a:bodyPr/>
          <a:lstStyle/>
          <a:p>
            <a:fld id="{1E36B33B-F3D0-414C-B8C3-8F88C6A40288}" type="slidenum">
              <a:rPr lang="en-US" smtClean="0"/>
              <a:t>14</a:t>
            </a:fld>
            <a:endParaRPr lang="en-US"/>
          </a:p>
        </p:txBody>
      </p:sp>
    </p:spTree>
    <p:extLst>
      <p:ext uri="{BB962C8B-B14F-4D97-AF65-F5344CB8AC3E}">
        <p14:creationId xmlns:p14="http://schemas.microsoft.com/office/powerpoint/2010/main" val="3025601840"/>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a:t>Difference in exposure to particulate matter (PM2.5 and PM10 mean pollution) in European regions, classified according to the proportion of people without higher education in the population (2013–2014)</a:t>
            </a:r>
          </a:p>
          <a:p>
            <a:endParaRPr lang="en-US">
              <a:ea typeface="Calibri"/>
              <a:cs typeface="Calibri"/>
            </a:endParaRPr>
          </a:p>
          <a:p>
            <a:r>
              <a:rPr lang="en-US"/>
              <a:t>A recent publication from ESRI funded by the EPA used annual average PM 2.5 concentrations at respondents’ residential addresses pollution data across a 17-year period (1998-2014) and compared this to findings from the Irish Longitudinal Study on Ageing (TILDA), a national study of people aged 50 and over who are surveyed every two years. The research found evidence of associations between long-term exposure to ambient PM 2.5 and depression and anxiety. Effects were also evident at relatively low concentrations by international standards .</a:t>
            </a:r>
            <a:endParaRPr lang="en-US">
              <a:ea typeface="Calibri" panose="020F0502020204030204"/>
              <a:cs typeface="Calibri" panose="020F0502020204030204"/>
            </a:endParaRPr>
          </a:p>
          <a:p>
            <a:endParaRPr lang="en-US"/>
          </a:p>
          <a:p>
            <a:r>
              <a:rPr lang="en-US"/>
              <a:t>Health-damaging effects of air pollution can operate at low levels of exposure</a:t>
            </a:r>
            <a:endParaRPr lang="en-US">
              <a:ea typeface="Calibri"/>
              <a:cs typeface="Calibri"/>
            </a:endParaRPr>
          </a:p>
        </p:txBody>
      </p:sp>
      <p:sp>
        <p:nvSpPr>
          <p:cNvPr id="4" name="Slide Number Placeholder 3"/>
          <p:cNvSpPr>
            <a:spLocks noGrp="1"/>
          </p:cNvSpPr>
          <p:nvPr>
            <p:ph type="sldNum" sz="quarter" idx="5"/>
          </p:nvPr>
        </p:nvSpPr>
        <p:spPr/>
        <p:txBody>
          <a:bodyPr/>
          <a:lstStyle/>
          <a:p>
            <a:fld id="{1E36B33B-F3D0-414C-B8C3-8F88C6A40288}" type="slidenum">
              <a:rPr lang="en-US" smtClean="0"/>
              <a:t>15</a:t>
            </a:fld>
            <a:endParaRPr lang="en-US"/>
          </a:p>
        </p:txBody>
      </p:sp>
    </p:spTree>
    <p:extLst>
      <p:ext uri="{BB962C8B-B14F-4D97-AF65-F5344CB8AC3E}">
        <p14:creationId xmlns:p14="http://schemas.microsoft.com/office/powerpoint/2010/main" val="3344866617"/>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lvl="0" indent="0" algn="l" defTabSz="914400" rtl="0" eaLnBrk="1" fontAlgn="auto" latinLnBrk="0" hangingPunct="1">
              <a:lnSpc>
                <a:spcPct val="100000"/>
              </a:lnSpc>
              <a:spcBef>
                <a:spcPts val="0"/>
              </a:spcBef>
              <a:spcAft>
                <a:spcPts val="0"/>
              </a:spcAft>
              <a:buClrTx/>
              <a:buSzTx/>
              <a:buFontTx/>
              <a:buNone/>
              <a:tabLst/>
              <a:defRPr/>
            </a:pPr>
            <a:r>
              <a:rPr lang="en-US" dirty="0"/>
              <a:t>Innovative analysis in this field requires the combination of different types of data, including data on socio-economic status, health and local environmental quality</a:t>
            </a:r>
          </a:p>
          <a:p>
            <a:endParaRPr lang="en-IE" dirty="0"/>
          </a:p>
        </p:txBody>
      </p:sp>
      <p:sp>
        <p:nvSpPr>
          <p:cNvPr id="4" name="Slide Number Placeholder 3"/>
          <p:cNvSpPr>
            <a:spLocks noGrp="1"/>
          </p:cNvSpPr>
          <p:nvPr>
            <p:ph type="sldNum" sz="quarter" idx="5"/>
          </p:nvPr>
        </p:nvSpPr>
        <p:spPr/>
        <p:txBody>
          <a:bodyPr/>
          <a:lstStyle/>
          <a:p>
            <a:fld id="{1E36B33B-F3D0-414C-B8C3-8F88C6A40288}" type="slidenum">
              <a:rPr lang="en-US" smtClean="0"/>
              <a:t>16</a:t>
            </a:fld>
            <a:endParaRPr lang="en-US"/>
          </a:p>
        </p:txBody>
      </p:sp>
    </p:spTree>
    <p:extLst>
      <p:ext uri="{BB962C8B-B14F-4D97-AF65-F5344CB8AC3E}">
        <p14:creationId xmlns:p14="http://schemas.microsoft.com/office/powerpoint/2010/main" val="2676461929"/>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IE"/>
          </a:p>
        </p:txBody>
      </p:sp>
      <p:sp>
        <p:nvSpPr>
          <p:cNvPr id="4" name="Slide Number Placeholder 3"/>
          <p:cNvSpPr>
            <a:spLocks noGrp="1"/>
          </p:cNvSpPr>
          <p:nvPr>
            <p:ph type="sldNum" sz="quarter" idx="5"/>
          </p:nvPr>
        </p:nvSpPr>
        <p:spPr/>
        <p:txBody>
          <a:bodyPr/>
          <a:lstStyle/>
          <a:p>
            <a:fld id="{1E36B33B-F3D0-414C-B8C3-8F88C6A40288}" type="slidenum">
              <a:rPr lang="en-US" smtClean="0"/>
              <a:t>17</a:t>
            </a:fld>
            <a:endParaRPr lang="en-US"/>
          </a:p>
        </p:txBody>
      </p:sp>
    </p:spTree>
    <p:extLst>
      <p:ext uri="{BB962C8B-B14F-4D97-AF65-F5344CB8AC3E}">
        <p14:creationId xmlns:p14="http://schemas.microsoft.com/office/powerpoint/2010/main" val="524721565"/>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A low infectious dose, with ingestion of just ten STEC/VTEC bacteria from contaminated food or water, is enough to cause symptomatic disease</a:t>
            </a:r>
          </a:p>
          <a:p>
            <a:endParaRPr lang="en-US" dirty="0">
              <a:cs typeface="Calibri"/>
            </a:endParaRPr>
          </a:p>
          <a:p>
            <a:r>
              <a:rPr lang="en-US" dirty="0"/>
              <a:t>Many factors combine in Ireland to </a:t>
            </a:r>
            <a:r>
              <a:rPr lang="en-US" dirty="0" err="1"/>
              <a:t>favour</a:t>
            </a:r>
            <a:r>
              <a:rPr lang="en-US" dirty="0"/>
              <a:t> human exposure to this zoonotic pathogen – high levels of rainfall, the high density of ruminant animals at pasture and the high proportion of rural dwellers that rely on private sources of untreated water all contribute to our increased risk. </a:t>
            </a:r>
          </a:p>
          <a:p>
            <a:endParaRPr lang="en-US" dirty="0">
              <a:cs typeface="Calibri"/>
            </a:endParaRPr>
          </a:p>
          <a:p>
            <a:r>
              <a:rPr lang="en-US" sz="1200" dirty="0">
                <a:solidFill>
                  <a:srgbClr val="002060"/>
                </a:solidFill>
              </a:rPr>
              <a:t>VTEC patients are 3 or 4 times more likely to consume untreated well or other private water than people who do not develop VTEC.</a:t>
            </a:r>
            <a:endParaRPr lang="en-US" dirty="0">
              <a:cs typeface="Calibri"/>
            </a:endParaRPr>
          </a:p>
          <a:p>
            <a:endParaRPr lang="en-US" dirty="0">
              <a:cs typeface="Calibri"/>
            </a:endParaRPr>
          </a:p>
        </p:txBody>
      </p:sp>
      <p:sp>
        <p:nvSpPr>
          <p:cNvPr id="4" name="Slide Number Placeholder 3"/>
          <p:cNvSpPr>
            <a:spLocks noGrp="1"/>
          </p:cNvSpPr>
          <p:nvPr>
            <p:ph type="sldNum" sz="quarter" idx="5"/>
          </p:nvPr>
        </p:nvSpPr>
        <p:spPr/>
        <p:txBody>
          <a:bodyPr/>
          <a:lstStyle/>
          <a:p>
            <a:fld id="{1E36B33B-F3D0-414C-B8C3-8F88C6A40288}" type="slidenum">
              <a:rPr lang="en-US" smtClean="0"/>
              <a:t>18</a:t>
            </a:fld>
            <a:endParaRPr lang="en-US"/>
          </a:p>
        </p:txBody>
      </p:sp>
    </p:spTree>
    <p:extLst>
      <p:ext uri="{BB962C8B-B14F-4D97-AF65-F5344CB8AC3E}">
        <p14:creationId xmlns:p14="http://schemas.microsoft.com/office/powerpoint/2010/main" val="3410190422"/>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US" dirty="0"/>
          </a:p>
          <a:p>
            <a:r>
              <a:rPr lang="en-US" dirty="0"/>
              <a:t>The </a:t>
            </a:r>
            <a:r>
              <a:rPr lang="en-US" b="1" dirty="0"/>
              <a:t>EEA is working with the ECDC, ECHA, EFSA and EMA</a:t>
            </a:r>
            <a:r>
              <a:rPr lang="en-US" dirty="0"/>
              <a:t> to ensure that scientific advice by EU agencies is increasingly integrated and aligned with the One Health approach</a:t>
            </a:r>
          </a:p>
        </p:txBody>
      </p:sp>
      <p:sp>
        <p:nvSpPr>
          <p:cNvPr id="4" name="Slide Number Placeholder 3"/>
          <p:cNvSpPr>
            <a:spLocks noGrp="1"/>
          </p:cNvSpPr>
          <p:nvPr>
            <p:ph type="sldNum" sz="quarter" idx="5"/>
          </p:nvPr>
        </p:nvSpPr>
        <p:spPr/>
        <p:txBody>
          <a:bodyPr/>
          <a:lstStyle/>
          <a:p>
            <a:fld id="{1E36B33B-F3D0-414C-B8C3-8F88C6A40288}" type="slidenum">
              <a:rPr lang="en-US" smtClean="0"/>
              <a:t>19</a:t>
            </a:fld>
            <a:endParaRPr lang="en-US"/>
          </a:p>
        </p:txBody>
      </p:sp>
    </p:spTree>
    <p:extLst>
      <p:ext uri="{BB962C8B-B14F-4D97-AF65-F5344CB8AC3E}">
        <p14:creationId xmlns:p14="http://schemas.microsoft.com/office/powerpoint/2010/main" val="580925538"/>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a:t>Land use change is causing habitat shrinkage or fragmentation, narrowing the interface between humans and the natural world, thereby increasing the likelihood of infectious agents jumping the species barrier – from wild animals to domestic animals and people. </a:t>
            </a:r>
          </a:p>
          <a:p>
            <a:r>
              <a:rPr lang="en-US" dirty="0"/>
              <a:t>Biodiversity loss means that we are losing the essential buffer and critical dilution effect that can help shield us from harmful pathogens and disease transmission. </a:t>
            </a:r>
          </a:p>
          <a:p>
            <a:r>
              <a:rPr lang="en-US" dirty="0"/>
              <a:t>Climate change is changing the distribution of arthropod vectors of infectious diseases (such as mosquitos and ticks) and changing the frequency and the pattern of other foodborne and waterborne diseases</a:t>
            </a:r>
            <a:endParaRPr lang="en-US" dirty="0">
              <a:cs typeface="Calibri" panose="020F0502020204030204"/>
            </a:endParaRPr>
          </a:p>
        </p:txBody>
      </p:sp>
      <p:sp>
        <p:nvSpPr>
          <p:cNvPr id="4" name="Slide Number Placeholder 3"/>
          <p:cNvSpPr>
            <a:spLocks noGrp="1"/>
          </p:cNvSpPr>
          <p:nvPr>
            <p:ph type="sldNum" sz="quarter" idx="5"/>
          </p:nvPr>
        </p:nvSpPr>
        <p:spPr/>
        <p:txBody>
          <a:bodyPr/>
          <a:lstStyle/>
          <a:p>
            <a:fld id="{1E36B33B-F3D0-414C-B8C3-8F88C6A40288}" type="slidenum">
              <a:rPr lang="en-US" smtClean="0"/>
              <a:t>20</a:t>
            </a:fld>
            <a:endParaRPr lang="en-US"/>
          </a:p>
        </p:txBody>
      </p:sp>
    </p:spTree>
    <p:extLst>
      <p:ext uri="{BB962C8B-B14F-4D97-AF65-F5344CB8AC3E}">
        <p14:creationId xmlns:p14="http://schemas.microsoft.com/office/powerpoint/2010/main" val="1294456179"/>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IE"/>
          </a:p>
        </p:txBody>
      </p:sp>
      <p:sp>
        <p:nvSpPr>
          <p:cNvPr id="4" name="Slide Number Placeholder 3"/>
          <p:cNvSpPr>
            <a:spLocks noGrp="1"/>
          </p:cNvSpPr>
          <p:nvPr>
            <p:ph type="sldNum" sz="quarter" idx="5"/>
          </p:nvPr>
        </p:nvSpPr>
        <p:spPr/>
        <p:txBody>
          <a:bodyPr/>
          <a:lstStyle/>
          <a:p>
            <a:fld id="{1E36B33B-F3D0-414C-B8C3-8F88C6A40288}" type="slidenum">
              <a:rPr lang="en-US" smtClean="0"/>
              <a:t>21</a:t>
            </a:fld>
            <a:endParaRPr lang="en-US"/>
          </a:p>
        </p:txBody>
      </p:sp>
    </p:spTree>
    <p:extLst>
      <p:ext uri="{BB962C8B-B14F-4D97-AF65-F5344CB8AC3E}">
        <p14:creationId xmlns:p14="http://schemas.microsoft.com/office/powerpoint/2010/main" val="317683895"/>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endParaRPr lang="en-IE" dirty="0"/>
          </a:p>
        </p:txBody>
      </p:sp>
      <p:sp>
        <p:nvSpPr>
          <p:cNvPr id="4" name="Slide Number Placeholder 3"/>
          <p:cNvSpPr>
            <a:spLocks noGrp="1"/>
          </p:cNvSpPr>
          <p:nvPr>
            <p:ph type="sldNum" sz="quarter" idx="5"/>
          </p:nvPr>
        </p:nvSpPr>
        <p:spPr/>
        <p:txBody>
          <a:bodyPr/>
          <a:lstStyle/>
          <a:p>
            <a:fld id="{1E36B33B-F3D0-414C-B8C3-8F88C6A40288}" type="slidenum">
              <a:rPr lang="en-US" smtClean="0"/>
              <a:t>22</a:t>
            </a:fld>
            <a:endParaRPr lang="en-US"/>
          </a:p>
        </p:txBody>
      </p:sp>
    </p:spTree>
    <p:extLst>
      <p:ext uri="{BB962C8B-B14F-4D97-AF65-F5344CB8AC3E}">
        <p14:creationId xmlns:p14="http://schemas.microsoft.com/office/powerpoint/2010/main" val="2905994244"/>
      </p:ext>
    </p:extLst>
  </p:cSld>
  <p:clrMapOvr>
    <a:masterClrMapping/>
  </p:clrMapOvr>
</p:notes>
</file>

<file path=ppt/slideLayouts/_rels/slideLayout1.xml.rels><?xml version="1.0" encoding="UTF-8" standalone="yes"?>
<Relationships xmlns="http://schemas.openxmlformats.org/package/2006/relationships"><Relationship Id="rId2" Type="http://schemas.openxmlformats.org/officeDocument/2006/relationships/image" Target="../media/image1.emf"/><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2.emf"/><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3" Type="http://schemas.openxmlformats.org/officeDocument/2006/relationships/image" Target="../media/image1.emf"/><Relationship Id="rId2" Type="http://schemas.openxmlformats.org/officeDocument/2006/relationships/image" Target="../media/image3.jpe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2" Type="http://schemas.openxmlformats.org/officeDocument/2006/relationships/image" Target="../media/image4.emf"/><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2" Type="http://schemas.openxmlformats.org/officeDocument/2006/relationships/image" Target="../media/image5.emf"/><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2" Type="http://schemas.openxmlformats.org/officeDocument/2006/relationships/image" Target="../media/image4.emf"/><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2" Type="http://schemas.openxmlformats.org/officeDocument/2006/relationships/image" Target="../media/image5.emf"/><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3" Type="http://schemas.openxmlformats.org/officeDocument/2006/relationships/image" Target="../media/image4.emf"/><Relationship Id="rId2" Type="http://schemas.openxmlformats.org/officeDocument/2006/relationships/image" Target="../media/image6.png"/><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3" Type="http://schemas.openxmlformats.org/officeDocument/2006/relationships/image" Target="../media/image5.emf"/><Relationship Id="rId2" Type="http://schemas.openxmlformats.org/officeDocument/2006/relationships/image" Target="../media/image6.pn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3" Type="http://schemas.openxmlformats.org/officeDocument/2006/relationships/image" Target="../media/image4.emf"/><Relationship Id="rId2" Type="http://schemas.openxmlformats.org/officeDocument/2006/relationships/image" Target="../media/image6.png"/><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3" Type="http://schemas.openxmlformats.org/officeDocument/2006/relationships/image" Target="../media/image5.emf"/><Relationship Id="rId2" Type="http://schemas.openxmlformats.org/officeDocument/2006/relationships/image" Target="../media/image6.png"/><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Title01">
    <p:spTree>
      <p:nvGrpSpPr>
        <p:cNvPr id="1" name=""/>
        <p:cNvGrpSpPr/>
        <p:nvPr/>
      </p:nvGrpSpPr>
      <p:grpSpPr>
        <a:xfrm>
          <a:off x="0" y="0"/>
          <a:ext cx="0" cy="0"/>
          <a:chOff x="0" y="0"/>
          <a:chExt cx="0" cy="0"/>
        </a:xfrm>
      </p:grpSpPr>
      <p:sp>
        <p:nvSpPr>
          <p:cNvPr id="15" name="Rectangle 14"/>
          <p:cNvSpPr/>
          <p:nvPr userDrawn="1"/>
        </p:nvSpPr>
        <p:spPr>
          <a:xfrm>
            <a:off x="0" y="2880000"/>
            <a:ext cx="9163050" cy="2263500"/>
          </a:xfrm>
          <a:prstGeom prst="rect">
            <a:avLst/>
          </a:prstGeom>
          <a:solidFill>
            <a:srgbClr val="3A9C90"/>
          </a:solid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ctr"/>
          <a:lstStyle/>
          <a:p>
            <a:pPr algn="ctr"/>
            <a:endParaRPr lang="en-US"/>
          </a:p>
        </p:txBody>
      </p:sp>
      <p:sp>
        <p:nvSpPr>
          <p:cNvPr id="16" name="Rectangle 15"/>
          <p:cNvSpPr/>
          <p:nvPr userDrawn="1"/>
        </p:nvSpPr>
        <p:spPr>
          <a:xfrm>
            <a:off x="0" y="2880000"/>
            <a:ext cx="9163050" cy="180000"/>
          </a:xfrm>
          <a:prstGeom prst="rect">
            <a:avLst/>
          </a:prstGeom>
          <a:solidFill>
            <a:srgbClr val="0D588F"/>
          </a:solid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ctr"/>
          <a:lstStyle/>
          <a:p>
            <a:pPr algn="ctr"/>
            <a:endParaRPr lang="en-US"/>
          </a:p>
        </p:txBody>
      </p:sp>
      <p:sp>
        <p:nvSpPr>
          <p:cNvPr id="19" name="Title 1"/>
          <p:cNvSpPr>
            <a:spLocks noGrp="1"/>
          </p:cNvSpPr>
          <p:nvPr>
            <p:ph type="ctrTitle"/>
          </p:nvPr>
        </p:nvSpPr>
        <p:spPr>
          <a:xfrm>
            <a:off x="685799" y="2880000"/>
            <a:ext cx="7774633" cy="1563718"/>
          </a:xfrm>
          <a:prstGeom prst="rect">
            <a:avLst/>
          </a:prstGeom>
        </p:spPr>
        <p:txBody>
          <a:bodyPr lIns="0" tIns="0" rIns="0" bIns="0" anchor="ctr" anchorCtr="0"/>
          <a:lstStyle>
            <a:lvl1pPr>
              <a:defRPr sz="4000" b="1">
                <a:solidFill>
                  <a:schemeClr val="bg1"/>
                </a:solidFill>
              </a:defRPr>
            </a:lvl1pPr>
          </a:lstStyle>
          <a:p>
            <a:r>
              <a:rPr lang="ga-IE"/>
              <a:t>Click to edit Master title style</a:t>
            </a:r>
            <a:endParaRPr lang="en-US"/>
          </a:p>
        </p:txBody>
      </p:sp>
      <p:sp>
        <p:nvSpPr>
          <p:cNvPr id="6" name="Text Placeholder 2"/>
          <p:cNvSpPr>
            <a:spLocks noGrp="1"/>
          </p:cNvSpPr>
          <p:nvPr>
            <p:ph type="body" sz="quarter" idx="10"/>
          </p:nvPr>
        </p:nvSpPr>
        <p:spPr>
          <a:xfrm>
            <a:off x="685800" y="4443718"/>
            <a:ext cx="7774632" cy="699782"/>
          </a:xfrm>
          <a:prstGeom prst="rect">
            <a:avLst/>
          </a:prstGeom>
        </p:spPr>
        <p:txBody>
          <a:bodyPr vert="horz" lIns="0" tIns="0" rIns="0" bIns="72000" anchor="ctr"/>
          <a:lstStyle>
            <a:lvl1pPr marL="0" indent="0" algn="ctr">
              <a:spcBef>
                <a:spcPts val="2088"/>
              </a:spcBef>
              <a:buNone/>
              <a:defRPr sz="1400">
                <a:solidFill>
                  <a:schemeClr val="bg1"/>
                </a:solidFill>
              </a:defRPr>
            </a:lvl1pPr>
            <a:lvl2pPr marL="0" indent="0" algn="ctr">
              <a:spcBef>
                <a:spcPts val="2088"/>
              </a:spcBef>
              <a:buNone/>
              <a:defRPr sz="1200">
                <a:solidFill>
                  <a:schemeClr val="bg1"/>
                </a:solidFill>
              </a:defRPr>
            </a:lvl2pPr>
            <a:lvl3pPr marL="0" indent="0" algn="ctr">
              <a:spcBef>
                <a:spcPts val="2088"/>
              </a:spcBef>
              <a:buNone/>
              <a:defRPr sz="1200">
                <a:solidFill>
                  <a:schemeClr val="bg1"/>
                </a:solidFill>
              </a:defRPr>
            </a:lvl3pPr>
            <a:lvl4pPr marL="0" indent="0" algn="ctr">
              <a:spcBef>
                <a:spcPts val="2088"/>
              </a:spcBef>
              <a:buNone/>
              <a:defRPr sz="1200">
                <a:solidFill>
                  <a:schemeClr val="bg1"/>
                </a:solidFill>
              </a:defRPr>
            </a:lvl4pPr>
            <a:lvl5pPr marL="0" indent="0" algn="ctr">
              <a:spcBef>
                <a:spcPts val="2088"/>
              </a:spcBef>
              <a:buNone/>
              <a:defRPr sz="1200">
                <a:solidFill>
                  <a:schemeClr val="bg1"/>
                </a:solidFill>
              </a:defRPr>
            </a:lvl5pPr>
          </a:lstStyle>
          <a:p>
            <a:pPr lvl="0"/>
            <a:r>
              <a:rPr lang="en-GB"/>
              <a:t>Click to edit Master text styles</a:t>
            </a:r>
            <a:endParaRPr lang="en-US"/>
          </a:p>
        </p:txBody>
      </p:sp>
      <p:pic>
        <p:nvPicPr>
          <p:cNvPr id="7" name="Picture 6"/>
          <p:cNvPicPr>
            <a:picLocks noChangeAspect="1"/>
          </p:cNvPicPr>
          <p:nvPr userDrawn="1"/>
        </p:nvPicPr>
        <p:blipFill>
          <a:blip r:embed="rId2"/>
          <a:stretch>
            <a:fillRect/>
          </a:stretch>
        </p:blipFill>
        <p:spPr>
          <a:xfrm>
            <a:off x="2483768" y="99566"/>
            <a:ext cx="4178300" cy="2616200"/>
          </a:xfrm>
          <a:prstGeom prst="rect">
            <a:avLst/>
          </a:prstGeom>
        </p:spPr>
      </p:pic>
    </p:spTree>
    <p:extLst>
      <p:ext uri="{BB962C8B-B14F-4D97-AF65-F5344CB8AC3E}">
        <p14:creationId xmlns:p14="http://schemas.microsoft.com/office/powerpoint/2010/main" val="1077223452"/>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preserve="1" userDrawn="1">
  <p:cSld name="Title02">
    <p:spTree>
      <p:nvGrpSpPr>
        <p:cNvPr id="1" name=""/>
        <p:cNvGrpSpPr/>
        <p:nvPr/>
      </p:nvGrpSpPr>
      <p:grpSpPr>
        <a:xfrm>
          <a:off x="0" y="0"/>
          <a:ext cx="0" cy="0"/>
          <a:chOff x="0" y="0"/>
          <a:chExt cx="0" cy="0"/>
        </a:xfrm>
      </p:grpSpPr>
      <p:sp>
        <p:nvSpPr>
          <p:cNvPr id="6" name="Rectangle 5"/>
          <p:cNvSpPr/>
          <p:nvPr userDrawn="1"/>
        </p:nvSpPr>
        <p:spPr>
          <a:xfrm>
            <a:off x="3238501" y="-16272"/>
            <a:ext cx="5905499" cy="5159772"/>
          </a:xfrm>
          <a:prstGeom prst="rect">
            <a:avLst/>
          </a:prstGeom>
          <a:solidFill>
            <a:srgbClr val="005893"/>
          </a:solid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ctr"/>
          <a:lstStyle/>
          <a:p>
            <a:pPr algn="ctr"/>
            <a:endParaRPr lang="en-US"/>
          </a:p>
        </p:txBody>
      </p:sp>
      <p:sp>
        <p:nvSpPr>
          <p:cNvPr id="8" name="Rectangle 7"/>
          <p:cNvSpPr/>
          <p:nvPr userDrawn="1"/>
        </p:nvSpPr>
        <p:spPr>
          <a:xfrm rot="5400000">
            <a:off x="569712" y="2474713"/>
            <a:ext cx="5159773" cy="177802"/>
          </a:xfrm>
          <a:prstGeom prst="rect">
            <a:avLst/>
          </a:prstGeom>
          <a:solidFill>
            <a:srgbClr val="3A9C90"/>
          </a:solid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ctr"/>
          <a:lstStyle/>
          <a:p>
            <a:pPr algn="ctr"/>
            <a:endParaRPr lang="en-US"/>
          </a:p>
        </p:txBody>
      </p:sp>
      <p:pic>
        <p:nvPicPr>
          <p:cNvPr id="9" name="Picture 8"/>
          <p:cNvPicPr>
            <a:picLocks noChangeAspect="1"/>
          </p:cNvPicPr>
          <p:nvPr userDrawn="1"/>
        </p:nvPicPr>
        <p:blipFill rotWithShape="1">
          <a:blip r:embed="rId2"/>
          <a:srcRect b="64656"/>
          <a:stretch/>
        </p:blipFill>
        <p:spPr>
          <a:xfrm>
            <a:off x="-38100" y="1683729"/>
            <a:ext cx="3073400" cy="1176053"/>
          </a:xfrm>
          <a:prstGeom prst="rect">
            <a:avLst/>
          </a:prstGeom>
        </p:spPr>
      </p:pic>
      <p:sp>
        <p:nvSpPr>
          <p:cNvPr id="10" name="Title 1"/>
          <p:cNvSpPr>
            <a:spLocks noGrp="1"/>
          </p:cNvSpPr>
          <p:nvPr>
            <p:ph type="ctrTitle" hasCustomPrompt="1"/>
          </p:nvPr>
        </p:nvSpPr>
        <p:spPr>
          <a:xfrm>
            <a:off x="3238500" y="-16272"/>
            <a:ext cx="5924549" cy="4320000"/>
          </a:xfrm>
          <a:prstGeom prst="rect">
            <a:avLst/>
          </a:prstGeom>
        </p:spPr>
        <p:txBody>
          <a:bodyPr lIns="360000" tIns="0" rIns="360000" bIns="144000" anchor="ctr" anchorCtr="0"/>
          <a:lstStyle>
            <a:lvl1pPr>
              <a:defRPr sz="4000" b="0">
                <a:solidFill>
                  <a:schemeClr val="bg1"/>
                </a:solidFill>
              </a:defRPr>
            </a:lvl1pPr>
          </a:lstStyle>
          <a:p>
            <a:r>
              <a:rPr lang="ga-IE"/>
              <a:t>Click to Edit Master Title Style</a:t>
            </a:r>
            <a:endParaRPr lang="en-US"/>
          </a:p>
        </p:txBody>
      </p:sp>
      <p:sp>
        <p:nvSpPr>
          <p:cNvPr id="3" name="Text Placeholder 2"/>
          <p:cNvSpPr>
            <a:spLocks noGrp="1"/>
          </p:cNvSpPr>
          <p:nvPr>
            <p:ph type="body" sz="quarter" idx="10"/>
          </p:nvPr>
        </p:nvSpPr>
        <p:spPr>
          <a:xfrm>
            <a:off x="3238500" y="4303713"/>
            <a:ext cx="5940000" cy="839787"/>
          </a:xfrm>
          <a:prstGeom prst="rect">
            <a:avLst/>
          </a:prstGeom>
        </p:spPr>
        <p:txBody>
          <a:bodyPr vert="horz" lIns="0" tIns="0" rIns="0" bIns="72000" anchor="ctr"/>
          <a:lstStyle>
            <a:lvl1pPr marL="0" indent="0" algn="ctr">
              <a:spcBef>
                <a:spcPts val="2088"/>
              </a:spcBef>
              <a:buNone/>
              <a:defRPr sz="1400">
                <a:solidFill>
                  <a:schemeClr val="bg1"/>
                </a:solidFill>
              </a:defRPr>
            </a:lvl1pPr>
            <a:lvl2pPr marL="0" indent="0" algn="ctr">
              <a:spcBef>
                <a:spcPts val="2088"/>
              </a:spcBef>
              <a:buNone/>
              <a:defRPr sz="1200">
                <a:solidFill>
                  <a:schemeClr val="bg1"/>
                </a:solidFill>
              </a:defRPr>
            </a:lvl2pPr>
            <a:lvl3pPr marL="0" indent="0" algn="ctr">
              <a:spcBef>
                <a:spcPts val="2088"/>
              </a:spcBef>
              <a:buNone/>
              <a:defRPr sz="1200">
                <a:solidFill>
                  <a:schemeClr val="bg1"/>
                </a:solidFill>
              </a:defRPr>
            </a:lvl3pPr>
            <a:lvl4pPr marL="0" indent="0" algn="ctr">
              <a:spcBef>
                <a:spcPts val="2088"/>
              </a:spcBef>
              <a:buNone/>
              <a:defRPr sz="1200">
                <a:solidFill>
                  <a:schemeClr val="bg1"/>
                </a:solidFill>
              </a:defRPr>
            </a:lvl4pPr>
            <a:lvl5pPr marL="0" indent="0" algn="ctr">
              <a:spcBef>
                <a:spcPts val="2088"/>
              </a:spcBef>
              <a:buNone/>
              <a:defRPr sz="1200">
                <a:solidFill>
                  <a:schemeClr val="bg1"/>
                </a:solidFill>
              </a:defRPr>
            </a:lvl5pPr>
          </a:lstStyle>
          <a:p>
            <a:pPr lvl="0"/>
            <a:r>
              <a:rPr lang="en-GB"/>
              <a:t>Click to edit Master text styles</a:t>
            </a:r>
            <a:endParaRPr lang="en-US"/>
          </a:p>
        </p:txBody>
      </p:sp>
    </p:spTree>
    <p:extLst>
      <p:ext uri="{BB962C8B-B14F-4D97-AF65-F5344CB8AC3E}">
        <p14:creationId xmlns:p14="http://schemas.microsoft.com/office/powerpoint/2010/main" val="3777838392"/>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preserve="1" userDrawn="1">
  <p:cSld name="Title03">
    <p:spTree>
      <p:nvGrpSpPr>
        <p:cNvPr id="1" name=""/>
        <p:cNvGrpSpPr/>
        <p:nvPr/>
      </p:nvGrpSpPr>
      <p:grpSpPr>
        <a:xfrm>
          <a:off x="0" y="0"/>
          <a:ext cx="0" cy="0"/>
          <a:chOff x="0" y="0"/>
          <a:chExt cx="0" cy="0"/>
        </a:xfrm>
      </p:grpSpPr>
      <p:pic>
        <p:nvPicPr>
          <p:cNvPr id="7" name="Picture 6" descr="05411-EPA-TitleSlide-2.jpg"/>
          <p:cNvPicPr>
            <a:picLocks noChangeAspect="1"/>
          </p:cNvPicPr>
          <p:nvPr userDrawn="1"/>
        </p:nvPicPr>
        <p:blipFill>
          <a:blip r:embed="rId2"/>
          <a:stretch>
            <a:fillRect/>
          </a:stretch>
        </p:blipFill>
        <p:spPr>
          <a:xfrm>
            <a:off x="0" y="0"/>
            <a:ext cx="9144000" cy="5145024"/>
          </a:xfrm>
          <a:prstGeom prst="rect">
            <a:avLst/>
          </a:prstGeom>
        </p:spPr>
      </p:pic>
      <p:sp>
        <p:nvSpPr>
          <p:cNvPr id="14" name="Title 1"/>
          <p:cNvSpPr>
            <a:spLocks noGrp="1"/>
          </p:cNvSpPr>
          <p:nvPr>
            <p:ph type="ctrTitle"/>
          </p:nvPr>
        </p:nvSpPr>
        <p:spPr>
          <a:xfrm>
            <a:off x="685800" y="2283718"/>
            <a:ext cx="6262463" cy="2160000"/>
          </a:xfrm>
          <a:prstGeom prst="rect">
            <a:avLst/>
          </a:prstGeom>
        </p:spPr>
        <p:txBody>
          <a:bodyPr lIns="0" tIns="0" rIns="0" bIns="144000" anchor="ctr" anchorCtr="0"/>
          <a:lstStyle>
            <a:lvl1pPr algn="l">
              <a:defRPr sz="4000" b="1">
                <a:solidFill>
                  <a:schemeClr val="bg1"/>
                </a:solidFill>
              </a:defRPr>
            </a:lvl1pPr>
          </a:lstStyle>
          <a:p>
            <a:r>
              <a:rPr lang="ga-IE"/>
              <a:t>Click to edit Master title style</a:t>
            </a:r>
            <a:endParaRPr lang="en-US"/>
          </a:p>
        </p:txBody>
      </p:sp>
      <p:sp>
        <p:nvSpPr>
          <p:cNvPr id="5" name="Text Placeholder 2"/>
          <p:cNvSpPr>
            <a:spLocks noGrp="1"/>
          </p:cNvSpPr>
          <p:nvPr>
            <p:ph type="body" sz="quarter" idx="10"/>
          </p:nvPr>
        </p:nvSpPr>
        <p:spPr>
          <a:xfrm>
            <a:off x="685800" y="4443718"/>
            <a:ext cx="6262462" cy="699782"/>
          </a:xfrm>
          <a:prstGeom prst="rect">
            <a:avLst/>
          </a:prstGeom>
        </p:spPr>
        <p:txBody>
          <a:bodyPr vert="horz" lIns="0" tIns="0" rIns="0" bIns="72000" anchor="ctr"/>
          <a:lstStyle>
            <a:lvl1pPr marL="0" indent="0" algn="l">
              <a:spcBef>
                <a:spcPts val="2088"/>
              </a:spcBef>
              <a:buNone/>
              <a:defRPr sz="1400">
                <a:solidFill>
                  <a:schemeClr val="bg1"/>
                </a:solidFill>
              </a:defRPr>
            </a:lvl1pPr>
            <a:lvl2pPr marL="0" indent="0" algn="ctr">
              <a:spcBef>
                <a:spcPts val="2088"/>
              </a:spcBef>
              <a:buNone/>
              <a:defRPr sz="1200">
                <a:solidFill>
                  <a:schemeClr val="bg1"/>
                </a:solidFill>
              </a:defRPr>
            </a:lvl2pPr>
            <a:lvl3pPr marL="0" indent="0" algn="ctr">
              <a:spcBef>
                <a:spcPts val="2088"/>
              </a:spcBef>
              <a:buNone/>
              <a:defRPr sz="1200">
                <a:solidFill>
                  <a:schemeClr val="bg1"/>
                </a:solidFill>
              </a:defRPr>
            </a:lvl3pPr>
            <a:lvl4pPr marL="0" indent="0" algn="ctr">
              <a:spcBef>
                <a:spcPts val="2088"/>
              </a:spcBef>
              <a:buNone/>
              <a:defRPr sz="1200">
                <a:solidFill>
                  <a:schemeClr val="bg1"/>
                </a:solidFill>
              </a:defRPr>
            </a:lvl4pPr>
            <a:lvl5pPr marL="0" indent="0" algn="ctr">
              <a:spcBef>
                <a:spcPts val="2088"/>
              </a:spcBef>
              <a:buNone/>
              <a:defRPr sz="1200">
                <a:solidFill>
                  <a:schemeClr val="bg1"/>
                </a:solidFill>
              </a:defRPr>
            </a:lvl5pPr>
          </a:lstStyle>
          <a:p>
            <a:pPr lvl="0"/>
            <a:r>
              <a:rPr lang="en-GB"/>
              <a:t>Click to edit Master text styles</a:t>
            </a:r>
            <a:endParaRPr lang="en-US"/>
          </a:p>
        </p:txBody>
      </p:sp>
      <p:pic>
        <p:nvPicPr>
          <p:cNvPr id="6" name="Picture 5"/>
          <p:cNvPicPr>
            <a:picLocks noChangeAspect="1"/>
          </p:cNvPicPr>
          <p:nvPr userDrawn="1"/>
        </p:nvPicPr>
        <p:blipFill>
          <a:blip r:embed="rId3"/>
          <a:stretch>
            <a:fillRect/>
          </a:stretch>
        </p:blipFill>
        <p:spPr>
          <a:xfrm>
            <a:off x="4965700" y="-44450"/>
            <a:ext cx="4178300" cy="2616200"/>
          </a:xfrm>
          <a:prstGeom prst="rect">
            <a:avLst/>
          </a:prstGeom>
        </p:spPr>
      </p:pic>
    </p:spTree>
    <p:extLst>
      <p:ext uri="{BB962C8B-B14F-4D97-AF65-F5344CB8AC3E}">
        <p14:creationId xmlns:p14="http://schemas.microsoft.com/office/powerpoint/2010/main" val="1339153033"/>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obj" preserve="1">
  <p:cSld name="1Col-01">
    <p:spTree>
      <p:nvGrpSpPr>
        <p:cNvPr id="1" name=""/>
        <p:cNvGrpSpPr/>
        <p:nvPr/>
      </p:nvGrpSpPr>
      <p:grpSpPr>
        <a:xfrm>
          <a:off x="0" y="0"/>
          <a:ext cx="0" cy="0"/>
          <a:chOff x="0" y="0"/>
          <a:chExt cx="0" cy="0"/>
        </a:xfrm>
      </p:grpSpPr>
      <p:sp>
        <p:nvSpPr>
          <p:cNvPr id="7" name="Rectangle 6"/>
          <p:cNvSpPr/>
          <p:nvPr userDrawn="1"/>
        </p:nvSpPr>
        <p:spPr>
          <a:xfrm>
            <a:off x="0" y="-16271"/>
            <a:ext cx="9144000" cy="1079500"/>
          </a:xfrm>
          <a:prstGeom prst="rect">
            <a:avLst/>
          </a:prstGeom>
          <a:solidFill>
            <a:srgbClr val="005893"/>
          </a:solid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ctr"/>
          <a:lstStyle/>
          <a:p>
            <a:pPr algn="ctr"/>
            <a:endParaRPr lang="en-US"/>
          </a:p>
        </p:txBody>
      </p:sp>
      <p:sp>
        <p:nvSpPr>
          <p:cNvPr id="9" name="Rectangle 8"/>
          <p:cNvSpPr/>
          <p:nvPr userDrawn="1"/>
        </p:nvSpPr>
        <p:spPr>
          <a:xfrm>
            <a:off x="0" y="4733529"/>
            <a:ext cx="9144000" cy="177800"/>
          </a:xfrm>
          <a:prstGeom prst="rect">
            <a:avLst/>
          </a:prstGeom>
          <a:solidFill>
            <a:srgbClr val="3A9C90"/>
          </a:solid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ctr"/>
          <a:lstStyle/>
          <a:p>
            <a:pPr algn="ctr"/>
            <a:endParaRPr lang="en-US"/>
          </a:p>
        </p:txBody>
      </p:sp>
      <p:sp>
        <p:nvSpPr>
          <p:cNvPr id="2" name="Title 1"/>
          <p:cNvSpPr>
            <a:spLocks noGrp="1"/>
          </p:cNvSpPr>
          <p:nvPr>
            <p:ph type="title" hasCustomPrompt="1"/>
          </p:nvPr>
        </p:nvSpPr>
        <p:spPr>
          <a:xfrm>
            <a:off x="457200" y="205979"/>
            <a:ext cx="8229600" cy="857250"/>
          </a:xfrm>
          <a:prstGeom prst="rect">
            <a:avLst/>
          </a:prstGeom>
        </p:spPr>
        <p:txBody>
          <a:bodyPr lIns="0" tIns="0" rIns="0" bIns="0" anchor="ctr" anchorCtr="0"/>
          <a:lstStyle>
            <a:lvl1pPr algn="l">
              <a:defRPr sz="3000">
                <a:solidFill>
                  <a:srgbClr val="FFFFFF"/>
                </a:solidFill>
              </a:defRPr>
            </a:lvl1pPr>
          </a:lstStyle>
          <a:p>
            <a:r>
              <a:rPr lang="ga-IE"/>
              <a:t>Click to Edit Master Title Style</a:t>
            </a:r>
            <a:endParaRPr lang="en-US"/>
          </a:p>
        </p:txBody>
      </p:sp>
      <p:sp>
        <p:nvSpPr>
          <p:cNvPr id="3" name="Content Placeholder 2"/>
          <p:cNvSpPr>
            <a:spLocks noGrp="1"/>
          </p:cNvSpPr>
          <p:nvPr>
            <p:ph idx="1" hasCustomPrompt="1"/>
          </p:nvPr>
        </p:nvSpPr>
        <p:spPr>
          <a:xfrm>
            <a:off x="457200" y="1347614"/>
            <a:ext cx="8229600" cy="548878"/>
          </a:xfrm>
          <a:prstGeom prst="rect">
            <a:avLst/>
          </a:prstGeom>
        </p:spPr>
        <p:txBody>
          <a:bodyPr lIns="0" tIns="0" rIns="0" bIns="0" anchor="t" anchorCtr="0"/>
          <a:lstStyle>
            <a:lvl1pPr marL="0" indent="0">
              <a:spcBef>
                <a:spcPts val="0"/>
              </a:spcBef>
              <a:spcAft>
                <a:spcPts val="1200"/>
              </a:spcAft>
              <a:buClr>
                <a:srgbClr val="00AFA3"/>
              </a:buClr>
              <a:buFont typeface="Arial"/>
              <a:buNone/>
              <a:defRPr sz="2000">
                <a:solidFill>
                  <a:srgbClr val="00AFA3"/>
                </a:solidFill>
              </a:defRPr>
            </a:lvl1pPr>
            <a:lvl2pPr marL="360000" indent="0">
              <a:spcBef>
                <a:spcPts val="0"/>
              </a:spcBef>
              <a:spcAft>
                <a:spcPts val="1200"/>
              </a:spcAft>
              <a:buClr>
                <a:srgbClr val="00AFA3"/>
              </a:buClr>
              <a:buFont typeface="Arial"/>
              <a:buNone/>
              <a:defRPr sz="1600">
                <a:solidFill>
                  <a:srgbClr val="006DB5"/>
                </a:solidFill>
              </a:defRPr>
            </a:lvl2pPr>
            <a:lvl3pPr marL="720000" indent="0">
              <a:spcBef>
                <a:spcPts val="0"/>
              </a:spcBef>
              <a:spcAft>
                <a:spcPts val="1200"/>
              </a:spcAft>
              <a:buClr>
                <a:srgbClr val="00AFA3"/>
              </a:buClr>
              <a:buFont typeface="Arial"/>
              <a:buNone/>
              <a:defRPr sz="1600">
                <a:solidFill>
                  <a:srgbClr val="006DB5"/>
                </a:solidFill>
              </a:defRPr>
            </a:lvl3pPr>
            <a:lvl4pPr marL="1080000" indent="0">
              <a:spcBef>
                <a:spcPts val="0"/>
              </a:spcBef>
              <a:spcAft>
                <a:spcPts val="1200"/>
              </a:spcAft>
              <a:buClr>
                <a:srgbClr val="00AFA3"/>
              </a:buClr>
              <a:buFont typeface="Arial"/>
              <a:buNone/>
              <a:defRPr sz="1600">
                <a:solidFill>
                  <a:srgbClr val="006DB5"/>
                </a:solidFill>
              </a:defRPr>
            </a:lvl4pPr>
            <a:lvl5pPr marL="1440000" indent="0">
              <a:spcBef>
                <a:spcPts val="0"/>
              </a:spcBef>
              <a:spcAft>
                <a:spcPts val="1200"/>
              </a:spcAft>
              <a:buClr>
                <a:srgbClr val="00AFA3"/>
              </a:buClr>
              <a:buFont typeface="Arial"/>
              <a:buNone/>
              <a:defRPr sz="1600">
                <a:solidFill>
                  <a:srgbClr val="006DB5"/>
                </a:solidFill>
              </a:defRPr>
            </a:lvl5pPr>
          </a:lstStyle>
          <a:p>
            <a:pPr lvl="0"/>
            <a:r>
              <a:rPr lang="ga-IE"/>
              <a:t>Click to Edit Master Text Styles</a:t>
            </a:r>
          </a:p>
        </p:txBody>
      </p:sp>
      <p:sp>
        <p:nvSpPr>
          <p:cNvPr id="10" name="Content Placeholder 2"/>
          <p:cNvSpPr>
            <a:spLocks noGrp="1"/>
          </p:cNvSpPr>
          <p:nvPr>
            <p:ph idx="10"/>
          </p:nvPr>
        </p:nvSpPr>
        <p:spPr>
          <a:xfrm>
            <a:off x="457200" y="1896491"/>
            <a:ext cx="8229600" cy="2691483"/>
          </a:xfrm>
          <a:prstGeom prst="rect">
            <a:avLst/>
          </a:prstGeom>
        </p:spPr>
        <p:txBody>
          <a:bodyPr lIns="0" tIns="0" rIns="0" bIns="0" anchor="t" anchorCtr="0"/>
          <a:lstStyle>
            <a:lvl1pPr marL="360000" indent="-360000">
              <a:spcBef>
                <a:spcPts val="0"/>
              </a:spcBef>
              <a:spcAft>
                <a:spcPts val="1200"/>
              </a:spcAft>
              <a:buClr>
                <a:srgbClr val="00AFA3"/>
              </a:buClr>
              <a:buFont typeface="Wingdings" charset="2"/>
              <a:buChar char="§"/>
              <a:tabLst>
                <a:tab pos="6184900" algn="l"/>
              </a:tabLst>
              <a:defRPr sz="1600">
                <a:solidFill>
                  <a:srgbClr val="006DB5"/>
                </a:solidFill>
              </a:defRPr>
            </a:lvl1pPr>
            <a:lvl2pPr marL="720000" indent="-360000">
              <a:spcBef>
                <a:spcPts val="0"/>
              </a:spcBef>
              <a:spcAft>
                <a:spcPts val="1200"/>
              </a:spcAft>
              <a:buClr>
                <a:srgbClr val="00AFA3"/>
              </a:buClr>
              <a:buFont typeface="Wingdings" charset="2"/>
              <a:buChar char="§"/>
              <a:tabLst>
                <a:tab pos="6184900" algn="l"/>
              </a:tabLst>
              <a:defRPr sz="1600">
                <a:solidFill>
                  <a:srgbClr val="006DB5"/>
                </a:solidFill>
              </a:defRPr>
            </a:lvl2pPr>
            <a:lvl3pPr marL="1080000" indent="-360000">
              <a:spcBef>
                <a:spcPts val="0"/>
              </a:spcBef>
              <a:spcAft>
                <a:spcPts val="1200"/>
              </a:spcAft>
              <a:buClr>
                <a:srgbClr val="00AFA3"/>
              </a:buClr>
              <a:buFont typeface="Wingdings" charset="2"/>
              <a:buChar char="§"/>
              <a:tabLst>
                <a:tab pos="6184900" algn="l"/>
              </a:tabLst>
              <a:defRPr sz="1600">
                <a:solidFill>
                  <a:srgbClr val="006DB5"/>
                </a:solidFill>
              </a:defRPr>
            </a:lvl3pPr>
            <a:lvl4pPr marL="1440000" indent="-360000">
              <a:spcBef>
                <a:spcPts val="0"/>
              </a:spcBef>
              <a:spcAft>
                <a:spcPts val="1200"/>
              </a:spcAft>
              <a:buClr>
                <a:srgbClr val="00AFA3"/>
              </a:buClr>
              <a:buFont typeface="Wingdings" charset="2"/>
              <a:buChar char="§"/>
              <a:tabLst>
                <a:tab pos="6184900" algn="l"/>
              </a:tabLst>
              <a:defRPr sz="1600">
                <a:solidFill>
                  <a:srgbClr val="006DB5"/>
                </a:solidFill>
              </a:defRPr>
            </a:lvl4pPr>
            <a:lvl5pPr marL="1800000" indent="-360000">
              <a:spcBef>
                <a:spcPts val="0"/>
              </a:spcBef>
              <a:spcAft>
                <a:spcPts val="1200"/>
              </a:spcAft>
              <a:buClr>
                <a:srgbClr val="00AFA3"/>
              </a:buClr>
              <a:buFont typeface="Wingdings" charset="2"/>
              <a:buChar char="§"/>
              <a:tabLst>
                <a:tab pos="6184900" algn="l"/>
              </a:tabLst>
              <a:defRPr sz="1600">
                <a:solidFill>
                  <a:srgbClr val="006DB5"/>
                </a:solidFill>
              </a:defRPr>
            </a:lvl5pPr>
          </a:lstStyle>
          <a:p>
            <a:pPr lvl="0"/>
            <a:r>
              <a:rPr lang="ga-IE"/>
              <a:t>Click to edit Master text styles</a:t>
            </a:r>
          </a:p>
          <a:p>
            <a:pPr lvl="1"/>
            <a:r>
              <a:rPr lang="ga-IE"/>
              <a:t>Second level</a:t>
            </a:r>
          </a:p>
          <a:p>
            <a:pPr lvl="2"/>
            <a:r>
              <a:rPr lang="ga-IE"/>
              <a:t>Third level</a:t>
            </a:r>
          </a:p>
          <a:p>
            <a:pPr lvl="3"/>
            <a:r>
              <a:rPr lang="ga-IE"/>
              <a:t>Fourth level</a:t>
            </a:r>
          </a:p>
          <a:p>
            <a:pPr lvl="4"/>
            <a:r>
              <a:rPr lang="ga-IE"/>
              <a:t>Fifth level</a:t>
            </a:r>
            <a:endParaRPr lang="en-US"/>
          </a:p>
        </p:txBody>
      </p:sp>
      <p:pic>
        <p:nvPicPr>
          <p:cNvPr id="11" name="Picture 10"/>
          <p:cNvPicPr>
            <a:picLocks noChangeAspect="1"/>
          </p:cNvPicPr>
          <p:nvPr userDrawn="1"/>
        </p:nvPicPr>
        <p:blipFill>
          <a:blip r:embed="rId2"/>
          <a:stretch>
            <a:fillRect/>
          </a:stretch>
        </p:blipFill>
        <p:spPr>
          <a:xfrm>
            <a:off x="7289800" y="0"/>
            <a:ext cx="1625600" cy="1079500"/>
          </a:xfrm>
          <a:prstGeom prst="rect">
            <a:avLst/>
          </a:prstGeom>
        </p:spPr>
      </p:pic>
    </p:spTree>
    <p:extLst>
      <p:ext uri="{BB962C8B-B14F-4D97-AF65-F5344CB8AC3E}">
        <p14:creationId xmlns:p14="http://schemas.microsoft.com/office/powerpoint/2010/main" val="225487935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obj" preserve="1">
  <p:cSld name="1Col-02">
    <p:spTree>
      <p:nvGrpSpPr>
        <p:cNvPr id="1" name=""/>
        <p:cNvGrpSpPr/>
        <p:nvPr/>
      </p:nvGrpSpPr>
      <p:grpSpPr>
        <a:xfrm>
          <a:off x="0" y="0"/>
          <a:ext cx="0" cy="0"/>
          <a:chOff x="0" y="0"/>
          <a:chExt cx="0" cy="0"/>
        </a:xfrm>
      </p:grpSpPr>
      <p:sp>
        <p:nvSpPr>
          <p:cNvPr id="13" name="Rectangle 12"/>
          <p:cNvSpPr/>
          <p:nvPr userDrawn="1"/>
        </p:nvSpPr>
        <p:spPr>
          <a:xfrm>
            <a:off x="0" y="4733529"/>
            <a:ext cx="9144000" cy="177800"/>
          </a:xfrm>
          <a:prstGeom prst="rect">
            <a:avLst/>
          </a:prstGeom>
          <a:solidFill>
            <a:srgbClr val="0D588F"/>
          </a:solid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ctr"/>
          <a:lstStyle/>
          <a:p>
            <a:pPr algn="ctr"/>
            <a:endParaRPr lang="en-US"/>
          </a:p>
        </p:txBody>
      </p:sp>
      <p:sp>
        <p:nvSpPr>
          <p:cNvPr id="14" name="Rectangle 13"/>
          <p:cNvSpPr/>
          <p:nvPr userDrawn="1"/>
        </p:nvSpPr>
        <p:spPr>
          <a:xfrm>
            <a:off x="0" y="-16271"/>
            <a:ext cx="9144000" cy="1079500"/>
          </a:xfrm>
          <a:prstGeom prst="rect">
            <a:avLst/>
          </a:prstGeom>
          <a:solidFill>
            <a:srgbClr val="3A9C90"/>
          </a:solid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ctr"/>
          <a:lstStyle/>
          <a:p>
            <a:pPr algn="ctr"/>
            <a:endParaRPr lang="en-US"/>
          </a:p>
        </p:txBody>
      </p:sp>
      <p:sp>
        <p:nvSpPr>
          <p:cNvPr id="2" name="Title 1"/>
          <p:cNvSpPr>
            <a:spLocks noGrp="1"/>
          </p:cNvSpPr>
          <p:nvPr>
            <p:ph type="title" hasCustomPrompt="1"/>
          </p:nvPr>
        </p:nvSpPr>
        <p:spPr>
          <a:xfrm>
            <a:off x="457200" y="205979"/>
            <a:ext cx="8229600" cy="857250"/>
          </a:xfrm>
          <a:prstGeom prst="rect">
            <a:avLst/>
          </a:prstGeom>
        </p:spPr>
        <p:txBody>
          <a:bodyPr lIns="0" tIns="0" rIns="0" bIns="0" anchor="ctr" anchorCtr="0"/>
          <a:lstStyle>
            <a:lvl1pPr algn="l">
              <a:defRPr sz="3000">
                <a:solidFill>
                  <a:srgbClr val="FFFFFF"/>
                </a:solidFill>
              </a:defRPr>
            </a:lvl1pPr>
          </a:lstStyle>
          <a:p>
            <a:r>
              <a:rPr lang="ga-IE"/>
              <a:t>Click to Edit Master Title Style</a:t>
            </a:r>
            <a:endParaRPr lang="en-US"/>
          </a:p>
        </p:txBody>
      </p:sp>
      <p:sp>
        <p:nvSpPr>
          <p:cNvPr id="3" name="Content Placeholder 2"/>
          <p:cNvSpPr>
            <a:spLocks noGrp="1"/>
          </p:cNvSpPr>
          <p:nvPr>
            <p:ph idx="1" hasCustomPrompt="1"/>
          </p:nvPr>
        </p:nvSpPr>
        <p:spPr>
          <a:xfrm>
            <a:off x="457200" y="1347614"/>
            <a:ext cx="8229600" cy="548878"/>
          </a:xfrm>
          <a:prstGeom prst="rect">
            <a:avLst/>
          </a:prstGeom>
        </p:spPr>
        <p:txBody>
          <a:bodyPr lIns="0" tIns="0" rIns="0" bIns="0" anchor="t" anchorCtr="0"/>
          <a:lstStyle>
            <a:lvl1pPr marL="0" indent="0">
              <a:spcBef>
                <a:spcPts val="0"/>
              </a:spcBef>
              <a:spcAft>
                <a:spcPts val="1200"/>
              </a:spcAft>
              <a:buClr>
                <a:srgbClr val="00AFA3"/>
              </a:buClr>
              <a:buFont typeface="Arial"/>
              <a:buNone/>
              <a:defRPr sz="2000">
                <a:solidFill>
                  <a:srgbClr val="006DB5"/>
                </a:solidFill>
              </a:defRPr>
            </a:lvl1pPr>
            <a:lvl2pPr marL="360000" indent="0">
              <a:spcBef>
                <a:spcPts val="0"/>
              </a:spcBef>
              <a:spcAft>
                <a:spcPts val="1200"/>
              </a:spcAft>
              <a:buClr>
                <a:srgbClr val="00AFA3"/>
              </a:buClr>
              <a:buFont typeface="Arial"/>
              <a:buNone/>
              <a:defRPr sz="1600">
                <a:solidFill>
                  <a:srgbClr val="006DB5"/>
                </a:solidFill>
              </a:defRPr>
            </a:lvl2pPr>
            <a:lvl3pPr marL="720000" indent="0">
              <a:spcBef>
                <a:spcPts val="0"/>
              </a:spcBef>
              <a:spcAft>
                <a:spcPts val="1200"/>
              </a:spcAft>
              <a:buClr>
                <a:srgbClr val="00AFA3"/>
              </a:buClr>
              <a:buFont typeface="Arial"/>
              <a:buNone/>
              <a:defRPr sz="1600">
                <a:solidFill>
                  <a:srgbClr val="006DB5"/>
                </a:solidFill>
              </a:defRPr>
            </a:lvl3pPr>
            <a:lvl4pPr marL="1080000" indent="0">
              <a:spcBef>
                <a:spcPts val="0"/>
              </a:spcBef>
              <a:spcAft>
                <a:spcPts val="1200"/>
              </a:spcAft>
              <a:buClr>
                <a:srgbClr val="00AFA3"/>
              </a:buClr>
              <a:buFont typeface="Arial"/>
              <a:buNone/>
              <a:defRPr sz="1600">
                <a:solidFill>
                  <a:srgbClr val="006DB5"/>
                </a:solidFill>
              </a:defRPr>
            </a:lvl4pPr>
            <a:lvl5pPr marL="1440000" indent="0">
              <a:spcBef>
                <a:spcPts val="0"/>
              </a:spcBef>
              <a:spcAft>
                <a:spcPts val="1200"/>
              </a:spcAft>
              <a:buClr>
                <a:srgbClr val="00AFA3"/>
              </a:buClr>
              <a:buFont typeface="Arial"/>
              <a:buNone/>
              <a:defRPr sz="1600">
                <a:solidFill>
                  <a:srgbClr val="006DB5"/>
                </a:solidFill>
              </a:defRPr>
            </a:lvl5pPr>
          </a:lstStyle>
          <a:p>
            <a:pPr lvl="0"/>
            <a:r>
              <a:rPr lang="ga-IE"/>
              <a:t>Click to Edit Master Text Styles</a:t>
            </a:r>
          </a:p>
        </p:txBody>
      </p:sp>
      <p:sp>
        <p:nvSpPr>
          <p:cNvPr id="10" name="Content Placeholder 2"/>
          <p:cNvSpPr>
            <a:spLocks noGrp="1"/>
          </p:cNvSpPr>
          <p:nvPr>
            <p:ph idx="10"/>
          </p:nvPr>
        </p:nvSpPr>
        <p:spPr>
          <a:xfrm>
            <a:off x="457200" y="1896491"/>
            <a:ext cx="8229600" cy="2691483"/>
          </a:xfrm>
          <a:prstGeom prst="rect">
            <a:avLst/>
          </a:prstGeom>
        </p:spPr>
        <p:txBody>
          <a:bodyPr lIns="0" tIns="0" rIns="0" bIns="0" anchor="t" anchorCtr="0"/>
          <a:lstStyle>
            <a:lvl1pPr marL="360000" indent="-360000">
              <a:spcBef>
                <a:spcPts val="0"/>
              </a:spcBef>
              <a:spcAft>
                <a:spcPts val="1200"/>
              </a:spcAft>
              <a:buClr>
                <a:srgbClr val="00AFA3"/>
              </a:buClr>
              <a:buFont typeface="Wingdings" charset="2"/>
              <a:buChar char="§"/>
              <a:tabLst>
                <a:tab pos="6184900" algn="l"/>
              </a:tabLst>
              <a:defRPr sz="1600">
                <a:solidFill>
                  <a:srgbClr val="006DB5"/>
                </a:solidFill>
              </a:defRPr>
            </a:lvl1pPr>
            <a:lvl2pPr marL="720000" indent="-360000">
              <a:spcBef>
                <a:spcPts val="0"/>
              </a:spcBef>
              <a:spcAft>
                <a:spcPts val="1200"/>
              </a:spcAft>
              <a:buClr>
                <a:srgbClr val="00AFA3"/>
              </a:buClr>
              <a:buFont typeface="Wingdings" charset="2"/>
              <a:buChar char="§"/>
              <a:tabLst>
                <a:tab pos="6184900" algn="l"/>
              </a:tabLst>
              <a:defRPr sz="1600">
                <a:solidFill>
                  <a:srgbClr val="006DB5"/>
                </a:solidFill>
              </a:defRPr>
            </a:lvl2pPr>
            <a:lvl3pPr marL="1080000" indent="-360000">
              <a:spcBef>
                <a:spcPts val="0"/>
              </a:spcBef>
              <a:spcAft>
                <a:spcPts val="1200"/>
              </a:spcAft>
              <a:buClr>
                <a:srgbClr val="00AFA3"/>
              </a:buClr>
              <a:buFont typeface="Wingdings" charset="2"/>
              <a:buChar char="§"/>
              <a:tabLst>
                <a:tab pos="6184900" algn="l"/>
              </a:tabLst>
              <a:defRPr sz="1600">
                <a:solidFill>
                  <a:srgbClr val="006DB5"/>
                </a:solidFill>
              </a:defRPr>
            </a:lvl3pPr>
            <a:lvl4pPr marL="1440000" indent="-360000">
              <a:spcBef>
                <a:spcPts val="0"/>
              </a:spcBef>
              <a:spcAft>
                <a:spcPts val="1200"/>
              </a:spcAft>
              <a:buClr>
                <a:srgbClr val="00AFA3"/>
              </a:buClr>
              <a:buFont typeface="Wingdings" charset="2"/>
              <a:buChar char="§"/>
              <a:tabLst>
                <a:tab pos="6184900" algn="l"/>
              </a:tabLst>
              <a:defRPr sz="1600">
                <a:solidFill>
                  <a:srgbClr val="006DB5"/>
                </a:solidFill>
              </a:defRPr>
            </a:lvl4pPr>
            <a:lvl5pPr marL="1800000" indent="-360000">
              <a:spcBef>
                <a:spcPts val="0"/>
              </a:spcBef>
              <a:spcAft>
                <a:spcPts val="1200"/>
              </a:spcAft>
              <a:buClr>
                <a:srgbClr val="00AFA3"/>
              </a:buClr>
              <a:buFont typeface="Wingdings" charset="2"/>
              <a:buChar char="§"/>
              <a:tabLst>
                <a:tab pos="6184900" algn="l"/>
              </a:tabLst>
              <a:defRPr sz="1600">
                <a:solidFill>
                  <a:srgbClr val="006DB5"/>
                </a:solidFill>
              </a:defRPr>
            </a:lvl5pPr>
          </a:lstStyle>
          <a:p>
            <a:pPr lvl="0"/>
            <a:r>
              <a:rPr lang="ga-IE"/>
              <a:t>Click to edit Master text styles</a:t>
            </a:r>
          </a:p>
          <a:p>
            <a:pPr lvl="1"/>
            <a:r>
              <a:rPr lang="ga-IE"/>
              <a:t>Second level</a:t>
            </a:r>
          </a:p>
          <a:p>
            <a:pPr lvl="2"/>
            <a:r>
              <a:rPr lang="ga-IE"/>
              <a:t>Third level</a:t>
            </a:r>
          </a:p>
          <a:p>
            <a:pPr lvl="3"/>
            <a:r>
              <a:rPr lang="ga-IE"/>
              <a:t>Fourth level</a:t>
            </a:r>
          </a:p>
          <a:p>
            <a:pPr lvl="4"/>
            <a:r>
              <a:rPr lang="ga-IE"/>
              <a:t>Fifth level</a:t>
            </a:r>
            <a:endParaRPr lang="en-US"/>
          </a:p>
        </p:txBody>
      </p:sp>
      <p:pic>
        <p:nvPicPr>
          <p:cNvPr id="9" name="Picture 8"/>
          <p:cNvPicPr>
            <a:picLocks noChangeAspect="1"/>
          </p:cNvPicPr>
          <p:nvPr userDrawn="1"/>
        </p:nvPicPr>
        <p:blipFill>
          <a:blip r:embed="rId2"/>
          <a:stretch>
            <a:fillRect/>
          </a:stretch>
        </p:blipFill>
        <p:spPr>
          <a:xfrm>
            <a:off x="7289800" y="0"/>
            <a:ext cx="1625600" cy="1079500"/>
          </a:xfrm>
          <a:prstGeom prst="rect">
            <a:avLst/>
          </a:prstGeom>
        </p:spPr>
      </p:pic>
    </p:spTree>
    <p:extLst>
      <p:ext uri="{BB962C8B-B14F-4D97-AF65-F5344CB8AC3E}">
        <p14:creationId xmlns:p14="http://schemas.microsoft.com/office/powerpoint/2010/main" val="1371986546"/>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obj" preserve="1">
  <p:cSld name="2Col-01">
    <p:spTree>
      <p:nvGrpSpPr>
        <p:cNvPr id="1" name=""/>
        <p:cNvGrpSpPr/>
        <p:nvPr/>
      </p:nvGrpSpPr>
      <p:grpSpPr>
        <a:xfrm>
          <a:off x="0" y="0"/>
          <a:ext cx="0" cy="0"/>
          <a:chOff x="0" y="0"/>
          <a:chExt cx="0" cy="0"/>
        </a:xfrm>
      </p:grpSpPr>
      <p:sp>
        <p:nvSpPr>
          <p:cNvPr id="7" name="Rectangle 6"/>
          <p:cNvSpPr/>
          <p:nvPr userDrawn="1"/>
        </p:nvSpPr>
        <p:spPr>
          <a:xfrm>
            <a:off x="0" y="-16271"/>
            <a:ext cx="9144000" cy="1079500"/>
          </a:xfrm>
          <a:prstGeom prst="rect">
            <a:avLst/>
          </a:prstGeom>
          <a:solidFill>
            <a:srgbClr val="005893"/>
          </a:solid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ctr"/>
          <a:lstStyle/>
          <a:p>
            <a:pPr algn="ctr"/>
            <a:endParaRPr lang="en-US"/>
          </a:p>
        </p:txBody>
      </p:sp>
      <p:sp>
        <p:nvSpPr>
          <p:cNvPr id="9" name="Rectangle 8"/>
          <p:cNvSpPr/>
          <p:nvPr userDrawn="1"/>
        </p:nvSpPr>
        <p:spPr>
          <a:xfrm>
            <a:off x="0" y="4733529"/>
            <a:ext cx="9144000" cy="177800"/>
          </a:xfrm>
          <a:prstGeom prst="rect">
            <a:avLst/>
          </a:prstGeom>
          <a:solidFill>
            <a:srgbClr val="3A9C90"/>
          </a:solid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ctr"/>
          <a:lstStyle/>
          <a:p>
            <a:pPr algn="ctr"/>
            <a:endParaRPr lang="en-US"/>
          </a:p>
        </p:txBody>
      </p:sp>
      <p:sp>
        <p:nvSpPr>
          <p:cNvPr id="2" name="Title 1"/>
          <p:cNvSpPr>
            <a:spLocks noGrp="1"/>
          </p:cNvSpPr>
          <p:nvPr>
            <p:ph type="title" hasCustomPrompt="1"/>
          </p:nvPr>
        </p:nvSpPr>
        <p:spPr>
          <a:xfrm>
            <a:off x="457200" y="205979"/>
            <a:ext cx="8229600" cy="857250"/>
          </a:xfrm>
          <a:prstGeom prst="rect">
            <a:avLst/>
          </a:prstGeom>
        </p:spPr>
        <p:txBody>
          <a:bodyPr lIns="0" tIns="0" rIns="0" bIns="0" anchor="ctr" anchorCtr="0"/>
          <a:lstStyle>
            <a:lvl1pPr algn="l">
              <a:defRPr sz="3000">
                <a:solidFill>
                  <a:srgbClr val="FFFFFF"/>
                </a:solidFill>
              </a:defRPr>
            </a:lvl1pPr>
          </a:lstStyle>
          <a:p>
            <a:r>
              <a:rPr lang="ga-IE"/>
              <a:t>Click to Edit Master Title Style</a:t>
            </a:r>
            <a:endParaRPr lang="en-US"/>
          </a:p>
        </p:txBody>
      </p:sp>
      <p:sp>
        <p:nvSpPr>
          <p:cNvPr id="3" name="Content Placeholder 2"/>
          <p:cNvSpPr>
            <a:spLocks noGrp="1"/>
          </p:cNvSpPr>
          <p:nvPr>
            <p:ph idx="1" hasCustomPrompt="1"/>
          </p:nvPr>
        </p:nvSpPr>
        <p:spPr>
          <a:xfrm>
            <a:off x="457200" y="1347614"/>
            <a:ext cx="8229600" cy="548878"/>
          </a:xfrm>
          <a:prstGeom prst="rect">
            <a:avLst/>
          </a:prstGeom>
        </p:spPr>
        <p:txBody>
          <a:bodyPr lIns="0" tIns="0" rIns="0" bIns="0" anchor="t" anchorCtr="0"/>
          <a:lstStyle>
            <a:lvl1pPr marL="0" indent="0">
              <a:spcBef>
                <a:spcPts val="0"/>
              </a:spcBef>
              <a:spcAft>
                <a:spcPts val="1200"/>
              </a:spcAft>
              <a:buClr>
                <a:srgbClr val="00AFA3"/>
              </a:buClr>
              <a:buFont typeface="Arial"/>
              <a:buNone/>
              <a:defRPr sz="2000">
                <a:solidFill>
                  <a:srgbClr val="00AFA3"/>
                </a:solidFill>
              </a:defRPr>
            </a:lvl1pPr>
            <a:lvl2pPr marL="360000" indent="0">
              <a:spcBef>
                <a:spcPts val="0"/>
              </a:spcBef>
              <a:spcAft>
                <a:spcPts val="1200"/>
              </a:spcAft>
              <a:buClr>
                <a:srgbClr val="00AFA3"/>
              </a:buClr>
              <a:buFont typeface="Arial"/>
              <a:buNone/>
              <a:defRPr sz="1600">
                <a:solidFill>
                  <a:srgbClr val="006DB5"/>
                </a:solidFill>
              </a:defRPr>
            </a:lvl2pPr>
            <a:lvl3pPr marL="720000" indent="0">
              <a:spcBef>
                <a:spcPts val="0"/>
              </a:spcBef>
              <a:spcAft>
                <a:spcPts val="1200"/>
              </a:spcAft>
              <a:buClr>
                <a:srgbClr val="00AFA3"/>
              </a:buClr>
              <a:buFont typeface="Arial"/>
              <a:buNone/>
              <a:defRPr sz="1600">
                <a:solidFill>
                  <a:srgbClr val="006DB5"/>
                </a:solidFill>
              </a:defRPr>
            </a:lvl3pPr>
            <a:lvl4pPr marL="1080000" indent="0">
              <a:spcBef>
                <a:spcPts val="0"/>
              </a:spcBef>
              <a:spcAft>
                <a:spcPts val="1200"/>
              </a:spcAft>
              <a:buClr>
                <a:srgbClr val="00AFA3"/>
              </a:buClr>
              <a:buFont typeface="Arial"/>
              <a:buNone/>
              <a:defRPr sz="1600">
                <a:solidFill>
                  <a:srgbClr val="006DB5"/>
                </a:solidFill>
              </a:defRPr>
            </a:lvl4pPr>
            <a:lvl5pPr marL="1440000" indent="0">
              <a:spcBef>
                <a:spcPts val="0"/>
              </a:spcBef>
              <a:spcAft>
                <a:spcPts val="1200"/>
              </a:spcAft>
              <a:buClr>
                <a:srgbClr val="00AFA3"/>
              </a:buClr>
              <a:buFont typeface="Arial"/>
              <a:buNone/>
              <a:defRPr sz="1600">
                <a:solidFill>
                  <a:srgbClr val="006DB5"/>
                </a:solidFill>
              </a:defRPr>
            </a:lvl5pPr>
          </a:lstStyle>
          <a:p>
            <a:pPr lvl="0"/>
            <a:r>
              <a:rPr lang="ga-IE"/>
              <a:t>Click to Edit Master Text Styles</a:t>
            </a:r>
          </a:p>
        </p:txBody>
      </p:sp>
      <p:sp>
        <p:nvSpPr>
          <p:cNvPr id="10" name="Content Placeholder 2"/>
          <p:cNvSpPr>
            <a:spLocks noGrp="1"/>
          </p:cNvSpPr>
          <p:nvPr>
            <p:ph idx="10"/>
          </p:nvPr>
        </p:nvSpPr>
        <p:spPr>
          <a:xfrm>
            <a:off x="457200" y="1896491"/>
            <a:ext cx="3970784" cy="2691483"/>
          </a:xfrm>
          <a:prstGeom prst="rect">
            <a:avLst/>
          </a:prstGeom>
        </p:spPr>
        <p:txBody>
          <a:bodyPr lIns="0" tIns="0" rIns="0" bIns="0" anchor="t" anchorCtr="0"/>
          <a:lstStyle>
            <a:lvl1pPr marL="0" indent="0">
              <a:spcBef>
                <a:spcPts val="0"/>
              </a:spcBef>
              <a:spcAft>
                <a:spcPts val="1200"/>
              </a:spcAft>
              <a:buClr>
                <a:srgbClr val="00AFA3"/>
              </a:buClr>
              <a:buFont typeface="Wingdings" charset="2"/>
              <a:buNone/>
              <a:tabLst>
                <a:tab pos="6184900" algn="l"/>
              </a:tabLst>
              <a:defRPr sz="1600">
                <a:solidFill>
                  <a:srgbClr val="006DB5"/>
                </a:solidFill>
              </a:defRPr>
            </a:lvl1pPr>
            <a:lvl2pPr marL="720000" indent="-360000">
              <a:spcBef>
                <a:spcPts val="0"/>
              </a:spcBef>
              <a:spcAft>
                <a:spcPts val="1200"/>
              </a:spcAft>
              <a:buClr>
                <a:srgbClr val="00AFA3"/>
              </a:buClr>
              <a:buFont typeface="Wingdings" charset="2"/>
              <a:buChar char="§"/>
              <a:tabLst>
                <a:tab pos="6184900" algn="l"/>
              </a:tabLst>
              <a:defRPr sz="1600">
                <a:solidFill>
                  <a:srgbClr val="006DB5"/>
                </a:solidFill>
              </a:defRPr>
            </a:lvl2pPr>
            <a:lvl3pPr marL="1080000" indent="-360000">
              <a:spcBef>
                <a:spcPts val="0"/>
              </a:spcBef>
              <a:spcAft>
                <a:spcPts val="1200"/>
              </a:spcAft>
              <a:buClr>
                <a:srgbClr val="00AFA3"/>
              </a:buClr>
              <a:buFont typeface="Wingdings" charset="2"/>
              <a:buChar char="§"/>
              <a:tabLst>
                <a:tab pos="6184900" algn="l"/>
              </a:tabLst>
              <a:defRPr sz="1600">
                <a:solidFill>
                  <a:srgbClr val="006DB5"/>
                </a:solidFill>
              </a:defRPr>
            </a:lvl3pPr>
            <a:lvl4pPr marL="1440000" indent="-360000">
              <a:spcBef>
                <a:spcPts val="0"/>
              </a:spcBef>
              <a:spcAft>
                <a:spcPts val="1200"/>
              </a:spcAft>
              <a:buClr>
                <a:srgbClr val="00AFA3"/>
              </a:buClr>
              <a:buFont typeface="Wingdings" charset="2"/>
              <a:buChar char="§"/>
              <a:tabLst>
                <a:tab pos="6184900" algn="l"/>
              </a:tabLst>
              <a:defRPr sz="1600">
                <a:solidFill>
                  <a:srgbClr val="006DB5"/>
                </a:solidFill>
              </a:defRPr>
            </a:lvl4pPr>
            <a:lvl5pPr marL="1800000" indent="-360000">
              <a:spcBef>
                <a:spcPts val="0"/>
              </a:spcBef>
              <a:spcAft>
                <a:spcPts val="1200"/>
              </a:spcAft>
              <a:buClr>
                <a:srgbClr val="00AFA3"/>
              </a:buClr>
              <a:buFont typeface="Wingdings" charset="2"/>
              <a:buChar char="§"/>
              <a:tabLst>
                <a:tab pos="6184900" algn="l"/>
              </a:tabLst>
              <a:defRPr sz="1600">
                <a:solidFill>
                  <a:srgbClr val="006DB5"/>
                </a:solidFill>
              </a:defRPr>
            </a:lvl5pPr>
          </a:lstStyle>
          <a:p>
            <a:pPr lvl="0"/>
            <a:r>
              <a:rPr lang="ga-IE"/>
              <a:t>Click to edit Master text styles</a:t>
            </a:r>
          </a:p>
        </p:txBody>
      </p:sp>
      <p:sp>
        <p:nvSpPr>
          <p:cNvPr id="11" name="Content Placeholder 2"/>
          <p:cNvSpPr>
            <a:spLocks noGrp="1"/>
          </p:cNvSpPr>
          <p:nvPr>
            <p:ph idx="11"/>
          </p:nvPr>
        </p:nvSpPr>
        <p:spPr>
          <a:xfrm>
            <a:off x="4716016" y="1896491"/>
            <a:ext cx="3970784" cy="2691483"/>
          </a:xfrm>
          <a:prstGeom prst="rect">
            <a:avLst/>
          </a:prstGeom>
        </p:spPr>
        <p:txBody>
          <a:bodyPr lIns="0" tIns="0" rIns="0" bIns="0" anchor="t" anchorCtr="0"/>
          <a:lstStyle>
            <a:lvl1pPr marL="360000" indent="-360000">
              <a:spcBef>
                <a:spcPts val="0"/>
              </a:spcBef>
              <a:spcAft>
                <a:spcPts val="1200"/>
              </a:spcAft>
              <a:buClr>
                <a:srgbClr val="00AFA3"/>
              </a:buClr>
              <a:buFont typeface="Wingdings" charset="2"/>
              <a:buChar char="§"/>
              <a:tabLst>
                <a:tab pos="6184900" algn="l"/>
              </a:tabLst>
              <a:defRPr sz="1600">
                <a:solidFill>
                  <a:srgbClr val="006DB5"/>
                </a:solidFill>
              </a:defRPr>
            </a:lvl1pPr>
            <a:lvl2pPr marL="720000" indent="-360000">
              <a:spcBef>
                <a:spcPts val="0"/>
              </a:spcBef>
              <a:spcAft>
                <a:spcPts val="1200"/>
              </a:spcAft>
              <a:buClr>
                <a:srgbClr val="00AFA3"/>
              </a:buClr>
              <a:buFont typeface="Wingdings" charset="2"/>
              <a:buChar char="§"/>
              <a:tabLst>
                <a:tab pos="6184900" algn="l"/>
              </a:tabLst>
              <a:defRPr sz="1600">
                <a:solidFill>
                  <a:srgbClr val="006DB5"/>
                </a:solidFill>
              </a:defRPr>
            </a:lvl2pPr>
            <a:lvl3pPr marL="1080000" indent="-360000">
              <a:spcBef>
                <a:spcPts val="0"/>
              </a:spcBef>
              <a:spcAft>
                <a:spcPts val="1200"/>
              </a:spcAft>
              <a:buClr>
                <a:srgbClr val="00AFA3"/>
              </a:buClr>
              <a:buFont typeface="Wingdings" charset="2"/>
              <a:buChar char="§"/>
              <a:tabLst>
                <a:tab pos="6184900" algn="l"/>
              </a:tabLst>
              <a:defRPr sz="1600">
                <a:solidFill>
                  <a:srgbClr val="006DB5"/>
                </a:solidFill>
              </a:defRPr>
            </a:lvl3pPr>
            <a:lvl4pPr marL="1440000" indent="-360000">
              <a:spcBef>
                <a:spcPts val="0"/>
              </a:spcBef>
              <a:spcAft>
                <a:spcPts val="1200"/>
              </a:spcAft>
              <a:buClr>
                <a:srgbClr val="00AFA3"/>
              </a:buClr>
              <a:buFont typeface="Wingdings" charset="2"/>
              <a:buChar char="§"/>
              <a:tabLst>
                <a:tab pos="6184900" algn="l"/>
              </a:tabLst>
              <a:defRPr sz="1600">
                <a:solidFill>
                  <a:srgbClr val="006DB5"/>
                </a:solidFill>
              </a:defRPr>
            </a:lvl4pPr>
            <a:lvl5pPr marL="1800000" indent="-360000">
              <a:spcBef>
                <a:spcPts val="0"/>
              </a:spcBef>
              <a:spcAft>
                <a:spcPts val="1200"/>
              </a:spcAft>
              <a:buClr>
                <a:srgbClr val="00AFA3"/>
              </a:buClr>
              <a:buFont typeface="Wingdings" charset="2"/>
              <a:buChar char="§"/>
              <a:tabLst>
                <a:tab pos="6184900" algn="l"/>
              </a:tabLst>
              <a:defRPr sz="1600">
                <a:solidFill>
                  <a:srgbClr val="006DB5"/>
                </a:solidFill>
              </a:defRPr>
            </a:lvl5pPr>
          </a:lstStyle>
          <a:p>
            <a:pPr lvl="0"/>
            <a:r>
              <a:rPr lang="ga-IE"/>
              <a:t>Click to edit Master text styles</a:t>
            </a:r>
          </a:p>
          <a:p>
            <a:pPr lvl="1"/>
            <a:r>
              <a:rPr lang="ga-IE"/>
              <a:t>Second level</a:t>
            </a:r>
          </a:p>
          <a:p>
            <a:pPr lvl="2"/>
            <a:r>
              <a:rPr lang="ga-IE"/>
              <a:t>Third level</a:t>
            </a:r>
          </a:p>
          <a:p>
            <a:pPr lvl="3"/>
            <a:r>
              <a:rPr lang="ga-IE"/>
              <a:t>Fourth level</a:t>
            </a:r>
          </a:p>
          <a:p>
            <a:pPr lvl="4"/>
            <a:r>
              <a:rPr lang="ga-IE"/>
              <a:t>Fifth level</a:t>
            </a:r>
            <a:endParaRPr lang="en-US"/>
          </a:p>
        </p:txBody>
      </p:sp>
      <p:pic>
        <p:nvPicPr>
          <p:cNvPr id="12" name="Picture 11"/>
          <p:cNvPicPr>
            <a:picLocks noChangeAspect="1"/>
          </p:cNvPicPr>
          <p:nvPr userDrawn="1"/>
        </p:nvPicPr>
        <p:blipFill>
          <a:blip r:embed="rId2"/>
          <a:stretch>
            <a:fillRect/>
          </a:stretch>
        </p:blipFill>
        <p:spPr>
          <a:xfrm>
            <a:off x="7289800" y="0"/>
            <a:ext cx="1625600" cy="1079500"/>
          </a:xfrm>
          <a:prstGeom prst="rect">
            <a:avLst/>
          </a:prstGeom>
        </p:spPr>
      </p:pic>
    </p:spTree>
    <p:extLst>
      <p:ext uri="{BB962C8B-B14F-4D97-AF65-F5344CB8AC3E}">
        <p14:creationId xmlns:p14="http://schemas.microsoft.com/office/powerpoint/2010/main" val="3025339311"/>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obj" preserve="1">
  <p:cSld name="2Col-02">
    <p:spTree>
      <p:nvGrpSpPr>
        <p:cNvPr id="1" name=""/>
        <p:cNvGrpSpPr/>
        <p:nvPr/>
      </p:nvGrpSpPr>
      <p:grpSpPr>
        <a:xfrm>
          <a:off x="0" y="0"/>
          <a:ext cx="0" cy="0"/>
          <a:chOff x="0" y="0"/>
          <a:chExt cx="0" cy="0"/>
        </a:xfrm>
      </p:grpSpPr>
      <p:sp>
        <p:nvSpPr>
          <p:cNvPr id="12" name="Rectangle 11"/>
          <p:cNvSpPr/>
          <p:nvPr userDrawn="1"/>
        </p:nvSpPr>
        <p:spPr>
          <a:xfrm>
            <a:off x="0" y="4733529"/>
            <a:ext cx="9144000" cy="177800"/>
          </a:xfrm>
          <a:prstGeom prst="rect">
            <a:avLst/>
          </a:prstGeom>
          <a:solidFill>
            <a:srgbClr val="0D588F"/>
          </a:solid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ctr"/>
          <a:lstStyle/>
          <a:p>
            <a:pPr algn="ctr"/>
            <a:endParaRPr lang="en-US"/>
          </a:p>
        </p:txBody>
      </p:sp>
      <p:sp>
        <p:nvSpPr>
          <p:cNvPr id="13" name="Rectangle 12"/>
          <p:cNvSpPr/>
          <p:nvPr userDrawn="1"/>
        </p:nvSpPr>
        <p:spPr>
          <a:xfrm>
            <a:off x="0" y="-16271"/>
            <a:ext cx="9144000" cy="1079500"/>
          </a:xfrm>
          <a:prstGeom prst="rect">
            <a:avLst/>
          </a:prstGeom>
          <a:solidFill>
            <a:srgbClr val="3A9C90"/>
          </a:solid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ctr"/>
          <a:lstStyle/>
          <a:p>
            <a:pPr algn="ctr"/>
            <a:endParaRPr lang="en-US"/>
          </a:p>
        </p:txBody>
      </p:sp>
      <p:sp>
        <p:nvSpPr>
          <p:cNvPr id="2" name="Title 1"/>
          <p:cNvSpPr>
            <a:spLocks noGrp="1"/>
          </p:cNvSpPr>
          <p:nvPr>
            <p:ph type="title" hasCustomPrompt="1"/>
          </p:nvPr>
        </p:nvSpPr>
        <p:spPr>
          <a:xfrm>
            <a:off x="457200" y="205979"/>
            <a:ext cx="8229600" cy="857250"/>
          </a:xfrm>
          <a:prstGeom prst="rect">
            <a:avLst/>
          </a:prstGeom>
        </p:spPr>
        <p:txBody>
          <a:bodyPr lIns="0" tIns="0" rIns="0" bIns="0" anchor="ctr" anchorCtr="0"/>
          <a:lstStyle>
            <a:lvl1pPr algn="l">
              <a:defRPr sz="3000">
                <a:solidFill>
                  <a:srgbClr val="FFFFFF"/>
                </a:solidFill>
              </a:defRPr>
            </a:lvl1pPr>
          </a:lstStyle>
          <a:p>
            <a:r>
              <a:rPr lang="ga-IE"/>
              <a:t>Click to Edit Master Title Style</a:t>
            </a:r>
            <a:endParaRPr lang="en-US"/>
          </a:p>
        </p:txBody>
      </p:sp>
      <p:sp>
        <p:nvSpPr>
          <p:cNvPr id="3" name="Content Placeholder 2"/>
          <p:cNvSpPr>
            <a:spLocks noGrp="1"/>
          </p:cNvSpPr>
          <p:nvPr>
            <p:ph idx="1" hasCustomPrompt="1"/>
          </p:nvPr>
        </p:nvSpPr>
        <p:spPr>
          <a:xfrm>
            <a:off x="457200" y="1347614"/>
            <a:ext cx="8229600" cy="548878"/>
          </a:xfrm>
          <a:prstGeom prst="rect">
            <a:avLst/>
          </a:prstGeom>
        </p:spPr>
        <p:txBody>
          <a:bodyPr lIns="0" tIns="0" rIns="0" bIns="0" anchor="t" anchorCtr="0"/>
          <a:lstStyle>
            <a:lvl1pPr marL="0" indent="0">
              <a:spcBef>
                <a:spcPts val="0"/>
              </a:spcBef>
              <a:spcAft>
                <a:spcPts val="1200"/>
              </a:spcAft>
              <a:buClr>
                <a:srgbClr val="00AFA3"/>
              </a:buClr>
              <a:buFont typeface="Arial"/>
              <a:buNone/>
              <a:defRPr sz="2000">
                <a:solidFill>
                  <a:srgbClr val="006DB5"/>
                </a:solidFill>
              </a:defRPr>
            </a:lvl1pPr>
            <a:lvl2pPr marL="360000" indent="0">
              <a:spcBef>
                <a:spcPts val="0"/>
              </a:spcBef>
              <a:spcAft>
                <a:spcPts val="1200"/>
              </a:spcAft>
              <a:buClr>
                <a:srgbClr val="00AFA3"/>
              </a:buClr>
              <a:buFont typeface="Arial"/>
              <a:buNone/>
              <a:defRPr sz="1600">
                <a:solidFill>
                  <a:srgbClr val="006DB5"/>
                </a:solidFill>
              </a:defRPr>
            </a:lvl2pPr>
            <a:lvl3pPr marL="720000" indent="0">
              <a:spcBef>
                <a:spcPts val="0"/>
              </a:spcBef>
              <a:spcAft>
                <a:spcPts val="1200"/>
              </a:spcAft>
              <a:buClr>
                <a:srgbClr val="00AFA3"/>
              </a:buClr>
              <a:buFont typeface="Arial"/>
              <a:buNone/>
              <a:defRPr sz="1600">
                <a:solidFill>
                  <a:srgbClr val="006DB5"/>
                </a:solidFill>
              </a:defRPr>
            </a:lvl3pPr>
            <a:lvl4pPr marL="1080000" indent="0">
              <a:spcBef>
                <a:spcPts val="0"/>
              </a:spcBef>
              <a:spcAft>
                <a:spcPts val="1200"/>
              </a:spcAft>
              <a:buClr>
                <a:srgbClr val="00AFA3"/>
              </a:buClr>
              <a:buFont typeface="Arial"/>
              <a:buNone/>
              <a:defRPr sz="1600">
                <a:solidFill>
                  <a:srgbClr val="006DB5"/>
                </a:solidFill>
              </a:defRPr>
            </a:lvl4pPr>
            <a:lvl5pPr marL="1440000" indent="0">
              <a:spcBef>
                <a:spcPts val="0"/>
              </a:spcBef>
              <a:spcAft>
                <a:spcPts val="1200"/>
              </a:spcAft>
              <a:buClr>
                <a:srgbClr val="00AFA3"/>
              </a:buClr>
              <a:buFont typeface="Arial"/>
              <a:buNone/>
              <a:defRPr sz="1600">
                <a:solidFill>
                  <a:srgbClr val="006DB5"/>
                </a:solidFill>
              </a:defRPr>
            </a:lvl5pPr>
          </a:lstStyle>
          <a:p>
            <a:pPr lvl="0"/>
            <a:r>
              <a:rPr lang="ga-IE"/>
              <a:t>Click to Edit Master Text Styles</a:t>
            </a:r>
          </a:p>
        </p:txBody>
      </p:sp>
      <p:sp>
        <p:nvSpPr>
          <p:cNvPr id="10" name="Content Placeholder 2"/>
          <p:cNvSpPr>
            <a:spLocks noGrp="1"/>
          </p:cNvSpPr>
          <p:nvPr>
            <p:ph idx="10"/>
          </p:nvPr>
        </p:nvSpPr>
        <p:spPr>
          <a:xfrm>
            <a:off x="457200" y="1896491"/>
            <a:ext cx="3970784" cy="2691483"/>
          </a:xfrm>
          <a:prstGeom prst="rect">
            <a:avLst/>
          </a:prstGeom>
        </p:spPr>
        <p:txBody>
          <a:bodyPr lIns="0" tIns="0" rIns="0" bIns="0" anchor="t" anchorCtr="0"/>
          <a:lstStyle>
            <a:lvl1pPr marL="0" indent="0">
              <a:spcBef>
                <a:spcPts val="0"/>
              </a:spcBef>
              <a:spcAft>
                <a:spcPts val="1200"/>
              </a:spcAft>
              <a:buClr>
                <a:srgbClr val="00AFA3"/>
              </a:buClr>
              <a:buFont typeface="Wingdings" charset="2"/>
              <a:buNone/>
              <a:tabLst>
                <a:tab pos="6184900" algn="l"/>
              </a:tabLst>
              <a:defRPr sz="1600">
                <a:solidFill>
                  <a:srgbClr val="006DB5"/>
                </a:solidFill>
              </a:defRPr>
            </a:lvl1pPr>
            <a:lvl2pPr marL="720000" indent="-360000">
              <a:spcBef>
                <a:spcPts val="0"/>
              </a:spcBef>
              <a:spcAft>
                <a:spcPts val="1200"/>
              </a:spcAft>
              <a:buClr>
                <a:srgbClr val="00AFA3"/>
              </a:buClr>
              <a:buFont typeface="Wingdings" charset="2"/>
              <a:buChar char="§"/>
              <a:tabLst>
                <a:tab pos="6184900" algn="l"/>
              </a:tabLst>
              <a:defRPr sz="1600">
                <a:solidFill>
                  <a:srgbClr val="006DB5"/>
                </a:solidFill>
              </a:defRPr>
            </a:lvl2pPr>
            <a:lvl3pPr marL="1080000" indent="-360000">
              <a:spcBef>
                <a:spcPts val="0"/>
              </a:spcBef>
              <a:spcAft>
                <a:spcPts val="1200"/>
              </a:spcAft>
              <a:buClr>
                <a:srgbClr val="00AFA3"/>
              </a:buClr>
              <a:buFont typeface="Wingdings" charset="2"/>
              <a:buChar char="§"/>
              <a:tabLst>
                <a:tab pos="6184900" algn="l"/>
              </a:tabLst>
              <a:defRPr sz="1600">
                <a:solidFill>
                  <a:srgbClr val="006DB5"/>
                </a:solidFill>
              </a:defRPr>
            </a:lvl3pPr>
            <a:lvl4pPr marL="1440000" indent="-360000">
              <a:spcBef>
                <a:spcPts val="0"/>
              </a:spcBef>
              <a:spcAft>
                <a:spcPts val="1200"/>
              </a:spcAft>
              <a:buClr>
                <a:srgbClr val="00AFA3"/>
              </a:buClr>
              <a:buFont typeface="Wingdings" charset="2"/>
              <a:buChar char="§"/>
              <a:tabLst>
                <a:tab pos="6184900" algn="l"/>
              </a:tabLst>
              <a:defRPr sz="1600">
                <a:solidFill>
                  <a:srgbClr val="006DB5"/>
                </a:solidFill>
              </a:defRPr>
            </a:lvl4pPr>
            <a:lvl5pPr marL="1800000" indent="-360000">
              <a:spcBef>
                <a:spcPts val="0"/>
              </a:spcBef>
              <a:spcAft>
                <a:spcPts val="1200"/>
              </a:spcAft>
              <a:buClr>
                <a:srgbClr val="00AFA3"/>
              </a:buClr>
              <a:buFont typeface="Wingdings" charset="2"/>
              <a:buChar char="§"/>
              <a:tabLst>
                <a:tab pos="6184900" algn="l"/>
              </a:tabLst>
              <a:defRPr sz="1600">
                <a:solidFill>
                  <a:srgbClr val="006DB5"/>
                </a:solidFill>
              </a:defRPr>
            </a:lvl5pPr>
          </a:lstStyle>
          <a:p>
            <a:pPr lvl="0"/>
            <a:r>
              <a:rPr lang="ga-IE"/>
              <a:t>Click to edit Master text styles</a:t>
            </a:r>
          </a:p>
        </p:txBody>
      </p:sp>
      <p:sp>
        <p:nvSpPr>
          <p:cNvPr id="11" name="Content Placeholder 2"/>
          <p:cNvSpPr>
            <a:spLocks noGrp="1"/>
          </p:cNvSpPr>
          <p:nvPr>
            <p:ph idx="11"/>
          </p:nvPr>
        </p:nvSpPr>
        <p:spPr>
          <a:xfrm>
            <a:off x="4716016" y="1896491"/>
            <a:ext cx="3970784" cy="2691483"/>
          </a:xfrm>
          <a:prstGeom prst="rect">
            <a:avLst/>
          </a:prstGeom>
        </p:spPr>
        <p:txBody>
          <a:bodyPr lIns="0" tIns="0" rIns="0" bIns="0" anchor="t" anchorCtr="0"/>
          <a:lstStyle>
            <a:lvl1pPr marL="360000" indent="-360000">
              <a:spcBef>
                <a:spcPts val="0"/>
              </a:spcBef>
              <a:spcAft>
                <a:spcPts val="1200"/>
              </a:spcAft>
              <a:buClr>
                <a:srgbClr val="00AFA3"/>
              </a:buClr>
              <a:buFont typeface="Wingdings" charset="2"/>
              <a:buChar char="§"/>
              <a:tabLst>
                <a:tab pos="6184900" algn="l"/>
              </a:tabLst>
              <a:defRPr sz="1600">
                <a:solidFill>
                  <a:srgbClr val="006DB5"/>
                </a:solidFill>
              </a:defRPr>
            </a:lvl1pPr>
            <a:lvl2pPr marL="720000" indent="-360000">
              <a:spcBef>
                <a:spcPts val="0"/>
              </a:spcBef>
              <a:spcAft>
                <a:spcPts val="1200"/>
              </a:spcAft>
              <a:buClr>
                <a:srgbClr val="00AFA3"/>
              </a:buClr>
              <a:buFont typeface="Wingdings" charset="2"/>
              <a:buChar char="§"/>
              <a:tabLst>
                <a:tab pos="6184900" algn="l"/>
              </a:tabLst>
              <a:defRPr sz="1600">
                <a:solidFill>
                  <a:srgbClr val="006DB5"/>
                </a:solidFill>
              </a:defRPr>
            </a:lvl2pPr>
            <a:lvl3pPr marL="1080000" indent="-360000">
              <a:spcBef>
                <a:spcPts val="0"/>
              </a:spcBef>
              <a:spcAft>
                <a:spcPts val="1200"/>
              </a:spcAft>
              <a:buClr>
                <a:srgbClr val="00AFA3"/>
              </a:buClr>
              <a:buFont typeface="Wingdings" charset="2"/>
              <a:buChar char="§"/>
              <a:tabLst>
                <a:tab pos="6184900" algn="l"/>
              </a:tabLst>
              <a:defRPr sz="1600">
                <a:solidFill>
                  <a:srgbClr val="006DB5"/>
                </a:solidFill>
              </a:defRPr>
            </a:lvl3pPr>
            <a:lvl4pPr marL="1440000" indent="-360000">
              <a:spcBef>
                <a:spcPts val="0"/>
              </a:spcBef>
              <a:spcAft>
                <a:spcPts val="1200"/>
              </a:spcAft>
              <a:buClr>
                <a:srgbClr val="00AFA3"/>
              </a:buClr>
              <a:buFont typeface="Wingdings" charset="2"/>
              <a:buChar char="§"/>
              <a:tabLst>
                <a:tab pos="6184900" algn="l"/>
              </a:tabLst>
              <a:defRPr sz="1600">
                <a:solidFill>
                  <a:srgbClr val="006DB5"/>
                </a:solidFill>
              </a:defRPr>
            </a:lvl4pPr>
            <a:lvl5pPr marL="1800000" indent="-360000">
              <a:spcBef>
                <a:spcPts val="0"/>
              </a:spcBef>
              <a:spcAft>
                <a:spcPts val="1200"/>
              </a:spcAft>
              <a:buClr>
                <a:srgbClr val="00AFA3"/>
              </a:buClr>
              <a:buFont typeface="Wingdings" charset="2"/>
              <a:buChar char="§"/>
              <a:tabLst>
                <a:tab pos="6184900" algn="l"/>
              </a:tabLst>
              <a:defRPr sz="1600">
                <a:solidFill>
                  <a:srgbClr val="006DB5"/>
                </a:solidFill>
              </a:defRPr>
            </a:lvl5pPr>
          </a:lstStyle>
          <a:p>
            <a:pPr lvl="0"/>
            <a:r>
              <a:rPr lang="ga-IE"/>
              <a:t>Click to edit Master text styles</a:t>
            </a:r>
          </a:p>
          <a:p>
            <a:pPr lvl="1"/>
            <a:r>
              <a:rPr lang="ga-IE"/>
              <a:t>Second level</a:t>
            </a:r>
          </a:p>
          <a:p>
            <a:pPr lvl="2"/>
            <a:r>
              <a:rPr lang="ga-IE"/>
              <a:t>Third level</a:t>
            </a:r>
          </a:p>
          <a:p>
            <a:pPr lvl="3"/>
            <a:r>
              <a:rPr lang="ga-IE"/>
              <a:t>Fourth level</a:t>
            </a:r>
          </a:p>
          <a:p>
            <a:pPr lvl="4"/>
            <a:r>
              <a:rPr lang="ga-IE"/>
              <a:t>Fifth level</a:t>
            </a:r>
            <a:endParaRPr lang="en-US"/>
          </a:p>
        </p:txBody>
      </p:sp>
      <p:pic>
        <p:nvPicPr>
          <p:cNvPr id="9" name="Picture 8"/>
          <p:cNvPicPr>
            <a:picLocks noChangeAspect="1"/>
          </p:cNvPicPr>
          <p:nvPr userDrawn="1"/>
        </p:nvPicPr>
        <p:blipFill>
          <a:blip r:embed="rId2"/>
          <a:stretch>
            <a:fillRect/>
          </a:stretch>
        </p:blipFill>
        <p:spPr>
          <a:xfrm>
            <a:off x="7289800" y="0"/>
            <a:ext cx="1625600" cy="1079500"/>
          </a:xfrm>
          <a:prstGeom prst="rect">
            <a:avLst/>
          </a:prstGeom>
        </p:spPr>
      </p:pic>
    </p:spTree>
    <p:extLst>
      <p:ext uri="{BB962C8B-B14F-4D97-AF65-F5344CB8AC3E}">
        <p14:creationId xmlns:p14="http://schemas.microsoft.com/office/powerpoint/2010/main" val="1891148604"/>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 preserve="1">
  <p:cSld name="Pic+Head-01">
    <p:spTree>
      <p:nvGrpSpPr>
        <p:cNvPr id="1" name=""/>
        <p:cNvGrpSpPr/>
        <p:nvPr/>
      </p:nvGrpSpPr>
      <p:grpSpPr>
        <a:xfrm>
          <a:off x="0" y="0"/>
          <a:ext cx="0" cy="0"/>
          <a:chOff x="0" y="0"/>
          <a:chExt cx="0" cy="0"/>
        </a:xfrm>
      </p:grpSpPr>
      <p:sp>
        <p:nvSpPr>
          <p:cNvPr id="12" name="Rectangle 11"/>
          <p:cNvSpPr/>
          <p:nvPr userDrawn="1"/>
        </p:nvSpPr>
        <p:spPr>
          <a:xfrm>
            <a:off x="-4484" y="1059582"/>
            <a:ext cx="3060000" cy="3708000"/>
          </a:xfrm>
          <a:prstGeom prst="rect">
            <a:avLst/>
          </a:prstGeom>
          <a:blipFill rotWithShape="1">
            <a:blip r:embed="rId2"/>
            <a:srcRect/>
            <a:stretch>
              <a:fillRect l="-15340" r="-140614" b="-18857"/>
            </a:stretch>
          </a:blip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t" anchorCtr="0"/>
          <a:lstStyle/>
          <a:p>
            <a:pPr algn="ctr"/>
            <a:endParaRPr lang="en-US"/>
          </a:p>
        </p:txBody>
      </p:sp>
      <p:sp>
        <p:nvSpPr>
          <p:cNvPr id="7" name="Rectangle 6"/>
          <p:cNvSpPr/>
          <p:nvPr userDrawn="1"/>
        </p:nvSpPr>
        <p:spPr>
          <a:xfrm>
            <a:off x="0" y="-16271"/>
            <a:ext cx="9144000" cy="1079500"/>
          </a:xfrm>
          <a:prstGeom prst="rect">
            <a:avLst/>
          </a:prstGeom>
          <a:solidFill>
            <a:srgbClr val="005893"/>
          </a:solid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ctr"/>
          <a:lstStyle/>
          <a:p>
            <a:pPr algn="ctr"/>
            <a:endParaRPr lang="en-US"/>
          </a:p>
        </p:txBody>
      </p:sp>
      <p:sp>
        <p:nvSpPr>
          <p:cNvPr id="9" name="Rectangle 8"/>
          <p:cNvSpPr/>
          <p:nvPr userDrawn="1"/>
        </p:nvSpPr>
        <p:spPr>
          <a:xfrm>
            <a:off x="0" y="4733529"/>
            <a:ext cx="9144000" cy="177800"/>
          </a:xfrm>
          <a:prstGeom prst="rect">
            <a:avLst/>
          </a:prstGeom>
          <a:solidFill>
            <a:srgbClr val="3A9C90"/>
          </a:solid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ctr"/>
          <a:lstStyle/>
          <a:p>
            <a:pPr algn="ctr"/>
            <a:endParaRPr lang="en-US"/>
          </a:p>
        </p:txBody>
      </p:sp>
      <p:sp>
        <p:nvSpPr>
          <p:cNvPr id="2" name="Title 1"/>
          <p:cNvSpPr>
            <a:spLocks noGrp="1"/>
          </p:cNvSpPr>
          <p:nvPr>
            <p:ph type="title" hasCustomPrompt="1"/>
          </p:nvPr>
        </p:nvSpPr>
        <p:spPr>
          <a:xfrm>
            <a:off x="457200" y="205979"/>
            <a:ext cx="8229600" cy="857250"/>
          </a:xfrm>
          <a:prstGeom prst="rect">
            <a:avLst/>
          </a:prstGeom>
        </p:spPr>
        <p:txBody>
          <a:bodyPr lIns="0" tIns="0" rIns="0" bIns="0" anchor="ctr" anchorCtr="0"/>
          <a:lstStyle>
            <a:lvl1pPr algn="l">
              <a:defRPr sz="3000">
                <a:solidFill>
                  <a:srgbClr val="FFFFFF"/>
                </a:solidFill>
              </a:defRPr>
            </a:lvl1pPr>
          </a:lstStyle>
          <a:p>
            <a:r>
              <a:rPr lang="ga-IE"/>
              <a:t>Click to Edit Master Title Style</a:t>
            </a:r>
            <a:endParaRPr lang="en-US"/>
          </a:p>
        </p:txBody>
      </p:sp>
      <p:sp>
        <p:nvSpPr>
          <p:cNvPr id="3" name="Content Placeholder 2"/>
          <p:cNvSpPr>
            <a:spLocks noGrp="1"/>
          </p:cNvSpPr>
          <p:nvPr>
            <p:ph idx="1" hasCustomPrompt="1"/>
          </p:nvPr>
        </p:nvSpPr>
        <p:spPr>
          <a:xfrm>
            <a:off x="3491880" y="1347614"/>
            <a:ext cx="5194920" cy="548878"/>
          </a:xfrm>
          <a:prstGeom prst="rect">
            <a:avLst/>
          </a:prstGeom>
        </p:spPr>
        <p:txBody>
          <a:bodyPr lIns="0" tIns="0" rIns="0" bIns="0" anchor="t" anchorCtr="0"/>
          <a:lstStyle>
            <a:lvl1pPr marL="0" indent="0">
              <a:spcBef>
                <a:spcPts val="0"/>
              </a:spcBef>
              <a:spcAft>
                <a:spcPts val="1200"/>
              </a:spcAft>
              <a:buClr>
                <a:srgbClr val="00AFA3"/>
              </a:buClr>
              <a:buFont typeface="Arial"/>
              <a:buNone/>
              <a:defRPr sz="2000">
                <a:solidFill>
                  <a:srgbClr val="00AFA3"/>
                </a:solidFill>
              </a:defRPr>
            </a:lvl1pPr>
            <a:lvl2pPr marL="360000" indent="0">
              <a:spcBef>
                <a:spcPts val="0"/>
              </a:spcBef>
              <a:spcAft>
                <a:spcPts val="1200"/>
              </a:spcAft>
              <a:buClr>
                <a:srgbClr val="00AFA3"/>
              </a:buClr>
              <a:buFont typeface="Arial"/>
              <a:buNone/>
              <a:defRPr sz="1600">
                <a:solidFill>
                  <a:srgbClr val="006DB5"/>
                </a:solidFill>
              </a:defRPr>
            </a:lvl2pPr>
            <a:lvl3pPr marL="720000" indent="0">
              <a:spcBef>
                <a:spcPts val="0"/>
              </a:spcBef>
              <a:spcAft>
                <a:spcPts val="1200"/>
              </a:spcAft>
              <a:buClr>
                <a:srgbClr val="00AFA3"/>
              </a:buClr>
              <a:buFont typeface="Arial"/>
              <a:buNone/>
              <a:defRPr sz="1600">
                <a:solidFill>
                  <a:srgbClr val="006DB5"/>
                </a:solidFill>
              </a:defRPr>
            </a:lvl3pPr>
            <a:lvl4pPr marL="1080000" indent="0">
              <a:spcBef>
                <a:spcPts val="0"/>
              </a:spcBef>
              <a:spcAft>
                <a:spcPts val="1200"/>
              </a:spcAft>
              <a:buClr>
                <a:srgbClr val="00AFA3"/>
              </a:buClr>
              <a:buFont typeface="Arial"/>
              <a:buNone/>
              <a:defRPr sz="1600">
                <a:solidFill>
                  <a:srgbClr val="006DB5"/>
                </a:solidFill>
              </a:defRPr>
            </a:lvl4pPr>
            <a:lvl5pPr marL="1440000" indent="0">
              <a:spcBef>
                <a:spcPts val="0"/>
              </a:spcBef>
              <a:spcAft>
                <a:spcPts val="1200"/>
              </a:spcAft>
              <a:buClr>
                <a:srgbClr val="00AFA3"/>
              </a:buClr>
              <a:buFont typeface="Arial"/>
              <a:buNone/>
              <a:defRPr sz="1600">
                <a:solidFill>
                  <a:srgbClr val="006DB5"/>
                </a:solidFill>
              </a:defRPr>
            </a:lvl5pPr>
          </a:lstStyle>
          <a:p>
            <a:pPr lvl="0"/>
            <a:r>
              <a:rPr lang="ga-IE"/>
              <a:t>Click to Edit Master Text Styles</a:t>
            </a:r>
          </a:p>
        </p:txBody>
      </p:sp>
      <p:sp>
        <p:nvSpPr>
          <p:cNvPr id="10" name="Content Placeholder 2"/>
          <p:cNvSpPr>
            <a:spLocks noGrp="1"/>
          </p:cNvSpPr>
          <p:nvPr>
            <p:ph idx="10"/>
          </p:nvPr>
        </p:nvSpPr>
        <p:spPr>
          <a:xfrm>
            <a:off x="3491880" y="1896491"/>
            <a:ext cx="5194920" cy="2691483"/>
          </a:xfrm>
          <a:prstGeom prst="rect">
            <a:avLst/>
          </a:prstGeom>
        </p:spPr>
        <p:txBody>
          <a:bodyPr lIns="0" tIns="0" rIns="0" bIns="0" anchor="t" anchorCtr="0"/>
          <a:lstStyle>
            <a:lvl1pPr marL="360000" indent="-360000">
              <a:spcBef>
                <a:spcPts val="0"/>
              </a:spcBef>
              <a:spcAft>
                <a:spcPts val="1200"/>
              </a:spcAft>
              <a:buClr>
                <a:srgbClr val="00AFA3"/>
              </a:buClr>
              <a:buFont typeface="Wingdings" charset="2"/>
              <a:buChar char="§"/>
              <a:tabLst>
                <a:tab pos="6184900" algn="l"/>
              </a:tabLst>
              <a:defRPr sz="1600">
                <a:solidFill>
                  <a:srgbClr val="006DB5"/>
                </a:solidFill>
              </a:defRPr>
            </a:lvl1pPr>
            <a:lvl2pPr marL="720000" indent="-360000">
              <a:spcBef>
                <a:spcPts val="0"/>
              </a:spcBef>
              <a:spcAft>
                <a:spcPts val="1200"/>
              </a:spcAft>
              <a:buClr>
                <a:srgbClr val="00AFA3"/>
              </a:buClr>
              <a:buFont typeface="Wingdings" charset="2"/>
              <a:buChar char="§"/>
              <a:tabLst>
                <a:tab pos="6184900" algn="l"/>
              </a:tabLst>
              <a:defRPr sz="1600">
                <a:solidFill>
                  <a:srgbClr val="006DB5"/>
                </a:solidFill>
              </a:defRPr>
            </a:lvl2pPr>
            <a:lvl3pPr marL="1080000" indent="-360000">
              <a:spcBef>
                <a:spcPts val="0"/>
              </a:spcBef>
              <a:spcAft>
                <a:spcPts val="1200"/>
              </a:spcAft>
              <a:buClr>
                <a:srgbClr val="00AFA3"/>
              </a:buClr>
              <a:buFont typeface="Wingdings" charset="2"/>
              <a:buChar char="§"/>
              <a:tabLst>
                <a:tab pos="6184900" algn="l"/>
              </a:tabLst>
              <a:defRPr sz="1600">
                <a:solidFill>
                  <a:srgbClr val="006DB5"/>
                </a:solidFill>
              </a:defRPr>
            </a:lvl3pPr>
            <a:lvl4pPr marL="1440000" indent="-360000">
              <a:spcBef>
                <a:spcPts val="0"/>
              </a:spcBef>
              <a:spcAft>
                <a:spcPts val="1200"/>
              </a:spcAft>
              <a:buClr>
                <a:srgbClr val="00AFA3"/>
              </a:buClr>
              <a:buFont typeface="Wingdings" charset="2"/>
              <a:buChar char="§"/>
              <a:tabLst>
                <a:tab pos="6184900" algn="l"/>
              </a:tabLst>
              <a:defRPr sz="1600">
                <a:solidFill>
                  <a:srgbClr val="006DB5"/>
                </a:solidFill>
              </a:defRPr>
            </a:lvl4pPr>
            <a:lvl5pPr marL="1800000" indent="-360000">
              <a:spcBef>
                <a:spcPts val="0"/>
              </a:spcBef>
              <a:spcAft>
                <a:spcPts val="1200"/>
              </a:spcAft>
              <a:buClr>
                <a:srgbClr val="00AFA3"/>
              </a:buClr>
              <a:buFont typeface="Wingdings" charset="2"/>
              <a:buChar char="§"/>
              <a:tabLst>
                <a:tab pos="6184900" algn="l"/>
              </a:tabLst>
              <a:defRPr sz="1600">
                <a:solidFill>
                  <a:srgbClr val="006DB5"/>
                </a:solidFill>
              </a:defRPr>
            </a:lvl5pPr>
          </a:lstStyle>
          <a:p>
            <a:pPr lvl="0"/>
            <a:r>
              <a:rPr lang="ga-IE"/>
              <a:t>Click to edit Master text styles</a:t>
            </a:r>
          </a:p>
          <a:p>
            <a:pPr lvl="1"/>
            <a:r>
              <a:rPr lang="ga-IE"/>
              <a:t>Second level</a:t>
            </a:r>
          </a:p>
          <a:p>
            <a:pPr lvl="2"/>
            <a:r>
              <a:rPr lang="ga-IE"/>
              <a:t>Third level</a:t>
            </a:r>
          </a:p>
          <a:p>
            <a:pPr lvl="3"/>
            <a:r>
              <a:rPr lang="ga-IE"/>
              <a:t>Fourth level</a:t>
            </a:r>
          </a:p>
          <a:p>
            <a:pPr lvl="4"/>
            <a:r>
              <a:rPr lang="ga-IE"/>
              <a:t>Fifth level</a:t>
            </a:r>
            <a:endParaRPr lang="en-US"/>
          </a:p>
        </p:txBody>
      </p:sp>
      <p:pic>
        <p:nvPicPr>
          <p:cNvPr id="11" name="Picture 10"/>
          <p:cNvPicPr>
            <a:picLocks noChangeAspect="1"/>
          </p:cNvPicPr>
          <p:nvPr userDrawn="1"/>
        </p:nvPicPr>
        <p:blipFill>
          <a:blip r:embed="rId3"/>
          <a:stretch>
            <a:fillRect/>
          </a:stretch>
        </p:blipFill>
        <p:spPr>
          <a:xfrm>
            <a:off x="7289800" y="0"/>
            <a:ext cx="1625600" cy="1079500"/>
          </a:xfrm>
          <a:prstGeom prst="rect">
            <a:avLst/>
          </a:prstGeom>
        </p:spPr>
      </p:pic>
    </p:spTree>
    <p:extLst>
      <p:ext uri="{BB962C8B-B14F-4D97-AF65-F5344CB8AC3E}">
        <p14:creationId xmlns:p14="http://schemas.microsoft.com/office/powerpoint/2010/main" val="2682195648"/>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obj" preserve="1">
  <p:cSld name="Pic+Head-02">
    <p:spTree>
      <p:nvGrpSpPr>
        <p:cNvPr id="1" name=""/>
        <p:cNvGrpSpPr/>
        <p:nvPr/>
      </p:nvGrpSpPr>
      <p:grpSpPr>
        <a:xfrm>
          <a:off x="0" y="0"/>
          <a:ext cx="0" cy="0"/>
          <a:chOff x="0" y="0"/>
          <a:chExt cx="0" cy="0"/>
        </a:xfrm>
      </p:grpSpPr>
      <p:sp>
        <p:nvSpPr>
          <p:cNvPr id="14" name="Rectangle 13"/>
          <p:cNvSpPr/>
          <p:nvPr userDrawn="1"/>
        </p:nvSpPr>
        <p:spPr>
          <a:xfrm>
            <a:off x="-4484" y="1059582"/>
            <a:ext cx="3060000" cy="3708000"/>
          </a:xfrm>
          <a:prstGeom prst="rect">
            <a:avLst/>
          </a:prstGeom>
          <a:blipFill rotWithShape="1">
            <a:blip r:embed="rId2"/>
            <a:srcRect/>
            <a:stretch>
              <a:fillRect l="-15340" r="-140614" b="-18857"/>
            </a:stretch>
          </a:blip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t" anchorCtr="0"/>
          <a:lstStyle/>
          <a:p>
            <a:pPr algn="ctr"/>
            <a:endParaRPr lang="en-US"/>
          </a:p>
        </p:txBody>
      </p:sp>
      <p:sp>
        <p:nvSpPr>
          <p:cNvPr id="11" name="Rectangle 10"/>
          <p:cNvSpPr/>
          <p:nvPr userDrawn="1"/>
        </p:nvSpPr>
        <p:spPr>
          <a:xfrm>
            <a:off x="0" y="4733529"/>
            <a:ext cx="9144000" cy="177800"/>
          </a:xfrm>
          <a:prstGeom prst="rect">
            <a:avLst/>
          </a:prstGeom>
          <a:solidFill>
            <a:srgbClr val="0D588F"/>
          </a:solid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ctr"/>
          <a:lstStyle/>
          <a:p>
            <a:pPr algn="ctr"/>
            <a:endParaRPr lang="en-US"/>
          </a:p>
        </p:txBody>
      </p:sp>
      <p:sp>
        <p:nvSpPr>
          <p:cNvPr id="13" name="Rectangle 12"/>
          <p:cNvSpPr/>
          <p:nvPr userDrawn="1"/>
        </p:nvSpPr>
        <p:spPr>
          <a:xfrm>
            <a:off x="0" y="-16271"/>
            <a:ext cx="9144000" cy="1079500"/>
          </a:xfrm>
          <a:prstGeom prst="rect">
            <a:avLst/>
          </a:prstGeom>
          <a:solidFill>
            <a:srgbClr val="3A9C90"/>
          </a:solid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ctr"/>
          <a:lstStyle/>
          <a:p>
            <a:pPr algn="ctr"/>
            <a:endParaRPr lang="en-US"/>
          </a:p>
        </p:txBody>
      </p:sp>
      <p:sp>
        <p:nvSpPr>
          <p:cNvPr id="2" name="Title 1"/>
          <p:cNvSpPr>
            <a:spLocks noGrp="1"/>
          </p:cNvSpPr>
          <p:nvPr>
            <p:ph type="title" hasCustomPrompt="1"/>
          </p:nvPr>
        </p:nvSpPr>
        <p:spPr>
          <a:xfrm>
            <a:off x="457200" y="205979"/>
            <a:ext cx="8229600" cy="857250"/>
          </a:xfrm>
          <a:prstGeom prst="rect">
            <a:avLst/>
          </a:prstGeom>
        </p:spPr>
        <p:txBody>
          <a:bodyPr lIns="0" tIns="0" rIns="0" bIns="0" anchor="ctr" anchorCtr="0"/>
          <a:lstStyle>
            <a:lvl1pPr algn="l">
              <a:defRPr sz="3000">
                <a:solidFill>
                  <a:srgbClr val="FFFFFF"/>
                </a:solidFill>
              </a:defRPr>
            </a:lvl1pPr>
          </a:lstStyle>
          <a:p>
            <a:r>
              <a:rPr lang="ga-IE"/>
              <a:t>Click to Edit Master Title Style</a:t>
            </a:r>
            <a:endParaRPr lang="en-US"/>
          </a:p>
        </p:txBody>
      </p:sp>
      <p:sp>
        <p:nvSpPr>
          <p:cNvPr id="3" name="Content Placeholder 2"/>
          <p:cNvSpPr>
            <a:spLocks noGrp="1"/>
          </p:cNvSpPr>
          <p:nvPr>
            <p:ph idx="1" hasCustomPrompt="1"/>
          </p:nvPr>
        </p:nvSpPr>
        <p:spPr>
          <a:xfrm>
            <a:off x="3491880" y="1347614"/>
            <a:ext cx="5194920" cy="548878"/>
          </a:xfrm>
          <a:prstGeom prst="rect">
            <a:avLst/>
          </a:prstGeom>
        </p:spPr>
        <p:txBody>
          <a:bodyPr lIns="0" tIns="0" rIns="0" bIns="0" anchor="t" anchorCtr="0"/>
          <a:lstStyle>
            <a:lvl1pPr marL="0" indent="0">
              <a:spcBef>
                <a:spcPts val="0"/>
              </a:spcBef>
              <a:spcAft>
                <a:spcPts val="1200"/>
              </a:spcAft>
              <a:buClr>
                <a:srgbClr val="00AFA3"/>
              </a:buClr>
              <a:buFont typeface="Arial"/>
              <a:buNone/>
              <a:defRPr sz="2000">
                <a:solidFill>
                  <a:srgbClr val="006DB5"/>
                </a:solidFill>
              </a:defRPr>
            </a:lvl1pPr>
            <a:lvl2pPr marL="360000" indent="0">
              <a:spcBef>
                <a:spcPts val="0"/>
              </a:spcBef>
              <a:spcAft>
                <a:spcPts val="1200"/>
              </a:spcAft>
              <a:buClr>
                <a:srgbClr val="00AFA3"/>
              </a:buClr>
              <a:buFont typeface="Arial"/>
              <a:buNone/>
              <a:defRPr sz="1600">
                <a:solidFill>
                  <a:srgbClr val="006DB5"/>
                </a:solidFill>
              </a:defRPr>
            </a:lvl2pPr>
            <a:lvl3pPr marL="720000" indent="0">
              <a:spcBef>
                <a:spcPts val="0"/>
              </a:spcBef>
              <a:spcAft>
                <a:spcPts val="1200"/>
              </a:spcAft>
              <a:buClr>
                <a:srgbClr val="00AFA3"/>
              </a:buClr>
              <a:buFont typeface="Arial"/>
              <a:buNone/>
              <a:defRPr sz="1600">
                <a:solidFill>
                  <a:srgbClr val="006DB5"/>
                </a:solidFill>
              </a:defRPr>
            </a:lvl3pPr>
            <a:lvl4pPr marL="1080000" indent="0">
              <a:spcBef>
                <a:spcPts val="0"/>
              </a:spcBef>
              <a:spcAft>
                <a:spcPts val="1200"/>
              </a:spcAft>
              <a:buClr>
                <a:srgbClr val="00AFA3"/>
              </a:buClr>
              <a:buFont typeface="Arial"/>
              <a:buNone/>
              <a:defRPr sz="1600">
                <a:solidFill>
                  <a:srgbClr val="006DB5"/>
                </a:solidFill>
              </a:defRPr>
            </a:lvl4pPr>
            <a:lvl5pPr marL="1440000" indent="0">
              <a:spcBef>
                <a:spcPts val="0"/>
              </a:spcBef>
              <a:spcAft>
                <a:spcPts val="1200"/>
              </a:spcAft>
              <a:buClr>
                <a:srgbClr val="00AFA3"/>
              </a:buClr>
              <a:buFont typeface="Arial"/>
              <a:buNone/>
              <a:defRPr sz="1600">
                <a:solidFill>
                  <a:srgbClr val="006DB5"/>
                </a:solidFill>
              </a:defRPr>
            </a:lvl5pPr>
          </a:lstStyle>
          <a:p>
            <a:pPr lvl="0"/>
            <a:r>
              <a:rPr lang="ga-IE"/>
              <a:t>Click to Edit Master Text Styles</a:t>
            </a:r>
          </a:p>
        </p:txBody>
      </p:sp>
      <p:sp>
        <p:nvSpPr>
          <p:cNvPr id="10" name="Content Placeholder 2"/>
          <p:cNvSpPr>
            <a:spLocks noGrp="1"/>
          </p:cNvSpPr>
          <p:nvPr>
            <p:ph idx="10"/>
          </p:nvPr>
        </p:nvSpPr>
        <p:spPr>
          <a:xfrm>
            <a:off x="3491880" y="1896491"/>
            <a:ext cx="5194920" cy="2691483"/>
          </a:xfrm>
          <a:prstGeom prst="rect">
            <a:avLst/>
          </a:prstGeom>
        </p:spPr>
        <p:txBody>
          <a:bodyPr lIns="0" tIns="0" rIns="0" bIns="0" anchor="t" anchorCtr="0"/>
          <a:lstStyle>
            <a:lvl1pPr marL="360000" indent="-360000">
              <a:spcBef>
                <a:spcPts val="0"/>
              </a:spcBef>
              <a:spcAft>
                <a:spcPts val="1200"/>
              </a:spcAft>
              <a:buClr>
                <a:srgbClr val="00AFA3"/>
              </a:buClr>
              <a:buFont typeface="Wingdings" charset="2"/>
              <a:buChar char="§"/>
              <a:tabLst>
                <a:tab pos="6184900" algn="l"/>
              </a:tabLst>
              <a:defRPr sz="1600">
                <a:solidFill>
                  <a:srgbClr val="006DB5"/>
                </a:solidFill>
              </a:defRPr>
            </a:lvl1pPr>
            <a:lvl2pPr marL="720000" indent="-360000">
              <a:spcBef>
                <a:spcPts val="0"/>
              </a:spcBef>
              <a:spcAft>
                <a:spcPts val="1200"/>
              </a:spcAft>
              <a:buClr>
                <a:srgbClr val="00AFA3"/>
              </a:buClr>
              <a:buFont typeface="Wingdings" charset="2"/>
              <a:buChar char="§"/>
              <a:tabLst>
                <a:tab pos="6184900" algn="l"/>
              </a:tabLst>
              <a:defRPr sz="1600">
                <a:solidFill>
                  <a:srgbClr val="006DB5"/>
                </a:solidFill>
              </a:defRPr>
            </a:lvl2pPr>
            <a:lvl3pPr marL="1080000" indent="-360000">
              <a:spcBef>
                <a:spcPts val="0"/>
              </a:spcBef>
              <a:spcAft>
                <a:spcPts val="1200"/>
              </a:spcAft>
              <a:buClr>
                <a:srgbClr val="00AFA3"/>
              </a:buClr>
              <a:buFont typeface="Wingdings" charset="2"/>
              <a:buChar char="§"/>
              <a:tabLst>
                <a:tab pos="6184900" algn="l"/>
              </a:tabLst>
              <a:defRPr sz="1600">
                <a:solidFill>
                  <a:srgbClr val="006DB5"/>
                </a:solidFill>
              </a:defRPr>
            </a:lvl3pPr>
            <a:lvl4pPr marL="1440000" indent="-360000">
              <a:spcBef>
                <a:spcPts val="0"/>
              </a:spcBef>
              <a:spcAft>
                <a:spcPts val="1200"/>
              </a:spcAft>
              <a:buClr>
                <a:srgbClr val="00AFA3"/>
              </a:buClr>
              <a:buFont typeface="Wingdings" charset="2"/>
              <a:buChar char="§"/>
              <a:tabLst>
                <a:tab pos="6184900" algn="l"/>
              </a:tabLst>
              <a:defRPr sz="1600">
                <a:solidFill>
                  <a:srgbClr val="006DB5"/>
                </a:solidFill>
              </a:defRPr>
            </a:lvl4pPr>
            <a:lvl5pPr marL="1800000" indent="-360000">
              <a:spcBef>
                <a:spcPts val="0"/>
              </a:spcBef>
              <a:spcAft>
                <a:spcPts val="1200"/>
              </a:spcAft>
              <a:buClr>
                <a:srgbClr val="00AFA3"/>
              </a:buClr>
              <a:buFont typeface="Wingdings" charset="2"/>
              <a:buChar char="§"/>
              <a:tabLst>
                <a:tab pos="6184900" algn="l"/>
              </a:tabLst>
              <a:defRPr sz="1600">
                <a:solidFill>
                  <a:srgbClr val="006DB5"/>
                </a:solidFill>
              </a:defRPr>
            </a:lvl5pPr>
          </a:lstStyle>
          <a:p>
            <a:pPr lvl="0"/>
            <a:r>
              <a:rPr lang="ga-IE"/>
              <a:t>Click to edit Master text styles</a:t>
            </a:r>
          </a:p>
          <a:p>
            <a:pPr lvl="1"/>
            <a:r>
              <a:rPr lang="ga-IE"/>
              <a:t>Second level</a:t>
            </a:r>
          </a:p>
          <a:p>
            <a:pPr lvl="2"/>
            <a:r>
              <a:rPr lang="ga-IE"/>
              <a:t>Third level</a:t>
            </a:r>
          </a:p>
          <a:p>
            <a:pPr lvl="3"/>
            <a:r>
              <a:rPr lang="ga-IE"/>
              <a:t>Fourth level</a:t>
            </a:r>
          </a:p>
          <a:p>
            <a:pPr lvl="4"/>
            <a:r>
              <a:rPr lang="ga-IE"/>
              <a:t>Fifth level</a:t>
            </a:r>
            <a:endParaRPr lang="en-US"/>
          </a:p>
        </p:txBody>
      </p:sp>
      <p:pic>
        <p:nvPicPr>
          <p:cNvPr id="9" name="Picture 8"/>
          <p:cNvPicPr>
            <a:picLocks noChangeAspect="1"/>
          </p:cNvPicPr>
          <p:nvPr userDrawn="1"/>
        </p:nvPicPr>
        <p:blipFill>
          <a:blip r:embed="rId3"/>
          <a:stretch>
            <a:fillRect/>
          </a:stretch>
        </p:blipFill>
        <p:spPr>
          <a:xfrm>
            <a:off x="7289800" y="0"/>
            <a:ext cx="1625600" cy="1079500"/>
          </a:xfrm>
          <a:prstGeom prst="rect">
            <a:avLst/>
          </a:prstGeom>
        </p:spPr>
      </p:pic>
    </p:spTree>
    <p:extLst>
      <p:ext uri="{BB962C8B-B14F-4D97-AF65-F5344CB8AC3E}">
        <p14:creationId xmlns:p14="http://schemas.microsoft.com/office/powerpoint/2010/main" val="1889897621"/>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userDrawn="1">
  <p:cSld name="Pic+Text-01">
    <p:spTree>
      <p:nvGrpSpPr>
        <p:cNvPr id="1" name=""/>
        <p:cNvGrpSpPr/>
        <p:nvPr/>
      </p:nvGrpSpPr>
      <p:grpSpPr>
        <a:xfrm>
          <a:off x="0" y="0"/>
          <a:ext cx="0" cy="0"/>
          <a:chOff x="0" y="0"/>
          <a:chExt cx="0" cy="0"/>
        </a:xfrm>
      </p:grpSpPr>
      <p:sp>
        <p:nvSpPr>
          <p:cNvPr id="10" name="Content Placeholder 2"/>
          <p:cNvSpPr>
            <a:spLocks noGrp="1"/>
          </p:cNvSpPr>
          <p:nvPr>
            <p:ph idx="10"/>
          </p:nvPr>
        </p:nvSpPr>
        <p:spPr>
          <a:xfrm>
            <a:off x="3491880" y="1347615"/>
            <a:ext cx="5194920" cy="3240360"/>
          </a:xfrm>
          <a:prstGeom prst="rect">
            <a:avLst/>
          </a:prstGeom>
        </p:spPr>
        <p:txBody>
          <a:bodyPr lIns="0" tIns="0" rIns="0" bIns="0" anchor="t" anchorCtr="0"/>
          <a:lstStyle>
            <a:lvl1pPr marL="360000" indent="-360000">
              <a:spcBef>
                <a:spcPts val="0"/>
              </a:spcBef>
              <a:spcAft>
                <a:spcPts val="1200"/>
              </a:spcAft>
              <a:buClr>
                <a:srgbClr val="00AFA3"/>
              </a:buClr>
              <a:buFont typeface="Wingdings" charset="2"/>
              <a:buChar char="§"/>
              <a:tabLst>
                <a:tab pos="6184900" algn="l"/>
              </a:tabLst>
              <a:defRPr sz="1600">
                <a:solidFill>
                  <a:srgbClr val="006DB5"/>
                </a:solidFill>
              </a:defRPr>
            </a:lvl1pPr>
            <a:lvl2pPr marL="720000" indent="-360000">
              <a:spcBef>
                <a:spcPts val="0"/>
              </a:spcBef>
              <a:spcAft>
                <a:spcPts val="1200"/>
              </a:spcAft>
              <a:buClr>
                <a:srgbClr val="00AFA3"/>
              </a:buClr>
              <a:buFont typeface="Wingdings" charset="2"/>
              <a:buChar char="§"/>
              <a:tabLst>
                <a:tab pos="6184900" algn="l"/>
              </a:tabLst>
              <a:defRPr sz="1600">
                <a:solidFill>
                  <a:srgbClr val="006DB5"/>
                </a:solidFill>
              </a:defRPr>
            </a:lvl2pPr>
            <a:lvl3pPr marL="1080000" indent="-360000">
              <a:spcBef>
                <a:spcPts val="0"/>
              </a:spcBef>
              <a:spcAft>
                <a:spcPts val="1200"/>
              </a:spcAft>
              <a:buClr>
                <a:srgbClr val="00AFA3"/>
              </a:buClr>
              <a:buFont typeface="Wingdings" charset="2"/>
              <a:buChar char="§"/>
              <a:tabLst>
                <a:tab pos="6184900" algn="l"/>
              </a:tabLst>
              <a:defRPr sz="1600">
                <a:solidFill>
                  <a:srgbClr val="006DB5"/>
                </a:solidFill>
              </a:defRPr>
            </a:lvl3pPr>
            <a:lvl4pPr marL="1440000" indent="-360000">
              <a:spcBef>
                <a:spcPts val="0"/>
              </a:spcBef>
              <a:spcAft>
                <a:spcPts val="1200"/>
              </a:spcAft>
              <a:buClr>
                <a:srgbClr val="00AFA3"/>
              </a:buClr>
              <a:buFont typeface="Wingdings" charset="2"/>
              <a:buChar char="§"/>
              <a:tabLst>
                <a:tab pos="6184900" algn="l"/>
              </a:tabLst>
              <a:defRPr sz="1600">
                <a:solidFill>
                  <a:srgbClr val="006DB5"/>
                </a:solidFill>
              </a:defRPr>
            </a:lvl4pPr>
            <a:lvl5pPr marL="1800000" indent="-360000">
              <a:spcBef>
                <a:spcPts val="0"/>
              </a:spcBef>
              <a:spcAft>
                <a:spcPts val="1200"/>
              </a:spcAft>
              <a:buClr>
                <a:srgbClr val="00AFA3"/>
              </a:buClr>
              <a:buFont typeface="Wingdings" charset="2"/>
              <a:buChar char="§"/>
              <a:tabLst>
                <a:tab pos="6184900" algn="l"/>
              </a:tabLst>
              <a:defRPr sz="1600">
                <a:solidFill>
                  <a:srgbClr val="006DB5"/>
                </a:solidFill>
              </a:defRPr>
            </a:lvl5pPr>
          </a:lstStyle>
          <a:p>
            <a:pPr lvl="0"/>
            <a:r>
              <a:rPr lang="ga-IE"/>
              <a:t>Click to edit Master text styles</a:t>
            </a:r>
          </a:p>
          <a:p>
            <a:pPr lvl="1"/>
            <a:r>
              <a:rPr lang="ga-IE"/>
              <a:t>Second level</a:t>
            </a:r>
          </a:p>
          <a:p>
            <a:pPr lvl="2"/>
            <a:r>
              <a:rPr lang="ga-IE"/>
              <a:t>Third level</a:t>
            </a:r>
          </a:p>
          <a:p>
            <a:pPr lvl="3"/>
            <a:r>
              <a:rPr lang="ga-IE"/>
              <a:t>Fourth level</a:t>
            </a:r>
          </a:p>
          <a:p>
            <a:pPr lvl="4"/>
            <a:r>
              <a:rPr lang="ga-IE"/>
              <a:t>Fifth level</a:t>
            </a:r>
            <a:endParaRPr lang="en-US"/>
          </a:p>
        </p:txBody>
      </p:sp>
      <p:sp>
        <p:nvSpPr>
          <p:cNvPr id="12" name="Rectangle 11"/>
          <p:cNvSpPr/>
          <p:nvPr userDrawn="1"/>
        </p:nvSpPr>
        <p:spPr>
          <a:xfrm>
            <a:off x="-4484" y="1059582"/>
            <a:ext cx="3060000" cy="3708000"/>
          </a:xfrm>
          <a:prstGeom prst="rect">
            <a:avLst/>
          </a:prstGeom>
          <a:blipFill rotWithShape="1">
            <a:blip r:embed="rId2"/>
            <a:srcRect/>
            <a:stretch>
              <a:fillRect l="-15340" r="-140614" b="-18857"/>
            </a:stretch>
          </a:blip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t" anchorCtr="0"/>
          <a:lstStyle/>
          <a:p>
            <a:pPr algn="ctr"/>
            <a:endParaRPr lang="en-US"/>
          </a:p>
        </p:txBody>
      </p:sp>
      <p:sp>
        <p:nvSpPr>
          <p:cNvPr id="7" name="Rectangle 6"/>
          <p:cNvSpPr/>
          <p:nvPr userDrawn="1"/>
        </p:nvSpPr>
        <p:spPr>
          <a:xfrm>
            <a:off x="0" y="-16271"/>
            <a:ext cx="9144000" cy="1079500"/>
          </a:xfrm>
          <a:prstGeom prst="rect">
            <a:avLst/>
          </a:prstGeom>
          <a:solidFill>
            <a:srgbClr val="005893"/>
          </a:solid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ctr"/>
          <a:lstStyle/>
          <a:p>
            <a:pPr algn="ctr"/>
            <a:endParaRPr lang="en-US"/>
          </a:p>
        </p:txBody>
      </p:sp>
      <p:sp>
        <p:nvSpPr>
          <p:cNvPr id="9" name="Rectangle 8"/>
          <p:cNvSpPr/>
          <p:nvPr userDrawn="1"/>
        </p:nvSpPr>
        <p:spPr>
          <a:xfrm>
            <a:off x="0" y="4733529"/>
            <a:ext cx="9144000" cy="177800"/>
          </a:xfrm>
          <a:prstGeom prst="rect">
            <a:avLst/>
          </a:prstGeom>
          <a:solidFill>
            <a:srgbClr val="3A9C90"/>
          </a:solid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ctr"/>
          <a:lstStyle/>
          <a:p>
            <a:pPr algn="ctr"/>
            <a:endParaRPr lang="en-US"/>
          </a:p>
        </p:txBody>
      </p:sp>
      <p:sp>
        <p:nvSpPr>
          <p:cNvPr id="2" name="Title 1"/>
          <p:cNvSpPr>
            <a:spLocks noGrp="1"/>
          </p:cNvSpPr>
          <p:nvPr>
            <p:ph type="title" hasCustomPrompt="1"/>
          </p:nvPr>
        </p:nvSpPr>
        <p:spPr>
          <a:xfrm>
            <a:off x="457200" y="205979"/>
            <a:ext cx="8229600" cy="857250"/>
          </a:xfrm>
          <a:prstGeom prst="rect">
            <a:avLst/>
          </a:prstGeom>
        </p:spPr>
        <p:txBody>
          <a:bodyPr lIns="0" tIns="0" rIns="0" bIns="0" anchor="ctr" anchorCtr="0"/>
          <a:lstStyle>
            <a:lvl1pPr algn="l">
              <a:defRPr sz="3000">
                <a:solidFill>
                  <a:srgbClr val="FFFFFF"/>
                </a:solidFill>
              </a:defRPr>
            </a:lvl1pPr>
          </a:lstStyle>
          <a:p>
            <a:r>
              <a:rPr lang="ga-IE"/>
              <a:t>Click to Edit Master Title Style</a:t>
            </a:r>
            <a:endParaRPr lang="en-US"/>
          </a:p>
        </p:txBody>
      </p:sp>
      <p:pic>
        <p:nvPicPr>
          <p:cNvPr id="11" name="Picture 10"/>
          <p:cNvPicPr>
            <a:picLocks noChangeAspect="1"/>
          </p:cNvPicPr>
          <p:nvPr userDrawn="1"/>
        </p:nvPicPr>
        <p:blipFill>
          <a:blip r:embed="rId3"/>
          <a:stretch>
            <a:fillRect/>
          </a:stretch>
        </p:blipFill>
        <p:spPr>
          <a:xfrm>
            <a:off x="7289800" y="0"/>
            <a:ext cx="1625600" cy="1079500"/>
          </a:xfrm>
          <a:prstGeom prst="rect">
            <a:avLst/>
          </a:prstGeom>
        </p:spPr>
      </p:pic>
    </p:spTree>
    <p:extLst>
      <p:ext uri="{BB962C8B-B14F-4D97-AF65-F5344CB8AC3E}">
        <p14:creationId xmlns:p14="http://schemas.microsoft.com/office/powerpoint/2010/main" val="700391509"/>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userDrawn="1">
  <p:cSld name="Pic+Text-02">
    <p:spTree>
      <p:nvGrpSpPr>
        <p:cNvPr id="1" name=""/>
        <p:cNvGrpSpPr/>
        <p:nvPr/>
      </p:nvGrpSpPr>
      <p:grpSpPr>
        <a:xfrm>
          <a:off x="0" y="0"/>
          <a:ext cx="0" cy="0"/>
          <a:chOff x="0" y="0"/>
          <a:chExt cx="0" cy="0"/>
        </a:xfrm>
      </p:grpSpPr>
      <p:sp>
        <p:nvSpPr>
          <p:cNvPr id="10" name="Content Placeholder 2"/>
          <p:cNvSpPr>
            <a:spLocks noGrp="1"/>
          </p:cNvSpPr>
          <p:nvPr>
            <p:ph idx="10"/>
          </p:nvPr>
        </p:nvSpPr>
        <p:spPr>
          <a:xfrm>
            <a:off x="3491880" y="1347615"/>
            <a:ext cx="5194920" cy="3240360"/>
          </a:xfrm>
          <a:prstGeom prst="rect">
            <a:avLst/>
          </a:prstGeom>
        </p:spPr>
        <p:txBody>
          <a:bodyPr lIns="0" tIns="0" rIns="0" bIns="0" anchor="t" anchorCtr="0"/>
          <a:lstStyle>
            <a:lvl1pPr marL="360000" indent="-360000">
              <a:spcBef>
                <a:spcPts val="0"/>
              </a:spcBef>
              <a:spcAft>
                <a:spcPts val="1200"/>
              </a:spcAft>
              <a:buClr>
                <a:srgbClr val="00AFA3"/>
              </a:buClr>
              <a:buFont typeface="Wingdings" charset="2"/>
              <a:buChar char="§"/>
              <a:tabLst>
                <a:tab pos="6184900" algn="l"/>
              </a:tabLst>
              <a:defRPr sz="1600">
                <a:solidFill>
                  <a:srgbClr val="006DB5"/>
                </a:solidFill>
              </a:defRPr>
            </a:lvl1pPr>
            <a:lvl2pPr marL="720000" indent="-360000">
              <a:spcBef>
                <a:spcPts val="0"/>
              </a:spcBef>
              <a:spcAft>
                <a:spcPts val="1200"/>
              </a:spcAft>
              <a:buClr>
                <a:srgbClr val="00AFA3"/>
              </a:buClr>
              <a:buFont typeface="Wingdings" charset="2"/>
              <a:buChar char="§"/>
              <a:tabLst>
                <a:tab pos="6184900" algn="l"/>
              </a:tabLst>
              <a:defRPr sz="1600">
                <a:solidFill>
                  <a:srgbClr val="006DB5"/>
                </a:solidFill>
              </a:defRPr>
            </a:lvl2pPr>
            <a:lvl3pPr marL="1080000" indent="-360000">
              <a:spcBef>
                <a:spcPts val="0"/>
              </a:spcBef>
              <a:spcAft>
                <a:spcPts val="1200"/>
              </a:spcAft>
              <a:buClr>
                <a:srgbClr val="00AFA3"/>
              </a:buClr>
              <a:buFont typeface="Wingdings" charset="2"/>
              <a:buChar char="§"/>
              <a:tabLst>
                <a:tab pos="6184900" algn="l"/>
              </a:tabLst>
              <a:defRPr sz="1600">
                <a:solidFill>
                  <a:srgbClr val="006DB5"/>
                </a:solidFill>
              </a:defRPr>
            </a:lvl3pPr>
            <a:lvl4pPr marL="1440000" indent="-360000">
              <a:spcBef>
                <a:spcPts val="0"/>
              </a:spcBef>
              <a:spcAft>
                <a:spcPts val="1200"/>
              </a:spcAft>
              <a:buClr>
                <a:srgbClr val="00AFA3"/>
              </a:buClr>
              <a:buFont typeface="Wingdings" charset="2"/>
              <a:buChar char="§"/>
              <a:tabLst>
                <a:tab pos="6184900" algn="l"/>
              </a:tabLst>
              <a:defRPr sz="1600">
                <a:solidFill>
                  <a:srgbClr val="006DB5"/>
                </a:solidFill>
              </a:defRPr>
            </a:lvl4pPr>
            <a:lvl5pPr marL="1800000" indent="-360000">
              <a:spcBef>
                <a:spcPts val="0"/>
              </a:spcBef>
              <a:spcAft>
                <a:spcPts val="1200"/>
              </a:spcAft>
              <a:buClr>
                <a:srgbClr val="00AFA3"/>
              </a:buClr>
              <a:buFont typeface="Wingdings" charset="2"/>
              <a:buChar char="§"/>
              <a:tabLst>
                <a:tab pos="6184900" algn="l"/>
              </a:tabLst>
              <a:defRPr sz="1600">
                <a:solidFill>
                  <a:srgbClr val="006DB5"/>
                </a:solidFill>
              </a:defRPr>
            </a:lvl5pPr>
          </a:lstStyle>
          <a:p>
            <a:pPr lvl="0"/>
            <a:r>
              <a:rPr lang="ga-IE"/>
              <a:t>Click to edit Master text styles</a:t>
            </a:r>
          </a:p>
          <a:p>
            <a:pPr lvl="1"/>
            <a:r>
              <a:rPr lang="ga-IE"/>
              <a:t>Second level</a:t>
            </a:r>
          </a:p>
          <a:p>
            <a:pPr lvl="2"/>
            <a:r>
              <a:rPr lang="ga-IE"/>
              <a:t>Third level</a:t>
            </a:r>
          </a:p>
          <a:p>
            <a:pPr lvl="3"/>
            <a:r>
              <a:rPr lang="ga-IE"/>
              <a:t>Fourth level</a:t>
            </a:r>
          </a:p>
          <a:p>
            <a:pPr lvl="4"/>
            <a:r>
              <a:rPr lang="ga-IE"/>
              <a:t>Fifth level</a:t>
            </a:r>
            <a:endParaRPr lang="en-US"/>
          </a:p>
        </p:txBody>
      </p:sp>
      <p:sp>
        <p:nvSpPr>
          <p:cNvPr id="14" name="Rectangle 13"/>
          <p:cNvSpPr/>
          <p:nvPr userDrawn="1"/>
        </p:nvSpPr>
        <p:spPr>
          <a:xfrm>
            <a:off x="-4484" y="1059582"/>
            <a:ext cx="3060000" cy="3708000"/>
          </a:xfrm>
          <a:prstGeom prst="rect">
            <a:avLst/>
          </a:prstGeom>
          <a:blipFill rotWithShape="1">
            <a:blip r:embed="rId2"/>
            <a:srcRect/>
            <a:stretch>
              <a:fillRect l="-15340" r="-140614" b="-18857"/>
            </a:stretch>
          </a:blip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t" anchorCtr="0"/>
          <a:lstStyle/>
          <a:p>
            <a:pPr algn="ctr"/>
            <a:endParaRPr lang="en-US"/>
          </a:p>
        </p:txBody>
      </p:sp>
      <p:sp>
        <p:nvSpPr>
          <p:cNvPr id="11" name="Rectangle 10"/>
          <p:cNvSpPr/>
          <p:nvPr userDrawn="1"/>
        </p:nvSpPr>
        <p:spPr>
          <a:xfrm>
            <a:off x="0" y="4733529"/>
            <a:ext cx="9144000" cy="177800"/>
          </a:xfrm>
          <a:prstGeom prst="rect">
            <a:avLst/>
          </a:prstGeom>
          <a:solidFill>
            <a:srgbClr val="0D588F"/>
          </a:solid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ctr"/>
          <a:lstStyle/>
          <a:p>
            <a:pPr algn="ctr"/>
            <a:endParaRPr lang="en-US"/>
          </a:p>
        </p:txBody>
      </p:sp>
      <p:sp>
        <p:nvSpPr>
          <p:cNvPr id="13" name="Rectangle 12"/>
          <p:cNvSpPr/>
          <p:nvPr userDrawn="1"/>
        </p:nvSpPr>
        <p:spPr>
          <a:xfrm>
            <a:off x="0" y="-16271"/>
            <a:ext cx="9144000" cy="1079500"/>
          </a:xfrm>
          <a:prstGeom prst="rect">
            <a:avLst/>
          </a:prstGeom>
          <a:solidFill>
            <a:srgbClr val="3A9C90"/>
          </a:solidFill>
          <a:ln>
            <a:noFill/>
          </a:ln>
          <a:effectLst/>
        </p:spPr>
        <p:style>
          <a:lnRef idx="1">
            <a:schemeClr val="accent1"/>
          </a:lnRef>
          <a:fillRef idx="3">
            <a:schemeClr val="accent1"/>
          </a:fillRef>
          <a:effectRef idx="2">
            <a:schemeClr val="accent1"/>
          </a:effectRef>
          <a:fontRef idx="minor">
            <a:schemeClr val="lt1"/>
          </a:fontRef>
        </p:style>
        <p:txBody>
          <a:bodyPr lIns="0" tIns="0" rIns="0" bIns="0" rtlCol="0" anchor="ctr"/>
          <a:lstStyle/>
          <a:p>
            <a:pPr algn="ctr"/>
            <a:endParaRPr lang="en-US"/>
          </a:p>
        </p:txBody>
      </p:sp>
      <p:sp>
        <p:nvSpPr>
          <p:cNvPr id="2" name="Title 1"/>
          <p:cNvSpPr>
            <a:spLocks noGrp="1"/>
          </p:cNvSpPr>
          <p:nvPr>
            <p:ph type="title" hasCustomPrompt="1"/>
          </p:nvPr>
        </p:nvSpPr>
        <p:spPr>
          <a:xfrm>
            <a:off x="457200" y="205979"/>
            <a:ext cx="8229600" cy="857250"/>
          </a:xfrm>
          <a:prstGeom prst="rect">
            <a:avLst/>
          </a:prstGeom>
        </p:spPr>
        <p:txBody>
          <a:bodyPr lIns="0" tIns="0" rIns="0" bIns="0" anchor="ctr" anchorCtr="0"/>
          <a:lstStyle>
            <a:lvl1pPr algn="l">
              <a:defRPr sz="3000">
                <a:solidFill>
                  <a:srgbClr val="FFFFFF"/>
                </a:solidFill>
              </a:defRPr>
            </a:lvl1pPr>
          </a:lstStyle>
          <a:p>
            <a:r>
              <a:rPr lang="ga-IE"/>
              <a:t>Click to Edit Master Title Style</a:t>
            </a:r>
            <a:endParaRPr lang="en-US"/>
          </a:p>
        </p:txBody>
      </p:sp>
      <p:pic>
        <p:nvPicPr>
          <p:cNvPr id="9" name="Picture 8"/>
          <p:cNvPicPr>
            <a:picLocks noChangeAspect="1"/>
          </p:cNvPicPr>
          <p:nvPr userDrawn="1"/>
        </p:nvPicPr>
        <p:blipFill>
          <a:blip r:embed="rId3"/>
          <a:stretch>
            <a:fillRect/>
          </a:stretch>
        </p:blipFill>
        <p:spPr>
          <a:xfrm>
            <a:off x="7289800" y="0"/>
            <a:ext cx="1625600" cy="1079500"/>
          </a:xfrm>
          <a:prstGeom prst="rect">
            <a:avLst/>
          </a:prstGeom>
        </p:spPr>
      </p:pic>
    </p:spTree>
    <p:extLst>
      <p:ext uri="{BB962C8B-B14F-4D97-AF65-F5344CB8AC3E}">
        <p14:creationId xmlns:p14="http://schemas.microsoft.com/office/powerpoint/2010/main" val="2005278368"/>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Tree>
  </p:cSld>
  <p:clrMap bg1="lt1" tx1="dk1" bg2="lt2" tx2="dk2" accent1="accent1" accent2="accent2" accent3="accent3" accent4="accent4" accent5="accent5" accent6="accent6" hlink="hlink" folHlink="folHlink"/>
  <p:sldLayoutIdLst>
    <p:sldLayoutId id="2147483656" r:id="rId1"/>
    <p:sldLayoutId id="2147483657" r:id="rId2"/>
    <p:sldLayoutId id="2147483658" r:id="rId3"/>
    <p:sldLayoutId id="2147483659" r:id="rId4"/>
    <p:sldLayoutId id="2147483660" r:id="rId5"/>
    <p:sldLayoutId id="2147483661" r:id="rId6"/>
    <p:sldLayoutId id="2147483663" r:id="rId7"/>
    <p:sldLayoutId id="2147483664" r:id="rId8"/>
    <p:sldLayoutId id="2147483666" r:id="rId9"/>
    <p:sldLayoutId id="2147483667" r:id="rId10"/>
    <p:sldLayoutId id="2147483668" r:id="rId11"/>
    <p:sldLayoutId id="2147483655" r:id="rId12"/>
  </p:sldLayoutIdLst>
  <p:txStyles>
    <p:titleStyle>
      <a:lvl1pPr algn="ctr" defTabSz="4572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457200" rtl="0" eaLnBrk="1" latinLnBrk="0" hangingPunct="1">
        <a:spcBef>
          <a:spcPct val="20000"/>
        </a:spcBef>
        <a:buFont typeface="Arial"/>
        <a:buChar char="•"/>
        <a:defRPr sz="3200" kern="1200">
          <a:solidFill>
            <a:schemeClr val="tx1"/>
          </a:solidFill>
          <a:latin typeface="+mn-lt"/>
          <a:ea typeface="+mn-ea"/>
          <a:cs typeface="+mn-cs"/>
        </a:defRPr>
      </a:lvl1pPr>
      <a:lvl2pPr marL="742950" indent="-285750" algn="l" defTabSz="457200" rtl="0" eaLnBrk="1" latinLnBrk="0" hangingPunct="1">
        <a:spcBef>
          <a:spcPct val="20000"/>
        </a:spcBef>
        <a:buFont typeface="Arial"/>
        <a:buChar char="–"/>
        <a:defRPr sz="2800" kern="1200">
          <a:solidFill>
            <a:schemeClr val="tx1"/>
          </a:solidFill>
          <a:latin typeface="+mn-lt"/>
          <a:ea typeface="+mn-ea"/>
          <a:cs typeface="+mn-cs"/>
        </a:defRPr>
      </a:lvl2pPr>
      <a:lvl3pPr marL="1143000" indent="-228600" algn="l" defTabSz="457200" rtl="0" eaLnBrk="1" latinLnBrk="0" hangingPunct="1">
        <a:spcBef>
          <a:spcPct val="20000"/>
        </a:spcBef>
        <a:buFont typeface="Arial"/>
        <a:buChar char="•"/>
        <a:defRPr sz="2400" kern="1200">
          <a:solidFill>
            <a:schemeClr val="tx1"/>
          </a:solidFill>
          <a:latin typeface="+mn-lt"/>
          <a:ea typeface="+mn-ea"/>
          <a:cs typeface="+mn-cs"/>
        </a:defRPr>
      </a:lvl3pPr>
      <a:lvl4pPr marL="1600200" indent="-228600" algn="l" defTabSz="457200" rtl="0" eaLnBrk="1" latinLnBrk="0" hangingPunct="1">
        <a:spcBef>
          <a:spcPct val="20000"/>
        </a:spcBef>
        <a:buFont typeface="Arial"/>
        <a:buChar char="–"/>
        <a:defRPr sz="2000" kern="1200">
          <a:solidFill>
            <a:schemeClr val="tx1"/>
          </a:solidFill>
          <a:latin typeface="+mn-lt"/>
          <a:ea typeface="+mn-ea"/>
          <a:cs typeface="+mn-cs"/>
        </a:defRPr>
      </a:lvl4pPr>
      <a:lvl5pPr marL="2057400" indent="-228600" algn="l" defTabSz="457200" rtl="0" eaLnBrk="1" latinLnBrk="0" hangingPunct="1">
        <a:spcBef>
          <a:spcPct val="20000"/>
        </a:spcBef>
        <a:buFont typeface="Arial"/>
        <a:buChar char="»"/>
        <a:defRPr sz="2000" kern="1200">
          <a:solidFill>
            <a:schemeClr val="tx1"/>
          </a:solidFill>
          <a:latin typeface="+mn-lt"/>
          <a:ea typeface="+mn-ea"/>
          <a:cs typeface="+mn-cs"/>
        </a:defRPr>
      </a:lvl5pPr>
      <a:lvl6pPr marL="2514600" indent="-228600" algn="l" defTabSz="457200" rtl="0" eaLnBrk="1" latinLnBrk="0" hangingPunct="1">
        <a:spcBef>
          <a:spcPct val="20000"/>
        </a:spcBef>
        <a:buFont typeface="Arial"/>
        <a:buChar char="•"/>
        <a:defRPr sz="2000" kern="1200">
          <a:solidFill>
            <a:schemeClr val="tx1"/>
          </a:solidFill>
          <a:latin typeface="+mn-lt"/>
          <a:ea typeface="+mn-ea"/>
          <a:cs typeface="+mn-cs"/>
        </a:defRPr>
      </a:lvl6pPr>
      <a:lvl7pPr marL="2971800" indent="-228600" algn="l" defTabSz="457200" rtl="0" eaLnBrk="1" latinLnBrk="0" hangingPunct="1">
        <a:spcBef>
          <a:spcPct val="20000"/>
        </a:spcBef>
        <a:buFont typeface="Arial"/>
        <a:buChar char="•"/>
        <a:defRPr sz="2000" kern="1200">
          <a:solidFill>
            <a:schemeClr val="tx1"/>
          </a:solidFill>
          <a:latin typeface="+mn-lt"/>
          <a:ea typeface="+mn-ea"/>
          <a:cs typeface="+mn-cs"/>
        </a:defRPr>
      </a:lvl7pPr>
      <a:lvl8pPr marL="3429000" indent="-228600" algn="l" defTabSz="457200" rtl="0" eaLnBrk="1" latinLnBrk="0" hangingPunct="1">
        <a:spcBef>
          <a:spcPct val="20000"/>
        </a:spcBef>
        <a:buFont typeface="Arial"/>
        <a:buChar char="•"/>
        <a:defRPr sz="2000" kern="1200">
          <a:solidFill>
            <a:schemeClr val="tx1"/>
          </a:solidFill>
          <a:latin typeface="+mn-lt"/>
          <a:ea typeface="+mn-ea"/>
          <a:cs typeface="+mn-cs"/>
        </a:defRPr>
      </a:lvl8pPr>
      <a:lvl9pPr marL="3886200" indent="-228600" algn="l" defTabSz="457200" rtl="0" eaLnBrk="1" latinLnBrk="0" hangingPunct="1">
        <a:spcBef>
          <a:spcPct val="20000"/>
        </a:spcBef>
        <a:buFont typeface="Arial"/>
        <a:buChar char="•"/>
        <a:defRPr sz="2000" kern="1200">
          <a:solidFill>
            <a:schemeClr val="tx1"/>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2.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2.xml"/><Relationship Id="rId1" Type="http://schemas.openxmlformats.org/officeDocument/2006/relationships/slideLayout" Target="../slideLayouts/slideLayout4.xml"/><Relationship Id="rId6" Type="http://schemas.openxmlformats.org/officeDocument/2006/relationships/image" Target="../media/image10.png"/><Relationship Id="rId5" Type="http://schemas.openxmlformats.org/officeDocument/2006/relationships/image" Target="../media/image9.png"/><Relationship Id="rId4" Type="http://schemas.openxmlformats.org/officeDocument/2006/relationships/image" Target="../media/image8.png"/></Relationships>
</file>

<file path=ppt/slides/_rels/slide3.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notesSlide" Target="../notesSlides/notesSlide3.xml"/><Relationship Id="rId1" Type="http://schemas.openxmlformats.org/officeDocument/2006/relationships/slideLayout" Target="../slideLayouts/slideLayout4.xml"/><Relationship Id="rId4" Type="http://schemas.openxmlformats.org/officeDocument/2006/relationships/image" Target="../media/image12.png"/></Relationships>
</file>

<file path=ppt/slides/_rels/slide4.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notesSlide" Target="../notesSlides/notesSlide4.xml"/><Relationship Id="rId1" Type="http://schemas.openxmlformats.org/officeDocument/2006/relationships/slideLayout" Target="../slideLayouts/slideLayout4.xml"/></Relationships>
</file>

<file path=ppt/slides/_rels/slide5.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notesSlide" Target="../notesSlides/notesSlide5.xml"/><Relationship Id="rId1" Type="http://schemas.openxmlformats.org/officeDocument/2006/relationships/slideLayout" Target="../slideLayouts/slideLayout4.xml"/><Relationship Id="rId4" Type="http://schemas.openxmlformats.org/officeDocument/2006/relationships/image" Target="../media/image15.png"/></Relationships>
</file>

<file path=ppt/slides/_rels/slide6.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notesSlide" Target="../notesSlides/notesSlide6.xml"/><Relationship Id="rId1" Type="http://schemas.openxmlformats.org/officeDocument/2006/relationships/slideLayout" Target="../slideLayouts/slideLayout4.xml"/></Relationships>
</file>

<file path=ppt/slides/_rels/slide7.xml.rels><?xml version="1.0" encoding="UTF-8" standalone="yes"?>
<Relationships xmlns="http://schemas.openxmlformats.org/package/2006/relationships"><Relationship Id="rId3" Type="http://schemas.openxmlformats.org/officeDocument/2006/relationships/image" Target="../media/image17.png"/><Relationship Id="rId2" Type="http://schemas.openxmlformats.org/officeDocument/2006/relationships/notesSlide" Target="../notesSlides/notesSlide7.xml"/><Relationship Id="rId1" Type="http://schemas.openxmlformats.org/officeDocument/2006/relationships/slideLayout" Target="../slideLayouts/slideLayout4.xml"/></Relationships>
</file>

<file path=ppt/slides/_rels/slide8.xml.rels><?xml version="1.0" encoding="UTF-8" standalone="yes"?>
<Relationships xmlns="http://schemas.openxmlformats.org/package/2006/relationships"><Relationship Id="rId3" Type="http://schemas.openxmlformats.org/officeDocument/2006/relationships/image" Target="../media/image18.jpeg"/><Relationship Id="rId2" Type="http://schemas.openxmlformats.org/officeDocument/2006/relationships/notesSlide" Target="../notesSlides/notesSlide8.xml"/><Relationship Id="rId1" Type="http://schemas.openxmlformats.org/officeDocument/2006/relationships/slideLayout" Target="../slideLayouts/slideLayout4.xml"/></Relationships>
</file>

<file path=ppt/slides/_rels/slide9.xml.rels><?xml version="1.0" encoding="UTF-8" standalone="yes"?>
<Relationships xmlns="http://schemas.openxmlformats.org/package/2006/relationships"><Relationship Id="rId3" Type="http://schemas.openxmlformats.org/officeDocument/2006/relationships/image" Target="../media/image19.png"/><Relationship Id="rId7" Type="http://schemas.openxmlformats.org/officeDocument/2006/relationships/image" Target="../media/image23.png"/><Relationship Id="rId2" Type="http://schemas.openxmlformats.org/officeDocument/2006/relationships/notesSlide" Target="../notesSlides/notesSlide9.xml"/><Relationship Id="rId1" Type="http://schemas.openxmlformats.org/officeDocument/2006/relationships/slideLayout" Target="../slideLayouts/slideLayout4.xml"/><Relationship Id="rId6" Type="http://schemas.openxmlformats.org/officeDocument/2006/relationships/image" Target="../media/image22.png"/><Relationship Id="rId5" Type="http://schemas.openxmlformats.org/officeDocument/2006/relationships/image" Target="../media/image21.png"/><Relationship Id="rId4" Type="http://schemas.openxmlformats.org/officeDocument/2006/relationships/image" Target="../media/image20.png"/></Relationships>
</file>

<file path=ppt/slides/_rels/slide10.xml.rels><?xml version="1.0" encoding="UTF-8" standalone="yes"?>
<Relationships xmlns="http://schemas.openxmlformats.org/package/2006/relationships"><Relationship Id="rId3" Type="http://schemas.openxmlformats.org/officeDocument/2006/relationships/image" Target="../media/image24.png"/><Relationship Id="rId2" Type="http://schemas.openxmlformats.org/officeDocument/2006/relationships/notesSlide" Target="../notesSlides/notesSlide10.xml"/><Relationship Id="rId1" Type="http://schemas.openxmlformats.org/officeDocument/2006/relationships/slideLayout" Target="../slideLayouts/slideLayout4.xml"/><Relationship Id="rId5" Type="http://schemas.openxmlformats.org/officeDocument/2006/relationships/image" Target="../media/image26.jpeg"/><Relationship Id="rId4" Type="http://schemas.openxmlformats.org/officeDocument/2006/relationships/image" Target="../media/image25.png"/></Relationships>
</file>

<file path=ppt/slides/_rels/slide11.xml.rels><?xml version="1.0" encoding="UTF-8" standalone="yes"?>
<Relationships xmlns="http://schemas.openxmlformats.org/package/2006/relationships"><Relationship Id="rId3" Type="http://schemas.openxmlformats.org/officeDocument/2006/relationships/image" Target="../media/image27.png"/><Relationship Id="rId2" Type="http://schemas.openxmlformats.org/officeDocument/2006/relationships/notesSlide" Target="../notesSlides/notesSlide11.xml"/><Relationship Id="rId1" Type="http://schemas.openxmlformats.org/officeDocument/2006/relationships/slideLayout" Target="../slideLayouts/slideLayout4.xml"/><Relationship Id="rId6" Type="http://schemas.openxmlformats.org/officeDocument/2006/relationships/image" Target="../media/image30.png"/><Relationship Id="rId5" Type="http://schemas.openxmlformats.org/officeDocument/2006/relationships/image" Target="../media/image29.jpeg"/><Relationship Id="rId4" Type="http://schemas.openxmlformats.org/officeDocument/2006/relationships/image" Target="../media/image28.jpeg"/></Relationships>
</file>

<file path=ppt/slides/_rels/slide12.xml.rels><?xml version="1.0" encoding="UTF-8" standalone="yes"?>
<Relationships xmlns="http://schemas.openxmlformats.org/package/2006/relationships"><Relationship Id="rId3" Type="http://schemas.openxmlformats.org/officeDocument/2006/relationships/image" Target="../media/image31.png"/><Relationship Id="rId2" Type="http://schemas.openxmlformats.org/officeDocument/2006/relationships/notesSlide" Target="../notesSlides/notesSlide12.xml"/><Relationship Id="rId1" Type="http://schemas.openxmlformats.org/officeDocument/2006/relationships/slideLayout" Target="../slideLayouts/slideLayout4.xml"/><Relationship Id="rId5" Type="http://schemas.openxmlformats.org/officeDocument/2006/relationships/image" Target="../media/image26.jpeg"/><Relationship Id="rId4" Type="http://schemas.openxmlformats.org/officeDocument/2006/relationships/image" Target="../media/image32.png"/></Relationships>
</file>

<file path=ppt/slides/_rels/slide13.xml.rels><?xml version="1.0" encoding="UTF-8" standalone="yes"?>
<Relationships xmlns="http://schemas.openxmlformats.org/package/2006/relationships"><Relationship Id="rId3" Type="http://schemas.openxmlformats.org/officeDocument/2006/relationships/image" Target="../media/image33.png"/><Relationship Id="rId2" Type="http://schemas.openxmlformats.org/officeDocument/2006/relationships/notesSlide" Target="../notesSlides/notesSlide13.xml"/><Relationship Id="rId1" Type="http://schemas.openxmlformats.org/officeDocument/2006/relationships/slideLayout" Target="../slideLayouts/slideLayout4.xml"/><Relationship Id="rId6" Type="http://schemas.openxmlformats.org/officeDocument/2006/relationships/image" Target="../media/image36.png"/><Relationship Id="rId5" Type="http://schemas.openxmlformats.org/officeDocument/2006/relationships/image" Target="../media/image35.png"/><Relationship Id="rId4" Type="http://schemas.openxmlformats.org/officeDocument/2006/relationships/image" Target="../media/image34.png"/></Relationships>
</file>

<file path=ppt/slides/_rels/slide14.xml.rels><?xml version="1.0" encoding="UTF-8" standalone="yes"?>
<Relationships xmlns="http://schemas.openxmlformats.org/package/2006/relationships"><Relationship Id="rId3" Type="http://schemas.openxmlformats.org/officeDocument/2006/relationships/image" Target="../media/image37.jpeg"/><Relationship Id="rId2" Type="http://schemas.openxmlformats.org/officeDocument/2006/relationships/notesSlide" Target="../notesSlides/notesSlide14.xml"/><Relationship Id="rId1" Type="http://schemas.openxmlformats.org/officeDocument/2006/relationships/slideLayout" Target="../slideLayouts/slideLayout4.xml"/><Relationship Id="rId4" Type="http://schemas.openxmlformats.org/officeDocument/2006/relationships/image" Target="../media/image38.png"/></Relationships>
</file>

<file path=ppt/slides/_rels/slide15.xml.rels><?xml version="1.0" encoding="UTF-8" standalone="yes"?>
<Relationships xmlns="http://schemas.openxmlformats.org/package/2006/relationships"><Relationship Id="rId3" Type="http://schemas.openxmlformats.org/officeDocument/2006/relationships/image" Target="../media/image39.png"/><Relationship Id="rId2" Type="http://schemas.openxmlformats.org/officeDocument/2006/relationships/notesSlide" Target="../notesSlides/notesSlide15.xml"/><Relationship Id="rId1" Type="http://schemas.openxmlformats.org/officeDocument/2006/relationships/slideLayout" Target="../slideLayouts/slideLayout4.xml"/><Relationship Id="rId4" Type="http://schemas.openxmlformats.org/officeDocument/2006/relationships/image" Target="../media/image40.png"/></Relationships>
</file>

<file path=ppt/slides/_rels/slide16.xml.rels><?xml version="1.0" encoding="UTF-8" standalone="yes"?>
<Relationships xmlns="http://schemas.openxmlformats.org/package/2006/relationships"><Relationship Id="rId3" Type="http://schemas.openxmlformats.org/officeDocument/2006/relationships/image" Target="../media/image41.png"/><Relationship Id="rId2" Type="http://schemas.openxmlformats.org/officeDocument/2006/relationships/notesSlide" Target="../notesSlides/notesSlide16.xml"/><Relationship Id="rId1" Type="http://schemas.openxmlformats.org/officeDocument/2006/relationships/slideLayout" Target="../slideLayouts/slideLayout4.xml"/></Relationships>
</file>

<file path=ppt/slides/_rels/slide17.xml.rels><?xml version="1.0" encoding="UTF-8" standalone="yes"?>
<Relationships xmlns="http://schemas.openxmlformats.org/package/2006/relationships"><Relationship Id="rId3" Type="http://schemas.openxmlformats.org/officeDocument/2006/relationships/image" Target="../media/image42.png"/><Relationship Id="rId2" Type="http://schemas.openxmlformats.org/officeDocument/2006/relationships/notesSlide" Target="../notesSlides/notesSlide17.xml"/><Relationship Id="rId1" Type="http://schemas.openxmlformats.org/officeDocument/2006/relationships/slideLayout" Target="../slideLayouts/slideLayout4.xml"/></Relationships>
</file>

<file path=ppt/slides/_rels/slide18.xml.rels><?xml version="1.0" encoding="UTF-8" standalone="yes"?>
<Relationships xmlns="http://schemas.openxmlformats.org/package/2006/relationships"><Relationship Id="rId3" Type="http://schemas.openxmlformats.org/officeDocument/2006/relationships/image" Target="../media/image43.png"/><Relationship Id="rId2" Type="http://schemas.openxmlformats.org/officeDocument/2006/relationships/notesSlide" Target="../notesSlides/notesSlide18.xml"/><Relationship Id="rId1" Type="http://schemas.openxmlformats.org/officeDocument/2006/relationships/slideLayout" Target="../slideLayouts/slideLayout4.xml"/></Relationships>
</file>

<file path=ppt/slides/_rels/slide19.xml.rels><?xml version="1.0" encoding="UTF-8" standalone="yes"?>
<Relationships xmlns="http://schemas.openxmlformats.org/package/2006/relationships"><Relationship Id="rId3" Type="http://schemas.openxmlformats.org/officeDocument/2006/relationships/image" Target="../media/image44.png"/><Relationship Id="rId2" Type="http://schemas.openxmlformats.org/officeDocument/2006/relationships/notesSlide" Target="../notesSlides/notesSlide19.xml"/><Relationship Id="rId1" Type="http://schemas.openxmlformats.org/officeDocument/2006/relationships/slideLayout" Target="../slideLayouts/slideLayout4.xml"/><Relationship Id="rId5" Type="http://schemas.openxmlformats.org/officeDocument/2006/relationships/image" Target="../media/image46.png"/><Relationship Id="rId4" Type="http://schemas.openxmlformats.org/officeDocument/2006/relationships/image" Target="../media/image45.png"/></Relationships>
</file>

<file path=ppt/slides/_rels/slide20.xml.rels><?xml version="1.0" encoding="UTF-8" standalone="yes"?>
<Relationships xmlns="http://schemas.openxmlformats.org/package/2006/relationships"><Relationship Id="rId3" Type="http://schemas.openxmlformats.org/officeDocument/2006/relationships/image" Target="../media/image44.png"/><Relationship Id="rId2" Type="http://schemas.openxmlformats.org/officeDocument/2006/relationships/notesSlide" Target="../notesSlides/notesSlide20.xml"/><Relationship Id="rId1" Type="http://schemas.openxmlformats.org/officeDocument/2006/relationships/slideLayout" Target="../slideLayouts/slideLayout4.xml"/></Relationships>
</file>

<file path=ppt/slides/_rels/slide21.xml.rels><?xml version="1.0" encoding="UTF-8" standalone="yes"?>
<Relationships xmlns="http://schemas.openxmlformats.org/package/2006/relationships"><Relationship Id="rId2" Type="http://schemas.openxmlformats.org/officeDocument/2006/relationships/notesSlide" Target="../notesSlides/notesSlide21.xml"/><Relationship Id="rId1" Type="http://schemas.openxmlformats.org/officeDocument/2006/relationships/slideLayout" Target="../slideLayouts/slideLayout4.xml"/></Relationships>
</file>

<file path=ppt/slides/_rels/slide22.xml.rels><?xml version="1.0" encoding="UTF-8" standalone="yes"?>
<Relationships xmlns="http://schemas.openxmlformats.org/package/2006/relationships"><Relationship Id="rId2" Type="http://schemas.openxmlformats.org/officeDocument/2006/relationships/notesSlide" Target="../notesSlides/notesSlide22.xml"/><Relationship Id="rId1" Type="http://schemas.openxmlformats.org/officeDocument/2006/relationships/slideLayout" Target="../slideLayouts/slideLayout3.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a:xfrm>
            <a:off x="3238500" y="-16272"/>
            <a:ext cx="5924549" cy="4320000"/>
          </a:xfrm>
        </p:spPr>
        <p:txBody>
          <a:bodyPr/>
          <a:lstStyle/>
          <a:p>
            <a:br>
              <a:rPr lang="en-IE"/>
            </a:br>
            <a:r>
              <a:rPr lang="en-IE" sz="4800"/>
              <a:t>Our Environment, </a:t>
            </a:r>
            <a:br>
              <a:rPr lang="en-IE" sz="4800"/>
            </a:br>
            <a:r>
              <a:rPr lang="en-IE" sz="4800"/>
              <a:t>Our Health </a:t>
            </a:r>
            <a:br>
              <a:rPr lang="en-IE"/>
            </a:br>
            <a:br>
              <a:rPr lang="en-IE"/>
            </a:br>
            <a:endParaRPr lang="en-US" i="1"/>
          </a:p>
        </p:txBody>
      </p:sp>
      <p:sp>
        <p:nvSpPr>
          <p:cNvPr id="3" name="Text Placeholder 2"/>
          <p:cNvSpPr>
            <a:spLocks noGrp="1"/>
          </p:cNvSpPr>
          <p:nvPr>
            <p:ph type="body" sz="quarter" idx="10"/>
          </p:nvPr>
        </p:nvSpPr>
        <p:spPr>
          <a:xfrm>
            <a:off x="3428466" y="5215468"/>
            <a:ext cx="5544616" cy="122733"/>
          </a:xfrm>
        </p:spPr>
        <p:txBody>
          <a:bodyPr/>
          <a:lstStyle/>
          <a:p>
            <a:pPr algn="l"/>
            <a:endParaRPr lang="en-IE" sz="2400" b="1" dirty="0"/>
          </a:p>
          <a:p>
            <a:pPr algn="l"/>
            <a:endParaRPr lang="en-IE" sz="2400" dirty="0"/>
          </a:p>
          <a:p>
            <a:pPr algn="l">
              <a:spcBef>
                <a:spcPts val="0"/>
              </a:spcBef>
            </a:pPr>
            <a:r>
              <a:rPr lang="en-IE" sz="2400" b="1" dirty="0">
                <a:solidFill>
                  <a:schemeClr val="accent5">
                    <a:lumMod val="60000"/>
                    <a:lumOff val="40000"/>
                  </a:schemeClr>
                </a:solidFill>
                <a:cs typeface="Arial"/>
              </a:rPr>
              <a:t>Aisling O'Connor, PhD</a:t>
            </a:r>
            <a:endParaRPr lang="en-IE" sz="2400" dirty="0">
              <a:solidFill>
                <a:schemeClr val="accent5">
                  <a:lumMod val="60000"/>
                  <a:lumOff val="40000"/>
                </a:schemeClr>
              </a:solidFill>
              <a:cs typeface="Arial"/>
            </a:endParaRPr>
          </a:p>
          <a:p>
            <a:pPr algn="l">
              <a:spcBef>
                <a:spcPts val="0"/>
              </a:spcBef>
            </a:pPr>
            <a:r>
              <a:rPr lang="en-IE" sz="2400" b="1" dirty="0">
                <a:solidFill>
                  <a:schemeClr val="accent5">
                    <a:lumMod val="60000"/>
                    <a:lumOff val="40000"/>
                  </a:schemeClr>
                </a:solidFill>
                <a:cs typeface="Arial"/>
              </a:rPr>
              <a:t>Senior Scientific Officer, </a:t>
            </a:r>
          </a:p>
          <a:p>
            <a:pPr algn="l">
              <a:spcBef>
                <a:spcPts val="0"/>
              </a:spcBef>
            </a:pPr>
            <a:r>
              <a:rPr lang="en-IE" sz="2400" b="1" dirty="0">
                <a:solidFill>
                  <a:schemeClr val="accent5">
                    <a:lumMod val="60000"/>
                    <a:lumOff val="40000"/>
                  </a:schemeClr>
                </a:solidFill>
                <a:cs typeface="Arial"/>
              </a:rPr>
              <a:t>Environment &amp; Health, EPA</a:t>
            </a:r>
            <a:endParaRPr lang="en-IE" sz="2400" dirty="0">
              <a:solidFill>
                <a:schemeClr val="accent5">
                  <a:lumMod val="60000"/>
                  <a:lumOff val="40000"/>
                </a:schemeClr>
              </a:solidFill>
            </a:endParaRPr>
          </a:p>
          <a:p>
            <a:pPr algn="l"/>
            <a:endParaRPr lang="en-IE" sz="2400" b="1" dirty="0"/>
          </a:p>
          <a:p>
            <a:pPr algn="l"/>
            <a:endParaRPr lang="en-IE" sz="2400" dirty="0"/>
          </a:p>
          <a:p>
            <a:pPr algn="l"/>
            <a:endParaRPr lang="en-IE" sz="2400" dirty="0"/>
          </a:p>
          <a:p>
            <a:pPr algn="l"/>
            <a:endParaRPr lang="en-IE" sz="2400" dirty="0"/>
          </a:p>
          <a:p>
            <a:pPr algn="l"/>
            <a:endParaRPr lang="en-IE" sz="2400" dirty="0"/>
          </a:p>
          <a:p>
            <a:pPr algn="l"/>
            <a:endParaRPr lang="en-US" sz="2400" dirty="0"/>
          </a:p>
        </p:txBody>
      </p:sp>
      <p:sp>
        <p:nvSpPr>
          <p:cNvPr id="7" name="TextBox 6">
            <a:extLst>
              <a:ext uri="{FF2B5EF4-FFF2-40B4-BE49-F238E27FC236}">
                <a16:creationId xmlns:a16="http://schemas.microsoft.com/office/drawing/2014/main" id="{2E1AE745-97C3-816C-D279-D18590F1C2D0}"/>
              </a:ext>
            </a:extLst>
          </p:cNvPr>
          <p:cNvSpPr txBox="1"/>
          <p:nvPr/>
        </p:nvSpPr>
        <p:spPr>
          <a:xfrm>
            <a:off x="3238500" y="4681808"/>
            <a:ext cx="5656118" cy="461665"/>
          </a:xfrm>
          <a:prstGeom prst="rect">
            <a:avLst/>
          </a:prstGeom>
          <a:noFill/>
        </p:spPr>
        <p:txBody>
          <a:bodyPr wrap="square">
            <a:spAutoFit/>
          </a:bodyPr>
          <a:lstStyle/>
          <a:p>
            <a:pPr algn="l"/>
            <a:r>
              <a:rPr lang="en-IE" sz="2400" i="1" dirty="0">
                <a:solidFill>
                  <a:schemeClr val="bg1"/>
                </a:solidFill>
              </a:rPr>
              <a:t>SOER Conference, 16</a:t>
            </a:r>
            <a:r>
              <a:rPr lang="en-IE" sz="2400" i="1" baseline="30000" dirty="0">
                <a:solidFill>
                  <a:schemeClr val="bg1"/>
                </a:solidFill>
              </a:rPr>
              <a:t>th</a:t>
            </a:r>
            <a:r>
              <a:rPr lang="en-IE" sz="2400" i="1" dirty="0">
                <a:solidFill>
                  <a:schemeClr val="bg1"/>
                </a:solidFill>
              </a:rPr>
              <a:t> October 2024 </a:t>
            </a:r>
            <a:endParaRPr lang="en-IE" sz="2400" i="1" dirty="0">
              <a:solidFill>
                <a:schemeClr val="bg1"/>
              </a:solidFill>
              <a:cs typeface="Arial"/>
            </a:endParaRPr>
          </a:p>
        </p:txBody>
      </p:sp>
    </p:spTree>
    <p:extLst>
      <p:ext uri="{BB962C8B-B14F-4D97-AF65-F5344CB8AC3E}">
        <p14:creationId xmlns:p14="http://schemas.microsoft.com/office/powerpoint/2010/main" val="737852868"/>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6D0CC244-56C4-F716-0F42-358EDD7F1651}"/>
              </a:ext>
            </a:extLst>
          </p:cNvPr>
          <p:cNvSpPr>
            <a:spLocks noGrp="1"/>
          </p:cNvSpPr>
          <p:nvPr>
            <p:ph type="title"/>
          </p:nvPr>
        </p:nvSpPr>
        <p:spPr>
          <a:xfrm>
            <a:off x="223092" y="109581"/>
            <a:ext cx="8229600" cy="857250"/>
          </a:xfrm>
        </p:spPr>
        <p:txBody>
          <a:bodyPr/>
          <a:lstStyle/>
          <a:p>
            <a:r>
              <a:rPr lang="en-US">
                <a:cs typeface="Arial"/>
              </a:rPr>
              <a:t>Key messages from Chapter </a:t>
            </a:r>
            <a:endParaRPr lang="en-US"/>
          </a:p>
        </p:txBody>
      </p:sp>
      <p:pic>
        <p:nvPicPr>
          <p:cNvPr id="6" name="Picture 5" descr="A book cover with a drawing of a person on a hill&#10;&#10;Description automatically generated">
            <a:extLst>
              <a:ext uri="{FF2B5EF4-FFF2-40B4-BE49-F238E27FC236}">
                <a16:creationId xmlns:a16="http://schemas.microsoft.com/office/drawing/2014/main" id="{72B48B56-CB98-C9D5-C877-14D25A82425C}"/>
              </a:ext>
            </a:extLst>
          </p:cNvPr>
          <p:cNvPicPr>
            <a:picLocks noChangeAspect="1"/>
          </p:cNvPicPr>
          <p:nvPr/>
        </p:nvPicPr>
        <p:blipFill>
          <a:blip r:embed="rId3"/>
          <a:stretch>
            <a:fillRect/>
          </a:stretch>
        </p:blipFill>
        <p:spPr>
          <a:xfrm>
            <a:off x="2728" y="1060373"/>
            <a:ext cx="2590393" cy="3580482"/>
          </a:xfrm>
          <a:prstGeom prst="rect">
            <a:avLst/>
          </a:prstGeom>
        </p:spPr>
      </p:pic>
      <p:pic>
        <p:nvPicPr>
          <p:cNvPr id="9" name="Picture 8" descr="A white background with black text&#10;&#10;Description automatically generated">
            <a:extLst>
              <a:ext uri="{FF2B5EF4-FFF2-40B4-BE49-F238E27FC236}">
                <a16:creationId xmlns:a16="http://schemas.microsoft.com/office/drawing/2014/main" id="{B59580FE-A650-7709-3FF2-8F8C550E7165}"/>
              </a:ext>
            </a:extLst>
          </p:cNvPr>
          <p:cNvPicPr>
            <a:picLocks noChangeAspect="1"/>
          </p:cNvPicPr>
          <p:nvPr/>
        </p:nvPicPr>
        <p:blipFill>
          <a:blip r:embed="rId4"/>
          <a:stretch>
            <a:fillRect/>
          </a:stretch>
        </p:blipFill>
        <p:spPr>
          <a:xfrm>
            <a:off x="2767988" y="3787677"/>
            <a:ext cx="6224529" cy="628831"/>
          </a:xfrm>
          <a:prstGeom prst="rect">
            <a:avLst/>
          </a:prstGeom>
        </p:spPr>
      </p:pic>
      <p:pic>
        <p:nvPicPr>
          <p:cNvPr id="10" name="Picture 9" descr="A white background with black text&#10;&#10;Description automatically generated">
            <a:extLst>
              <a:ext uri="{FF2B5EF4-FFF2-40B4-BE49-F238E27FC236}">
                <a16:creationId xmlns:a16="http://schemas.microsoft.com/office/drawing/2014/main" id="{038D0FA2-B305-D75D-B680-3CD120889F0F}"/>
              </a:ext>
            </a:extLst>
          </p:cNvPr>
          <p:cNvPicPr>
            <a:picLocks noChangeAspect="1"/>
          </p:cNvPicPr>
          <p:nvPr/>
        </p:nvPicPr>
        <p:blipFill>
          <a:blip r:embed="rId5"/>
          <a:stretch>
            <a:fillRect/>
          </a:stretch>
        </p:blipFill>
        <p:spPr>
          <a:xfrm>
            <a:off x="2767988" y="2848046"/>
            <a:ext cx="6224531" cy="680506"/>
          </a:xfrm>
          <a:prstGeom prst="rect">
            <a:avLst/>
          </a:prstGeom>
        </p:spPr>
      </p:pic>
      <p:pic>
        <p:nvPicPr>
          <p:cNvPr id="11" name="Picture 10" descr="A white background with black text&#10;&#10;Description automatically generated">
            <a:extLst>
              <a:ext uri="{FF2B5EF4-FFF2-40B4-BE49-F238E27FC236}">
                <a16:creationId xmlns:a16="http://schemas.microsoft.com/office/drawing/2014/main" id="{690E76E3-E5E7-D832-A2E4-7724DB649CBA}"/>
              </a:ext>
            </a:extLst>
          </p:cNvPr>
          <p:cNvPicPr>
            <a:picLocks noChangeAspect="1"/>
          </p:cNvPicPr>
          <p:nvPr/>
        </p:nvPicPr>
        <p:blipFill>
          <a:blip r:embed="rId6"/>
          <a:stretch>
            <a:fillRect/>
          </a:stretch>
        </p:blipFill>
        <p:spPr>
          <a:xfrm>
            <a:off x="2767988" y="1187792"/>
            <a:ext cx="6224532" cy="1321953"/>
          </a:xfrm>
          <a:prstGeom prst="rect">
            <a:avLst/>
          </a:prstGeom>
        </p:spPr>
      </p:pic>
    </p:spTree>
    <p:extLst>
      <p:ext uri="{BB962C8B-B14F-4D97-AF65-F5344CB8AC3E}">
        <p14:creationId xmlns:p14="http://schemas.microsoft.com/office/powerpoint/2010/main" val="3024039126"/>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2" name="Picture 11" descr="A person dancing in the air&#10;&#10;Description automatically generated">
            <a:extLst>
              <a:ext uri="{FF2B5EF4-FFF2-40B4-BE49-F238E27FC236}">
                <a16:creationId xmlns:a16="http://schemas.microsoft.com/office/drawing/2014/main" id="{CE6F3268-2742-DA36-18D2-A42193EC5297}"/>
              </a:ext>
            </a:extLst>
          </p:cNvPr>
          <p:cNvPicPr>
            <a:picLocks noChangeAspect="1"/>
          </p:cNvPicPr>
          <p:nvPr/>
        </p:nvPicPr>
        <p:blipFill>
          <a:blip r:embed="rId3"/>
          <a:srcRect t="1615" r="1097"/>
          <a:stretch/>
        </p:blipFill>
        <p:spPr>
          <a:xfrm>
            <a:off x="7455892" y="3056319"/>
            <a:ext cx="1689966" cy="2084355"/>
          </a:xfrm>
          <a:prstGeom prst="rect">
            <a:avLst/>
          </a:prstGeom>
          <a:ln>
            <a:noFill/>
          </a:ln>
        </p:spPr>
      </p:pic>
      <p:sp>
        <p:nvSpPr>
          <p:cNvPr id="14" name="TextBox 13">
            <a:extLst>
              <a:ext uri="{FF2B5EF4-FFF2-40B4-BE49-F238E27FC236}">
                <a16:creationId xmlns:a16="http://schemas.microsoft.com/office/drawing/2014/main" id="{32CB6846-0F1A-6126-6E56-61F53F31F2BD}"/>
              </a:ext>
            </a:extLst>
          </p:cNvPr>
          <p:cNvSpPr txBox="1"/>
          <p:nvPr/>
        </p:nvSpPr>
        <p:spPr>
          <a:xfrm>
            <a:off x="4117857" y="1102652"/>
            <a:ext cx="5027728" cy="1938992"/>
          </a:xfrm>
          <a:prstGeom prst="rect">
            <a:avLst/>
          </a:prstGeom>
          <a:noFill/>
        </p:spPr>
        <p:txBody>
          <a:bodyPr wrap="square" lIns="91440" tIns="45720" rIns="91440" bIns="45720" rtlCol="0" anchor="t">
            <a:spAutoFit/>
          </a:bodyPr>
          <a:lstStyle/>
          <a:p>
            <a:pPr algn="l"/>
            <a:r>
              <a:rPr lang="en-IE" sz="2000">
                <a:solidFill>
                  <a:srgbClr val="002060"/>
                </a:solidFill>
              </a:rPr>
              <a:t>Ireland’s environment is a fundamental national asset that provides a strong foundation for healthy and contented lives.</a:t>
            </a:r>
            <a:endParaRPr lang="en-IE" sz="2000">
              <a:solidFill>
                <a:srgbClr val="002060"/>
              </a:solidFill>
              <a:cs typeface="Arial"/>
            </a:endParaRPr>
          </a:p>
          <a:p>
            <a:endParaRPr lang="en-IE" sz="2000">
              <a:solidFill>
                <a:srgbClr val="002060"/>
              </a:solidFill>
              <a:cs typeface="Arial"/>
            </a:endParaRPr>
          </a:p>
          <a:p>
            <a:r>
              <a:rPr lang="en-IE" sz="2000">
                <a:solidFill>
                  <a:srgbClr val="002060"/>
                </a:solidFill>
                <a:cs typeface="Arial"/>
              </a:rPr>
              <a:t>The state of the environment can influence our health </a:t>
            </a:r>
            <a:r>
              <a:rPr lang="en-IE" sz="2000" b="1">
                <a:solidFill>
                  <a:srgbClr val="002060"/>
                </a:solidFill>
                <a:cs typeface="Arial"/>
              </a:rPr>
              <a:t>positively</a:t>
            </a:r>
            <a:r>
              <a:rPr lang="en-IE" sz="2000">
                <a:solidFill>
                  <a:srgbClr val="002060"/>
                </a:solidFill>
                <a:cs typeface="Arial"/>
              </a:rPr>
              <a:t> and </a:t>
            </a:r>
            <a:r>
              <a:rPr lang="en-IE" sz="2000" b="1">
                <a:solidFill>
                  <a:srgbClr val="002060"/>
                </a:solidFill>
                <a:cs typeface="Arial"/>
              </a:rPr>
              <a:t>negatively</a:t>
            </a:r>
            <a:endParaRPr lang="en-IE" b="1">
              <a:cs typeface="Arial"/>
            </a:endParaRPr>
          </a:p>
        </p:txBody>
      </p:sp>
      <p:sp>
        <p:nvSpPr>
          <p:cNvPr id="16" name="TextBox 15">
            <a:extLst>
              <a:ext uri="{FF2B5EF4-FFF2-40B4-BE49-F238E27FC236}">
                <a16:creationId xmlns:a16="http://schemas.microsoft.com/office/drawing/2014/main" id="{361EE65D-F8AA-E7C4-4798-BDA32DD53D49}"/>
              </a:ext>
            </a:extLst>
          </p:cNvPr>
          <p:cNvSpPr txBox="1"/>
          <p:nvPr/>
        </p:nvSpPr>
        <p:spPr>
          <a:xfrm>
            <a:off x="159459" y="276275"/>
            <a:ext cx="6840760" cy="523220"/>
          </a:xfrm>
          <a:prstGeom prst="rect">
            <a:avLst/>
          </a:prstGeom>
          <a:noFill/>
        </p:spPr>
        <p:txBody>
          <a:bodyPr wrap="square" rtlCol="0">
            <a:spAutoFit/>
          </a:bodyPr>
          <a:lstStyle/>
          <a:p>
            <a:r>
              <a:rPr lang="en-IE" sz="2800" b="1">
                <a:solidFill>
                  <a:srgbClr val="FFFFFF"/>
                </a:solidFill>
                <a:latin typeface="+mj-lt"/>
                <a:ea typeface="+mj-ea"/>
                <a:cs typeface="+mj-cs"/>
              </a:rPr>
              <a:t>Importance of a healthy environment </a:t>
            </a:r>
          </a:p>
        </p:txBody>
      </p:sp>
      <p:pic>
        <p:nvPicPr>
          <p:cNvPr id="4" name="Picture 3">
            <a:extLst>
              <a:ext uri="{FF2B5EF4-FFF2-40B4-BE49-F238E27FC236}">
                <a16:creationId xmlns:a16="http://schemas.microsoft.com/office/drawing/2014/main" id="{B396B6C0-C41F-F13B-225E-D0345648A3F0}"/>
              </a:ext>
            </a:extLst>
          </p:cNvPr>
          <p:cNvPicPr>
            <a:picLocks noChangeAspect="1"/>
          </p:cNvPicPr>
          <p:nvPr/>
        </p:nvPicPr>
        <p:blipFill>
          <a:blip r:embed="rId4"/>
          <a:stretch>
            <a:fillRect/>
          </a:stretch>
        </p:blipFill>
        <p:spPr>
          <a:xfrm>
            <a:off x="1268" y="1203598"/>
            <a:ext cx="3974868" cy="3446863"/>
          </a:xfrm>
          <a:prstGeom prst="rect">
            <a:avLst/>
          </a:prstGeom>
        </p:spPr>
      </p:pic>
      <p:sp>
        <p:nvSpPr>
          <p:cNvPr id="6" name="TextBox 5">
            <a:extLst>
              <a:ext uri="{FF2B5EF4-FFF2-40B4-BE49-F238E27FC236}">
                <a16:creationId xmlns:a16="http://schemas.microsoft.com/office/drawing/2014/main" id="{546A6B78-EAC3-9D03-A408-D6166D4976E6}"/>
              </a:ext>
            </a:extLst>
          </p:cNvPr>
          <p:cNvSpPr txBox="1"/>
          <p:nvPr/>
        </p:nvSpPr>
        <p:spPr>
          <a:xfrm>
            <a:off x="742619" y="4512429"/>
            <a:ext cx="3744416" cy="261610"/>
          </a:xfrm>
          <a:prstGeom prst="rect">
            <a:avLst/>
          </a:prstGeom>
          <a:noFill/>
        </p:spPr>
        <p:txBody>
          <a:bodyPr wrap="square" lIns="91440" tIns="45720" rIns="91440" bIns="45720" rtlCol="0" anchor="t">
            <a:spAutoFit/>
          </a:bodyPr>
          <a:lstStyle/>
          <a:p>
            <a:r>
              <a:rPr lang="en-IE" sz="1100" i="1">
                <a:solidFill>
                  <a:srgbClr val="002060"/>
                </a:solidFill>
              </a:rPr>
              <a:t>EPA State of the Environment Report 2016 </a:t>
            </a:r>
          </a:p>
        </p:txBody>
      </p:sp>
    </p:spTree>
    <p:extLst>
      <p:ext uri="{BB962C8B-B14F-4D97-AF65-F5344CB8AC3E}">
        <p14:creationId xmlns:p14="http://schemas.microsoft.com/office/powerpoint/2010/main" val="1817407747"/>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1">
            <a:extLst>
              <a:ext uri="{FF2B5EF4-FFF2-40B4-BE49-F238E27FC236}">
                <a16:creationId xmlns:a16="http://schemas.microsoft.com/office/drawing/2014/main" id="{FCE7D40F-AED6-25AF-2586-9FF18A41BC9B}"/>
              </a:ext>
            </a:extLst>
          </p:cNvPr>
          <p:cNvSpPr>
            <a:spLocks noGrp="1"/>
          </p:cNvSpPr>
          <p:nvPr>
            <p:ph type="title"/>
          </p:nvPr>
        </p:nvSpPr>
        <p:spPr>
          <a:xfrm>
            <a:off x="179512" y="202332"/>
            <a:ext cx="7128792" cy="857250"/>
          </a:xfrm>
        </p:spPr>
        <p:txBody>
          <a:bodyPr/>
          <a:lstStyle/>
          <a:p>
            <a:r>
              <a:rPr lang="en-IE" sz="2800" b="1">
                <a:solidFill>
                  <a:schemeClr val="bg1"/>
                </a:solidFill>
              </a:rPr>
              <a:t>Benefits of a healthy environment </a:t>
            </a:r>
          </a:p>
        </p:txBody>
      </p:sp>
      <p:sp>
        <p:nvSpPr>
          <p:cNvPr id="8" name="Content Placeholder 2">
            <a:extLst>
              <a:ext uri="{FF2B5EF4-FFF2-40B4-BE49-F238E27FC236}">
                <a16:creationId xmlns:a16="http://schemas.microsoft.com/office/drawing/2014/main" id="{B4605361-81B6-4124-3296-BE612513B6DA}"/>
              </a:ext>
            </a:extLst>
          </p:cNvPr>
          <p:cNvSpPr>
            <a:spLocks noGrp="1"/>
          </p:cNvSpPr>
          <p:nvPr>
            <p:ph idx="1"/>
          </p:nvPr>
        </p:nvSpPr>
        <p:spPr>
          <a:xfrm>
            <a:off x="170218" y="1059582"/>
            <a:ext cx="5240839" cy="548878"/>
          </a:xfrm>
        </p:spPr>
        <p:txBody>
          <a:bodyPr/>
          <a:lstStyle/>
          <a:p>
            <a:r>
              <a:rPr lang="en-IE" sz="1800">
                <a:solidFill>
                  <a:srgbClr val="002060"/>
                </a:solidFill>
              </a:rPr>
              <a:t>Contact with our natural environment has many benefits for our health &amp; wellbeing:</a:t>
            </a:r>
          </a:p>
          <a:p>
            <a:pPr marL="285750" indent="-285750">
              <a:spcAft>
                <a:spcPts val="600"/>
              </a:spcAft>
              <a:buFont typeface="Wingdings" panose="05000000000000000000" pitchFamily="2" charset="2"/>
              <a:buChar char="ü"/>
            </a:pPr>
            <a:r>
              <a:rPr lang="en-IE" sz="1800">
                <a:solidFill>
                  <a:srgbClr val="002060"/>
                </a:solidFill>
              </a:rPr>
              <a:t>Physical activity </a:t>
            </a:r>
            <a:endParaRPr lang="en-IE" sz="1800">
              <a:solidFill>
                <a:srgbClr val="002060"/>
              </a:solidFill>
              <a:cs typeface="Arial"/>
            </a:endParaRPr>
          </a:p>
          <a:p>
            <a:pPr marL="285750" indent="-285750">
              <a:spcAft>
                <a:spcPts val="600"/>
              </a:spcAft>
              <a:buFont typeface="Wingdings" panose="05000000000000000000" pitchFamily="2" charset="2"/>
              <a:buChar char="ü"/>
            </a:pPr>
            <a:r>
              <a:rPr lang="en-IE" sz="1800">
                <a:solidFill>
                  <a:srgbClr val="002060"/>
                </a:solidFill>
              </a:rPr>
              <a:t>Better mental health &amp; wellbeing </a:t>
            </a:r>
            <a:endParaRPr lang="en-IE" sz="1800">
              <a:solidFill>
                <a:srgbClr val="002060"/>
              </a:solidFill>
              <a:cs typeface="Arial"/>
            </a:endParaRPr>
          </a:p>
          <a:p>
            <a:pPr marL="285750" indent="-285750">
              <a:spcAft>
                <a:spcPts val="600"/>
              </a:spcAft>
              <a:buFont typeface="Wingdings" panose="05000000000000000000" pitchFamily="2" charset="2"/>
              <a:buChar char="ü"/>
            </a:pPr>
            <a:r>
              <a:rPr lang="en-IE" sz="1800">
                <a:solidFill>
                  <a:srgbClr val="002060"/>
                </a:solidFill>
              </a:rPr>
              <a:t>Stress reduction</a:t>
            </a:r>
            <a:endParaRPr lang="en-IE" sz="1800">
              <a:solidFill>
                <a:srgbClr val="002060"/>
              </a:solidFill>
              <a:cs typeface="Arial"/>
            </a:endParaRPr>
          </a:p>
          <a:p>
            <a:pPr marL="285750" indent="-285750">
              <a:spcAft>
                <a:spcPts val="600"/>
              </a:spcAft>
              <a:buFont typeface="Wingdings" panose="05000000000000000000" pitchFamily="2" charset="2"/>
              <a:buChar char="ü"/>
            </a:pPr>
            <a:r>
              <a:rPr lang="en-IE" sz="1800">
                <a:solidFill>
                  <a:srgbClr val="002060"/>
                </a:solidFill>
              </a:rPr>
              <a:t>Social cohesion and connectedness</a:t>
            </a:r>
            <a:endParaRPr lang="en-IE" sz="1800">
              <a:solidFill>
                <a:srgbClr val="002060"/>
              </a:solidFill>
              <a:cs typeface="Arial"/>
            </a:endParaRPr>
          </a:p>
          <a:p>
            <a:pPr>
              <a:spcAft>
                <a:spcPts val="600"/>
              </a:spcAft>
            </a:pPr>
            <a:r>
              <a:rPr lang="en-IE" sz="1800">
                <a:solidFill>
                  <a:srgbClr val="002060"/>
                </a:solidFill>
              </a:rPr>
              <a:t>Our natural environment also reduces harmful environmental exposures - can improve </a:t>
            </a:r>
            <a:r>
              <a:rPr lang="en-IE" sz="1800" b="1">
                <a:solidFill>
                  <a:srgbClr val="002060"/>
                </a:solidFill>
              </a:rPr>
              <a:t>air quality</a:t>
            </a:r>
            <a:r>
              <a:rPr lang="en-IE" sz="1800">
                <a:solidFill>
                  <a:srgbClr val="002060"/>
                </a:solidFill>
              </a:rPr>
              <a:t>, reduce </a:t>
            </a:r>
            <a:r>
              <a:rPr lang="en-IE" sz="1800" b="1">
                <a:solidFill>
                  <a:srgbClr val="002060"/>
                </a:solidFill>
              </a:rPr>
              <a:t>noise</a:t>
            </a:r>
            <a:r>
              <a:rPr lang="en-IE" sz="1800">
                <a:solidFill>
                  <a:srgbClr val="002060"/>
                </a:solidFill>
              </a:rPr>
              <a:t>, moderate </a:t>
            </a:r>
            <a:r>
              <a:rPr lang="en-IE" sz="1800" b="1">
                <a:solidFill>
                  <a:srgbClr val="002060"/>
                </a:solidFill>
              </a:rPr>
              <a:t>temperatures</a:t>
            </a:r>
            <a:r>
              <a:rPr lang="en-IE" sz="1800">
                <a:solidFill>
                  <a:srgbClr val="002060"/>
                </a:solidFill>
              </a:rPr>
              <a:t>, help with </a:t>
            </a:r>
            <a:r>
              <a:rPr lang="en-IE" sz="1800" b="1">
                <a:solidFill>
                  <a:srgbClr val="002060"/>
                </a:solidFill>
              </a:rPr>
              <a:t>flood regulation</a:t>
            </a:r>
            <a:r>
              <a:rPr lang="en-IE" sz="1800">
                <a:solidFill>
                  <a:srgbClr val="002060"/>
                </a:solidFill>
              </a:rPr>
              <a:t> and boost</a:t>
            </a:r>
            <a:r>
              <a:rPr lang="en-IE" sz="1800" b="1">
                <a:solidFill>
                  <a:srgbClr val="002060"/>
                </a:solidFill>
              </a:rPr>
              <a:t> biodiversity</a:t>
            </a:r>
            <a:endParaRPr lang="en-IE" sz="1800" b="1">
              <a:solidFill>
                <a:srgbClr val="002060"/>
              </a:solidFill>
              <a:cs typeface="Arial"/>
            </a:endParaRPr>
          </a:p>
        </p:txBody>
      </p:sp>
      <p:pic>
        <p:nvPicPr>
          <p:cNvPr id="10" name="Picture 9" descr="A cartoon of people on a beach&#10;&#10;Description automatically generated">
            <a:extLst>
              <a:ext uri="{FF2B5EF4-FFF2-40B4-BE49-F238E27FC236}">
                <a16:creationId xmlns:a16="http://schemas.microsoft.com/office/drawing/2014/main" id="{F0E49424-AB8C-752B-0617-F1B527873AFB}"/>
              </a:ext>
            </a:extLst>
          </p:cNvPr>
          <p:cNvPicPr>
            <a:picLocks noChangeAspect="1"/>
          </p:cNvPicPr>
          <p:nvPr/>
        </p:nvPicPr>
        <p:blipFill rotWithShape="1">
          <a:blip r:embed="rId3"/>
          <a:srcRect/>
          <a:stretch/>
        </p:blipFill>
        <p:spPr>
          <a:xfrm>
            <a:off x="5407572" y="1199444"/>
            <a:ext cx="3700931" cy="3172506"/>
          </a:xfrm>
          <a:prstGeom prst="rect">
            <a:avLst/>
          </a:prstGeom>
        </p:spPr>
      </p:pic>
    </p:spTree>
    <p:extLst>
      <p:ext uri="{BB962C8B-B14F-4D97-AF65-F5344CB8AC3E}">
        <p14:creationId xmlns:p14="http://schemas.microsoft.com/office/powerpoint/2010/main" val="1257555395"/>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8" name="TextBox 7">
            <a:extLst>
              <a:ext uri="{FF2B5EF4-FFF2-40B4-BE49-F238E27FC236}">
                <a16:creationId xmlns:a16="http://schemas.microsoft.com/office/drawing/2014/main" id="{1B6CD22F-2235-0405-918E-07F4301F57BF}"/>
              </a:ext>
            </a:extLst>
          </p:cNvPr>
          <p:cNvSpPr txBox="1"/>
          <p:nvPr/>
        </p:nvSpPr>
        <p:spPr>
          <a:xfrm>
            <a:off x="-2156" y="1135452"/>
            <a:ext cx="8566030" cy="646331"/>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IE" b="1">
                <a:solidFill>
                  <a:srgbClr val="002060"/>
                </a:solidFill>
              </a:rPr>
              <a:t>Spatial planning is a significant enabler for both health protection and health promotion</a:t>
            </a:r>
            <a:endParaRPr lang="en-US"/>
          </a:p>
        </p:txBody>
      </p:sp>
      <p:sp>
        <p:nvSpPr>
          <p:cNvPr id="3" name="TextBox 2">
            <a:extLst>
              <a:ext uri="{FF2B5EF4-FFF2-40B4-BE49-F238E27FC236}">
                <a16:creationId xmlns:a16="http://schemas.microsoft.com/office/drawing/2014/main" id="{598257F8-E6F9-6323-52C0-3C36E244C9C0}"/>
              </a:ext>
            </a:extLst>
          </p:cNvPr>
          <p:cNvSpPr txBox="1"/>
          <p:nvPr/>
        </p:nvSpPr>
        <p:spPr>
          <a:xfrm>
            <a:off x="-17691" y="1778229"/>
            <a:ext cx="8787538" cy="1200329"/>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dirty="0">
                <a:solidFill>
                  <a:srgbClr val="002060"/>
                </a:solidFill>
              </a:rPr>
              <a:t>Higher levels of visitation to green spaces are related to better health</a:t>
            </a:r>
            <a:endParaRPr lang="en-US" dirty="0">
              <a:solidFill>
                <a:srgbClr val="002060"/>
              </a:solidFill>
              <a:cs typeface="Arial"/>
            </a:endParaRPr>
          </a:p>
          <a:p>
            <a:endParaRPr lang="en-US" dirty="0">
              <a:solidFill>
                <a:srgbClr val="000000"/>
              </a:solidFill>
              <a:latin typeface="Arial"/>
              <a:cs typeface="Calibri"/>
            </a:endParaRPr>
          </a:p>
          <a:p>
            <a:r>
              <a:rPr lang="en-IE" dirty="0">
                <a:solidFill>
                  <a:srgbClr val="002060"/>
                </a:solidFill>
              </a:rPr>
              <a:t>The degree of greening varies across neighbourhoods, with less and lower quality green space often found in communities of lower socio-economic status (EEA ) </a:t>
            </a:r>
            <a:endParaRPr lang="en-US" dirty="0">
              <a:cs typeface="Arial"/>
            </a:endParaRPr>
          </a:p>
        </p:txBody>
      </p:sp>
      <p:grpSp>
        <p:nvGrpSpPr>
          <p:cNvPr id="10" name="Group 9">
            <a:extLst>
              <a:ext uri="{FF2B5EF4-FFF2-40B4-BE49-F238E27FC236}">
                <a16:creationId xmlns:a16="http://schemas.microsoft.com/office/drawing/2014/main" id="{34723D42-369F-FE86-9610-46115A4949D2}"/>
              </a:ext>
            </a:extLst>
          </p:cNvPr>
          <p:cNvGrpSpPr/>
          <p:nvPr/>
        </p:nvGrpSpPr>
        <p:grpSpPr>
          <a:xfrm>
            <a:off x="4379703" y="3008013"/>
            <a:ext cx="4762500" cy="2217406"/>
            <a:chOff x="4379703" y="3008013"/>
            <a:chExt cx="4762500" cy="2217406"/>
          </a:xfrm>
        </p:grpSpPr>
        <p:sp>
          <p:nvSpPr>
            <p:cNvPr id="4" name="TextBox 3">
              <a:extLst>
                <a:ext uri="{FF2B5EF4-FFF2-40B4-BE49-F238E27FC236}">
                  <a16:creationId xmlns:a16="http://schemas.microsoft.com/office/drawing/2014/main" id="{75F3C926-9BF3-095D-D0A2-9FDA9F5BDF4D}"/>
                </a:ext>
              </a:extLst>
            </p:cNvPr>
            <p:cNvSpPr txBox="1"/>
            <p:nvPr/>
          </p:nvSpPr>
          <p:spPr>
            <a:xfrm>
              <a:off x="4446541" y="4948420"/>
              <a:ext cx="2743200" cy="276999"/>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sz="1200" i="1" dirty="0"/>
                <a:t>UNECE, 2021.</a:t>
              </a:r>
              <a:endParaRPr lang="en-US" sz="1200" i="1">
                <a:cs typeface="Arial"/>
              </a:endParaRPr>
            </a:p>
          </p:txBody>
        </p:sp>
        <p:pic>
          <p:nvPicPr>
            <p:cNvPr id="6" name="Picture 5" descr="A graphic of a road and trees&#10;&#10;Description automatically generated">
              <a:extLst>
                <a:ext uri="{FF2B5EF4-FFF2-40B4-BE49-F238E27FC236}">
                  <a16:creationId xmlns:a16="http://schemas.microsoft.com/office/drawing/2014/main" id="{6556BC06-87EE-5AA4-97CB-842CC5188BCA}"/>
                </a:ext>
              </a:extLst>
            </p:cNvPr>
            <p:cNvPicPr>
              <a:picLocks noChangeAspect="1"/>
            </p:cNvPicPr>
            <p:nvPr/>
          </p:nvPicPr>
          <p:blipFill>
            <a:blip r:embed="rId3"/>
            <a:stretch>
              <a:fillRect/>
            </a:stretch>
          </p:blipFill>
          <p:spPr>
            <a:xfrm>
              <a:off x="4379703" y="3008013"/>
              <a:ext cx="4762500" cy="1952625"/>
            </a:xfrm>
            <a:prstGeom prst="rect">
              <a:avLst/>
            </a:prstGeom>
            <a:ln>
              <a:solidFill>
                <a:schemeClr val="bg1"/>
              </a:solidFill>
            </a:ln>
          </p:spPr>
        </p:pic>
      </p:grpSp>
      <p:sp>
        <p:nvSpPr>
          <p:cNvPr id="5" name="Title 1">
            <a:extLst>
              <a:ext uri="{FF2B5EF4-FFF2-40B4-BE49-F238E27FC236}">
                <a16:creationId xmlns:a16="http://schemas.microsoft.com/office/drawing/2014/main" id="{4CAC6C94-82CD-FFCA-D9FD-F0DE5B58F250}"/>
              </a:ext>
            </a:extLst>
          </p:cNvPr>
          <p:cNvSpPr>
            <a:spLocks noGrp="1"/>
          </p:cNvSpPr>
          <p:nvPr>
            <p:ph type="title"/>
          </p:nvPr>
        </p:nvSpPr>
        <p:spPr>
          <a:xfrm>
            <a:off x="179512" y="202332"/>
            <a:ext cx="7128792" cy="857250"/>
          </a:xfrm>
        </p:spPr>
        <p:txBody>
          <a:bodyPr/>
          <a:lstStyle/>
          <a:p>
            <a:r>
              <a:rPr lang="en-IE" sz="2800" b="1" dirty="0">
                <a:solidFill>
                  <a:schemeClr val="bg1"/>
                </a:solidFill>
              </a:rPr>
              <a:t>Health-centred spatial planning </a:t>
            </a:r>
          </a:p>
        </p:txBody>
      </p:sp>
      <p:pic>
        <p:nvPicPr>
          <p:cNvPr id="7" name="Picture 6" descr="A drawing of a park and a river&#10;&#10;Description automatically generated">
            <a:extLst>
              <a:ext uri="{FF2B5EF4-FFF2-40B4-BE49-F238E27FC236}">
                <a16:creationId xmlns:a16="http://schemas.microsoft.com/office/drawing/2014/main" id="{AA07751B-CCE5-F50D-BF57-8CCBB34597ED}"/>
              </a:ext>
            </a:extLst>
          </p:cNvPr>
          <p:cNvPicPr>
            <a:picLocks noChangeAspect="1"/>
          </p:cNvPicPr>
          <p:nvPr/>
        </p:nvPicPr>
        <p:blipFill>
          <a:blip r:embed="rId4"/>
          <a:stretch>
            <a:fillRect/>
          </a:stretch>
        </p:blipFill>
        <p:spPr>
          <a:xfrm>
            <a:off x="4583" y="3019335"/>
            <a:ext cx="4368740" cy="1951547"/>
          </a:xfrm>
          <a:prstGeom prst="rect">
            <a:avLst/>
          </a:prstGeom>
        </p:spPr>
      </p:pic>
      <p:sp>
        <p:nvSpPr>
          <p:cNvPr id="9" name="TextBox 8">
            <a:extLst>
              <a:ext uri="{FF2B5EF4-FFF2-40B4-BE49-F238E27FC236}">
                <a16:creationId xmlns:a16="http://schemas.microsoft.com/office/drawing/2014/main" id="{12D45822-2995-19CE-D334-FB76713EB6B1}"/>
              </a:ext>
            </a:extLst>
          </p:cNvPr>
          <p:cNvSpPr txBox="1"/>
          <p:nvPr/>
        </p:nvSpPr>
        <p:spPr>
          <a:xfrm>
            <a:off x="-6846" y="4959203"/>
            <a:ext cx="3174520" cy="276999"/>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sz="1200" i="1" dirty="0"/>
              <a:t>EPA Research Report – ECO-Health, 2020 .</a:t>
            </a:r>
            <a:endParaRPr lang="en-US" sz="1200" i="1" dirty="0">
              <a:cs typeface="Arial"/>
            </a:endParaRPr>
          </a:p>
        </p:txBody>
      </p:sp>
    </p:spTree>
    <p:extLst>
      <p:ext uri="{BB962C8B-B14F-4D97-AF65-F5344CB8AC3E}">
        <p14:creationId xmlns:p14="http://schemas.microsoft.com/office/powerpoint/2010/main" val="2470093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785ADACF-C874-CA23-0027-CE244A175229}"/>
              </a:ext>
            </a:extLst>
          </p:cNvPr>
          <p:cNvSpPr>
            <a:spLocks noGrp="1"/>
          </p:cNvSpPr>
          <p:nvPr>
            <p:ph type="title"/>
          </p:nvPr>
        </p:nvSpPr>
        <p:spPr/>
        <p:txBody>
          <a:bodyPr/>
          <a:lstStyle/>
          <a:p>
            <a:endParaRPr lang="en-US"/>
          </a:p>
        </p:txBody>
      </p:sp>
      <p:pic>
        <p:nvPicPr>
          <p:cNvPr id="5" name="Picture 4" descr="A map of a city&#10;&#10;Description automatically generated">
            <a:extLst>
              <a:ext uri="{FF2B5EF4-FFF2-40B4-BE49-F238E27FC236}">
                <a16:creationId xmlns:a16="http://schemas.microsoft.com/office/drawing/2014/main" id="{37355DCE-4622-7470-9485-35509DBB11BB}"/>
              </a:ext>
            </a:extLst>
          </p:cNvPr>
          <p:cNvPicPr>
            <a:picLocks noChangeAspect="1"/>
          </p:cNvPicPr>
          <p:nvPr/>
        </p:nvPicPr>
        <p:blipFill>
          <a:blip r:embed="rId3"/>
          <a:stretch>
            <a:fillRect/>
          </a:stretch>
        </p:blipFill>
        <p:spPr>
          <a:xfrm>
            <a:off x="-2443" y="1065507"/>
            <a:ext cx="5535843" cy="4058620"/>
          </a:xfrm>
          <a:prstGeom prst="rect">
            <a:avLst/>
          </a:prstGeom>
        </p:spPr>
      </p:pic>
      <p:grpSp>
        <p:nvGrpSpPr>
          <p:cNvPr id="7" name="Group 6">
            <a:extLst>
              <a:ext uri="{FF2B5EF4-FFF2-40B4-BE49-F238E27FC236}">
                <a16:creationId xmlns:a16="http://schemas.microsoft.com/office/drawing/2014/main" id="{2E715743-4ECD-6D03-A6E1-47C13F1155F9}"/>
              </a:ext>
            </a:extLst>
          </p:cNvPr>
          <p:cNvGrpSpPr/>
          <p:nvPr/>
        </p:nvGrpSpPr>
        <p:grpSpPr>
          <a:xfrm>
            <a:off x="5673778" y="1282340"/>
            <a:ext cx="3814779" cy="1868184"/>
            <a:chOff x="5673778" y="1282340"/>
            <a:chExt cx="3814779" cy="1868184"/>
          </a:xfrm>
        </p:grpSpPr>
        <p:sp>
          <p:nvSpPr>
            <p:cNvPr id="3" name="TextBox 2">
              <a:extLst>
                <a:ext uri="{FF2B5EF4-FFF2-40B4-BE49-F238E27FC236}">
                  <a16:creationId xmlns:a16="http://schemas.microsoft.com/office/drawing/2014/main" id="{1FB8527D-AE54-A565-429D-68CAB18C9DB1}"/>
                </a:ext>
              </a:extLst>
            </p:cNvPr>
            <p:cNvSpPr txBox="1"/>
            <p:nvPr/>
          </p:nvSpPr>
          <p:spPr>
            <a:xfrm>
              <a:off x="5673778" y="1282340"/>
              <a:ext cx="3502783" cy="923330"/>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dirty="0">
                  <a:solidFill>
                    <a:srgbClr val="002060"/>
                  </a:solidFill>
                  <a:cs typeface="Arial"/>
                </a:rPr>
                <a:t>Green spaces need to be of high quality and should serve the needs of the local community</a:t>
              </a:r>
              <a:endParaRPr lang="en-US" dirty="0">
                <a:solidFill>
                  <a:srgbClr val="002060"/>
                </a:solidFill>
              </a:endParaRPr>
            </a:p>
          </p:txBody>
        </p:sp>
        <p:sp>
          <p:nvSpPr>
            <p:cNvPr id="4" name="TextBox 3">
              <a:extLst>
                <a:ext uri="{FF2B5EF4-FFF2-40B4-BE49-F238E27FC236}">
                  <a16:creationId xmlns:a16="http://schemas.microsoft.com/office/drawing/2014/main" id="{AB92DA2A-BD6C-0491-ABFF-E90257CCCC1D}"/>
                </a:ext>
              </a:extLst>
            </p:cNvPr>
            <p:cNvSpPr txBox="1"/>
            <p:nvPr/>
          </p:nvSpPr>
          <p:spPr>
            <a:xfrm>
              <a:off x="6745357" y="2227194"/>
              <a:ext cx="2743200" cy="923330"/>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dirty="0">
                  <a:solidFill>
                    <a:srgbClr val="002060"/>
                  </a:solidFill>
                </a:rPr>
                <a:t>Safety, accessibility, cleanliness, wider service provision</a:t>
              </a:r>
            </a:p>
          </p:txBody>
        </p:sp>
        <p:sp>
          <p:nvSpPr>
            <p:cNvPr id="6" name="Arrow: Bent 5">
              <a:extLst>
                <a:ext uri="{FF2B5EF4-FFF2-40B4-BE49-F238E27FC236}">
                  <a16:creationId xmlns:a16="http://schemas.microsoft.com/office/drawing/2014/main" id="{E87271B7-04CA-EFB4-6C27-AA46668B5C99}"/>
                </a:ext>
              </a:extLst>
            </p:cNvPr>
            <p:cNvSpPr/>
            <p:nvPr/>
          </p:nvSpPr>
          <p:spPr>
            <a:xfrm flipV="1">
              <a:off x="6053526" y="2203670"/>
              <a:ext cx="697860" cy="711312"/>
            </a:xfrm>
            <a:prstGeom prst="bentArrow">
              <a:avLst/>
            </a:prstGeom>
            <a:solidFill>
              <a:srgbClr val="006DB5"/>
            </a:solidFill>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solidFill>
                  <a:schemeClr val="tx1"/>
                </a:solidFill>
              </a:endParaRPr>
            </a:p>
          </p:txBody>
        </p:sp>
      </p:grpSp>
    </p:spTree>
    <p:extLst>
      <p:ext uri="{BB962C8B-B14F-4D97-AF65-F5344CB8AC3E}">
        <p14:creationId xmlns:p14="http://schemas.microsoft.com/office/powerpoint/2010/main" val="213315614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D85EDFD7-0BB3-E204-2885-99BDB719A825}"/>
              </a:ext>
            </a:extLst>
          </p:cNvPr>
          <p:cNvSpPr>
            <a:spLocks noGrp="1"/>
          </p:cNvSpPr>
          <p:nvPr>
            <p:ph type="title"/>
          </p:nvPr>
        </p:nvSpPr>
        <p:spPr>
          <a:xfrm>
            <a:off x="207736" y="147469"/>
            <a:ext cx="8229600" cy="857250"/>
          </a:xfrm>
        </p:spPr>
        <p:txBody>
          <a:bodyPr/>
          <a:lstStyle/>
          <a:p>
            <a:r>
              <a:rPr lang="en-US" sz="2800" b="1" dirty="0">
                <a:solidFill>
                  <a:schemeClr val="bg1"/>
                </a:solidFill>
              </a:rPr>
              <a:t>Nature-based solutions</a:t>
            </a:r>
          </a:p>
        </p:txBody>
      </p:sp>
      <p:sp>
        <p:nvSpPr>
          <p:cNvPr id="8" name="TextBox 7">
            <a:extLst>
              <a:ext uri="{FF2B5EF4-FFF2-40B4-BE49-F238E27FC236}">
                <a16:creationId xmlns:a16="http://schemas.microsoft.com/office/drawing/2014/main" id="{3CAF8EA5-20B2-A68D-9B38-E40C6B967927}"/>
              </a:ext>
            </a:extLst>
          </p:cNvPr>
          <p:cNvSpPr txBox="1"/>
          <p:nvPr/>
        </p:nvSpPr>
        <p:spPr>
          <a:xfrm>
            <a:off x="-5257" y="1106551"/>
            <a:ext cx="8640960" cy="646331"/>
          </a:xfrm>
          <a:prstGeom prst="rect">
            <a:avLst/>
          </a:prstGeom>
          <a:noFill/>
        </p:spPr>
        <p:txBody>
          <a:bodyPr wrap="square" lIns="91440" tIns="45720" rIns="91440" bIns="45720" anchor="t">
            <a:spAutoFit/>
          </a:bodyPr>
          <a:lstStyle/>
          <a:p>
            <a:r>
              <a:rPr lang="en-IE" b="1" dirty="0">
                <a:solidFill>
                  <a:srgbClr val="002060"/>
                </a:solidFill>
              </a:rPr>
              <a:t>Potential of nature-based solutions to deliver multiple benefits to society</a:t>
            </a:r>
          </a:p>
          <a:p>
            <a:endParaRPr lang="en-IE" b="1" dirty="0">
              <a:solidFill>
                <a:srgbClr val="002060"/>
              </a:solidFill>
            </a:endParaRPr>
          </a:p>
        </p:txBody>
      </p:sp>
      <p:sp>
        <p:nvSpPr>
          <p:cNvPr id="10" name="TextBox 9">
            <a:extLst>
              <a:ext uri="{FF2B5EF4-FFF2-40B4-BE49-F238E27FC236}">
                <a16:creationId xmlns:a16="http://schemas.microsoft.com/office/drawing/2014/main" id="{574DE262-6C6C-DF2B-DF94-F30CD0D5E98F}"/>
              </a:ext>
            </a:extLst>
          </p:cNvPr>
          <p:cNvSpPr txBox="1"/>
          <p:nvPr/>
        </p:nvSpPr>
        <p:spPr>
          <a:xfrm>
            <a:off x="34015" y="3713783"/>
            <a:ext cx="6418562" cy="646331"/>
          </a:xfrm>
          <a:prstGeom prst="rect">
            <a:avLst/>
          </a:prstGeom>
          <a:noFill/>
        </p:spPr>
        <p:txBody>
          <a:bodyPr wrap="square" lIns="91440" tIns="45720" rIns="91440" bIns="45720" anchor="t">
            <a:spAutoFit/>
          </a:bodyPr>
          <a:lstStyle/>
          <a:p>
            <a:r>
              <a:rPr lang="en-IE" dirty="0">
                <a:solidFill>
                  <a:srgbClr val="002060"/>
                </a:solidFill>
              </a:rPr>
              <a:t>Need to upscale and have wider application of </a:t>
            </a:r>
            <a:r>
              <a:rPr lang="en-IE" dirty="0" err="1">
                <a:solidFill>
                  <a:srgbClr val="002060"/>
                </a:solidFill>
              </a:rPr>
              <a:t>NbS</a:t>
            </a:r>
            <a:r>
              <a:rPr lang="en-IE" dirty="0">
                <a:solidFill>
                  <a:srgbClr val="002060"/>
                </a:solidFill>
              </a:rPr>
              <a:t> to deliver multiple societal, environmental and sustainability benefits</a:t>
            </a:r>
            <a:endParaRPr lang="en-IE" dirty="0">
              <a:solidFill>
                <a:srgbClr val="002060"/>
              </a:solidFill>
              <a:cs typeface="Arial"/>
            </a:endParaRPr>
          </a:p>
        </p:txBody>
      </p:sp>
      <p:pic>
        <p:nvPicPr>
          <p:cNvPr id="12" name="Picture 11" descr="A diagram of a company&#10;&#10;Description automatically generated">
            <a:extLst>
              <a:ext uri="{FF2B5EF4-FFF2-40B4-BE49-F238E27FC236}">
                <a16:creationId xmlns:a16="http://schemas.microsoft.com/office/drawing/2014/main" id="{AB9E027D-9933-A460-27C3-52C0FB9C2C52}"/>
              </a:ext>
            </a:extLst>
          </p:cNvPr>
          <p:cNvPicPr>
            <a:picLocks noChangeAspect="1"/>
          </p:cNvPicPr>
          <p:nvPr/>
        </p:nvPicPr>
        <p:blipFill>
          <a:blip r:embed="rId3"/>
          <a:stretch>
            <a:fillRect/>
          </a:stretch>
        </p:blipFill>
        <p:spPr>
          <a:xfrm>
            <a:off x="6452577" y="1713654"/>
            <a:ext cx="2664820" cy="2813407"/>
          </a:xfrm>
          <a:prstGeom prst="rect">
            <a:avLst/>
          </a:prstGeom>
        </p:spPr>
      </p:pic>
      <p:sp>
        <p:nvSpPr>
          <p:cNvPr id="14" name="TextBox 13">
            <a:extLst>
              <a:ext uri="{FF2B5EF4-FFF2-40B4-BE49-F238E27FC236}">
                <a16:creationId xmlns:a16="http://schemas.microsoft.com/office/drawing/2014/main" id="{0020F99D-2A95-10B5-B857-F6F0B2BDBF5F}"/>
              </a:ext>
            </a:extLst>
          </p:cNvPr>
          <p:cNvSpPr txBox="1"/>
          <p:nvPr/>
        </p:nvSpPr>
        <p:spPr>
          <a:xfrm>
            <a:off x="6635031" y="4897279"/>
            <a:ext cx="3218753" cy="246221"/>
          </a:xfrm>
          <a:prstGeom prst="rect">
            <a:avLst/>
          </a:prstGeom>
          <a:noFill/>
        </p:spPr>
        <p:txBody>
          <a:bodyPr wrap="square" rtlCol="0">
            <a:spAutoFit/>
          </a:bodyPr>
          <a:lstStyle/>
          <a:p>
            <a:r>
              <a:rPr lang="en-IE" sz="1000" i="1">
                <a:solidFill>
                  <a:srgbClr val="002060"/>
                </a:solidFill>
              </a:rPr>
              <a:t>UNEP Nature-based infrastructure (2023)</a:t>
            </a:r>
          </a:p>
        </p:txBody>
      </p:sp>
      <p:sp>
        <p:nvSpPr>
          <p:cNvPr id="3" name="TextBox 2">
            <a:extLst>
              <a:ext uri="{FF2B5EF4-FFF2-40B4-BE49-F238E27FC236}">
                <a16:creationId xmlns:a16="http://schemas.microsoft.com/office/drawing/2014/main" id="{9C0748A7-B6A4-0E76-5A95-AC8FB9FC6734}"/>
              </a:ext>
            </a:extLst>
          </p:cNvPr>
          <p:cNvSpPr txBox="1"/>
          <p:nvPr/>
        </p:nvSpPr>
        <p:spPr>
          <a:xfrm>
            <a:off x="93898" y="1376145"/>
            <a:ext cx="1819681" cy="1015663"/>
          </a:xfrm>
          <a:prstGeom prst="rect">
            <a:avLst/>
          </a:prstGeom>
          <a:noFill/>
        </p:spPr>
        <p:txBody>
          <a:bodyPr wrap="square">
            <a:spAutoFit/>
          </a:bodyPr>
          <a:lstStyle/>
          <a:p>
            <a:pPr marL="0" indent="0">
              <a:buNone/>
            </a:pPr>
            <a:r>
              <a:rPr lang="en-IE" sz="6000" dirty="0">
                <a:solidFill>
                  <a:srgbClr val="00AFA3"/>
                </a:solidFill>
              </a:rPr>
              <a:t>79%</a:t>
            </a:r>
          </a:p>
        </p:txBody>
      </p:sp>
      <p:sp>
        <p:nvSpPr>
          <p:cNvPr id="5" name="TextBox 4">
            <a:extLst>
              <a:ext uri="{FF2B5EF4-FFF2-40B4-BE49-F238E27FC236}">
                <a16:creationId xmlns:a16="http://schemas.microsoft.com/office/drawing/2014/main" id="{E8E85F7E-058D-5DEC-0160-B0AD6CA86B63}"/>
              </a:ext>
            </a:extLst>
          </p:cNvPr>
          <p:cNvSpPr txBox="1"/>
          <p:nvPr/>
        </p:nvSpPr>
        <p:spPr>
          <a:xfrm>
            <a:off x="93898" y="2391808"/>
            <a:ext cx="1390953" cy="1015663"/>
          </a:xfrm>
          <a:prstGeom prst="rect">
            <a:avLst/>
          </a:prstGeom>
          <a:noFill/>
        </p:spPr>
        <p:txBody>
          <a:bodyPr wrap="square">
            <a:spAutoFit/>
          </a:bodyPr>
          <a:lstStyle>
            <a:defPPr>
              <a:defRPr lang="en-US"/>
            </a:defPPr>
            <a:lvl1pPr indent="0">
              <a:buNone/>
              <a:defRPr>
                <a:solidFill>
                  <a:srgbClr val="FF0000"/>
                </a:solidFill>
              </a:defRPr>
            </a:lvl1pPr>
          </a:lstStyle>
          <a:p>
            <a:r>
              <a:rPr lang="en-IE" sz="6000" dirty="0">
                <a:solidFill>
                  <a:srgbClr val="00AFA3"/>
                </a:solidFill>
              </a:rPr>
              <a:t>1/3</a:t>
            </a:r>
          </a:p>
        </p:txBody>
      </p:sp>
      <p:sp>
        <p:nvSpPr>
          <p:cNvPr id="7" name="TextBox 6">
            <a:extLst>
              <a:ext uri="{FF2B5EF4-FFF2-40B4-BE49-F238E27FC236}">
                <a16:creationId xmlns:a16="http://schemas.microsoft.com/office/drawing/2014/main" id="{CB22323B-B1F3-FFFB-6683-017B6DEB723F}"/>
              </a:ext>
            </a:extLst>
          </p:cNvPr>
          <p:cNvSpPr txBox="1"/>
          <p:nvPr/>
        </p:nvSpPr>
        <p:spPr>
          <a:xfrm>
            <a:off x="1781748" y="1454971"/>
            <a:ext cx="4551940" cy="923330"/>
          </a:xfrm>
          <a:prstGeom prst="rect">
            <a:avLst/>
          </a:prstGeom>
          <a:noFill/>
        </p:spPr>
        <p:txBody>
          <a:bodyPr wrap="square">
            <a:spAutoFit/>
          </a:bodyPr>
          <a:lstStyle/>
          <a:p>
            <a:r>
              <a:rPr lang="en-IE" dirty="0">
                <a:solidFill>
                  <a:srgbClr val="002060"/>
                </a:solidFill>
              </a:rPr>
              <a:t>Nature-based infrastructure solutions can influence </a:t>
            </a:r>
            <a:r>
              <a:rPr lang="en-IE" b="1" dirty="0">
                <a:solidFill>
                  <a:srgbClr val="002060"/>
                </a:solidFill>
              </a:rPr>
              <a:t>79%</a:t>
            </a:r>
            <a:r>
              <a:rPr lang="en-IE" dirty="0">
                <a:solidFill>
                  <a:srgbClr val="002060"/>
                </a:solidFill>
              </a:rPr>
              <a:t> per cent of all targets across the SDGs (UNEP)</a:t>
            </a:r>
          </a:p>
        </p:txBody>
      </p:sp>
      <p:sp>
        <p:nvSpPr>
          <p:cNvPr id="11" name="TextBox 10">
            <a:extLst>
              <a:ext uri="{FF2B5EF4-FFF2-40B4-BE49-F238E27FC236}">
                <a16:creationId xmlns:a16="http://schemas.microsoft.com/office/drawing/2014/main" id="{B14FB46B-4BEF-93D9-0C43-23AC0B9E4A47}"/>
              </a:ext>
            </a:extLst>
          </p:cNvPr>
          <p:cNvSpPr txBox="1"/>
          <p:nvPr/>
        </p:nvSpPr>
        <p:spPr>
          <a:xfrm>
            <a:off x="1673150" y="2457127"/>
            <a:ext cx="4845096" cy="923330"/>
          </a:xfrm>
          <a:prstGeom prst="rect">
            <a:avLst/>
          </a:prstGeom>
          <a:noFill/>
        </p:spPr>
        <p:txBody>
          <a:bodyPr wrap="square">
            <a:spAutoFit/>
          </a:bodyPr>
          <a:lstStyle/>
          <a:p>
            <a:r>
              <a:rPr lang="en-IE" b="1" dirty="0">
                <a:solidFill>
                  <a:srgbClr val="002060"/>
                </a:solidFill>
              </a:rPr>
              <a:t>One third </a:t>
            </a:r>
            <a:r>
              <a:rPr lang="en-IE" dirty="0">
                <a:solidFill>
                  <a:srgbClr val="002060"/>
                </a:solidFill>
              </a:rPr>
              <a:t>of climate mitigation needed to meet the goals of the Paris Agreement can be provided by </a:t>
            </a:r>
            <a:r>
              <a:rPr lang="en-IE" dirty="0" err="1">
                <a:solidFill>
                  <a:srgbClr val="002060"/>
                </a:solidFill>
              </a:rPr>
              <a:t>NbS</a:t>
            </a:r>
            <a:r>
              <a:rPr lang="en-IE" dirty="0">
                <a:solidFill>
                  <a:srgbClr val="002060"/>
                </a:solidFill>
              </a:rPr>
              <a:t> (IUCN)</a:t>
            </a:r>
            <a:endParaRPr lang="en-IE" dirty="0">
              <a:solidFill>
                <a:srgbClr val="002060"/>
              </a:solidFill>
              <a:cs typeface="Arial"/>
            </a:endParaRPr>
          </a:p>
        </p:txBody>
      </p:sp>
    </p:spTree>
    <p:extLst>
      <p:ext uri="{BB962C8B-B14F-4D97-AF65-F5344CB8AC3E}">
        <p14:creationId xmlns:p14="http://schemas.microsoft.com/office/powerpoint/2010/main" val="3515212347"/>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0" name="Title 2">
            <a:extLst>
              <a:ext uri="{FF2B5EF4-FFF2-40B4-BE49-F238E27FC236}">
                <a16:creationId xmlns:a16="http://schemas.microsoft.com/office/drawing/2014/main" id="{23E40790-6498-21A6-0318-34476A8C6F92}"/>
              </a:ext>
            </a:extLst>
          </p:cNvPr>
          <p:cNvSpPr>
            <a:spLocks noGrp="1"/>
          </p:cNvSpPr>
          <p:nvPr>
            <p:ph type="title"/>
          </p:nvPr>
        </p:nvSpPr>
        <p:spPr>
          <a:xfrm>
            <a:off x="251520" y="72337"/>
            <a:ext cx="6851104" cy="857250"/>
          </a:xfrm>
        </p:spPr>
        <p:txBody>
          <a:bodyPr/>
          <a:lstStyle/>
          <a:p>
            <a:r>
              <a:rPr lang="en-IE" sz="2800" b="1"/>
              <a:t>Impact of environmental risks on Europeans’ health </a:t>
            </a:r>
          </a:p>
        </p:txBody>
      </p:sp>
      <p:sp>
        <p:nvSpPr>
          <p:cNvPr id="22" name="TextBox 21">
            <a:extLst>
              <a:ext uri="{FF2B5EF4-FFF2-40B4-BE49-F238E27FC236}">
                <a16:creationId xmlns:a16="http://schemas.microsoft.com/office/drawing/2014/main" id="{3C75044A-5BC3-F2DE-225E-858AF0ED28EB}"/>
              </a:ext>
            </a:extLst>
          </p:cNvPr>
          <p:cNvSpPr txBox="1"/>
          <p:nvPr/>
        </p:nvSpPr>
        <p:spPr>
          <a:xfrm>
            <a:off x="101398" y="1034843"/>
            <a:ext cx="4572000" cy="1938992"/>
          </a:xfrm>
          <a:prstGeom prst="rect">
            <a:avLst/>
          </a:prstGeom>
          <a:noFill/>
        </p:spPr>
        <p:txBody>
          <a:bodyPr wrap="square">
            <a:spAutoFit/>
          </a:bodyPr>
          <a:lstStyle/>
          <a:p>
            <a:pPr marL="0" indent="0">
              <a:buNone/>
            </a:pPr>
            <a:r>
              <a:rPr lang="en-IE" sz="6000" dirty="0">
                <a:solidFill>
                  <a:srgbClr val="FF0000"/>
                </a:solidFill>
              </a:rPr>
              <a:t>1 in 10</a:t>
            </a:r>
          </a:p>
          <a:p>
            <a:pPr marL="0" indent="0">
              <a:buNone/>
            </a:pPr>
            <a:r>
              <a:rPr lang="en-IE" sz="6000" dirty="0">
                <a:solidFill>
                  <a:srgbClr val="002060"/>
                </a:solidFill>
              </a:rPr>
              <a:t> </a:t>
            </a:r>
          </a:p>
        </p:txBody>
      </p:sp>
      <p:sp>
        <p:nvSpPr>
          <p:cNvPr id="24" name="TextBox 23">
            <a:extLst>
              <a:ext uri="{FF2B5EF4-FFF2-40B4-BE49-F238E27FC236}">
                <a16:creationId xmlns:a16="http://schemas.microsoft.com/office/drawing/2014/main" id="{381E2020-1CA7-EA8E-A26D-FBF44A4C7EB0}"/>
              </a:ext>
            </a:extLst>
          </p:cNvPr>
          <p:cNvSpPr txBox="1"/>
          <p:nvPr/>
        </p:nvSpPr>
        <p:spPr>
          <a:xfrm>
            <a:off x="2516699" y="1187763"/>
            <a:ext cx="5400600" cy="369332"/>
          </a:xfrm>
          <a:prstGeom prst="rect">
            <a:avLst/>
          </a:prstGeom>
          <a:noFill/>
        </p:spPr>
        <p:txBody>
          <a:bodyPr wrap="square" lIns="91440" tIns="45720" rIns="91440" bIns="45720" anchor="t">
            <a:spAutoFit/>
          </a:bodyPr>
          <a:lstStyle/>
          <a:p>
            <a:r>
              <a:rPr lang="en-IE" b="1">
                <a:solidFill>
                  <a:srgbClr val="002060"/>
                </a:solidFill>
              </a:rPr>
              <a:t>premature deaths in Europe linked to pollution</a:t>
            </a:r>
            <a:r>
              <a:rPr lang="en-IE">
                <a:solidFill>
                  <a:srgbClr val="002060"/>
                </a:solidFill>
              </a:rPr>
              <a:t>  </a:t>
            </a:r>
          </a:p>
        </p:txBody>
      </p:sp>
      <p:sp>
        <p:nvSpPr>
          <p:cNvPr id="26" name="TextBox 25">
            <a:extLst>
              <a:ext uri="{FF2B5EF4-FFF2-40B4-BE49-F238E27FC236}">
                <a16:creationId xmlns:a16="http://schemas.microsoft.com/office/drawing/2014/main" id="{CBA6B079-9A95-89CF-DE21-EA9048D7F007}"/>
              </a:ext>
            </a:extLst>
          </p:cNvPr>
          <p:cNvSpPr txBox="1"/>
          <p:nvPr/>
        </p:nvSpPr>
        <p:spPr>
          <a:xfrm>
            <a:off x="107504" y="2029717"/>
            <a:ext cx="4568947" cy="646331"/>
          </a:xfrm>
          <a:prstGeom prst="rect">
            <a:avLst/>
          </a:prstGeom>
          <a:noFill/>
        </p:spPr>
        <p:txBody>
          <a:bodyPr wrap="square">
            <a:spAutoFit/>
          </a:bodyPr>
          <a:lstStyle/>
          <a:p>
            <a:endParaRPr lang="en-IE"/>
          </a:p>
          <a:p>
            <a:endParaRPr lang="en-IE"/>
          </a:p>
        </p:txBody>
      </p:sp>
      <p:sp>
        <p:nvSpPr>
          <p:cNvPr id="28" name="TextBox 27">
            <a:extLst>
              <a:ext uri="{FF2B5EF4-FFF2-40B4-BE49-F238E27FC236}">
                <a16:creationId xmlns:a16="http://schemas.microsoft.com/office/drawing/2014/main" id="{3EB45631-C37D-CD4A-9EAB-358AE853F43F}"/>
              </a:ext>
            </a:extLst>
          </p:cNvPr>
          <p:cNvSpPr txBox="1"/>
          <p:nvPr/>
        </p:nvSpPr>
        <p:spPr>
          <a:xfrm>
            <a:off x="5580112" y="4936889"/>
            <a:ext cx="3744416" cy="261610"/>
          </a:xfrm>
          <a:prstGeom prst="rect">
            <a:avLst/>
          </a:prstGeom>
          <a:noFill/>
        </p:spPr>
        <p:txBody>
          <a:bodyPr wrap="square" rtlCol="0">
            <a:spAutoFit/>
          </a:bodyPr>
          <a:lstStyle/>
          <a:p>
            <a:r>
              <a:rPr lang="en-IE" sz="1100" i="1">
                <a:solidFill>
                  <a:srgbClr val="002060"/>
                </a:solidFill>
              </a:rPr>
              <a:t>Data from European Environment Agency (EEA) </a:t>
            </a:r>
          </a:p>
        </p:txBody>
      </p:sp>
      <p:pic>
        <p:nvPicPr>
          <p:cNvPr id="30" name="Picture 2">
            <a:extLst>
              <a:ext uri="{FF2B5EF4-FFF2-40B4-BE49-F238E27FC236}">
                <a16:creationId xmlns:a16="http://schemas.microsoft.com/office/drawing/2014/main" id="{80EAB852-3CCF-60BA-3898-BD53F7C7998B}"/>
              </a:ext>
            </a:extLst>
          </p:cNvP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201834" y="1556024"/>
            <a:ext cx="4942168" cy="3393457"/>
          </a:xfrm>
          <a:prstGeom prst="rect">
            <a:avLst/>
          </a:prstGeom>
          <a:noFill/>
          <a:extLst>
            <a:ext uri="{909E8E84-426E-40DD-AFC4-6F175D3DCCD1}">
              <a14:hiddenFill xmlns:a14="http://schemas.microsoft.com/office/drawing/2010/main">
                <a:solidFill>
                  <a:srgbClr val="FFFFFF"/>
                </a:solidFill>
              </a14:hiddenFill>
            </a:ext>
          </a:extLst>
        </p:spPr>
      </p:pic>
      <p:sp>
        <p:nvSpPr>
          <p:cNvPr id="32" name="TextBox 31">
            <a:extLst>
              <a:ext uri="{FF2B5EF4-FFF2-40B4-BE49-F238E27FC236}">
                <a16:creationId xmlns:a16="http://schemas.microsoft.com/office/drawing/2014/main" id="{2DABB388-A709-736E-2C2E-9E689EA554E3}"/>
              </a:ext>
            </a:extLst>
          </p:cNvPr>
          <p:cNvSpPr txBox="1"/>
          <p:nvPr/>
        </p:nvSpPr>
        <p:spPr>
          <a:xfrm>
            <a:off x="164335" y="2571915"/>
            <a:ext cx="2662503" cy="1938992"/>
          </a:xfrm>
          <a:prstGeom prst="rect">
            <a:avLst/>
          </a:prstGeom>
          <a:noFill/>
        </p:spPr>
        <p:txBody>
          <a:bodyPr wrap="square">
            <a:spAutoFit/>
          </a:bodyPr>
          <a:lstStyle/>
          <a:p>
            <a:r>
              <a:rPr lang="en-IE" sz="2000" b="1">
                <a:solidFill>
                  <a:srgbClr val="002060"/>
                </a:solidFill>
              </a:rPr>
              <a:t>90% of EU deaths </a:t>
            </a:r>
            <a:r>
              <a:rPr lang="en-IE" sz="2000" b="1" u="sng">
                <a:solidFill>
                  <a:srgbClr val="002060"/>
                </a:solidFill>
              </a:rPr>
              <a:t>attributed to the environment</a:t>
            </a:r>
            <a:r>
              <a:rPr lang="en-IE" sz="2000" b="1">
                <a:solidFill>
                  <a:srgbClr val="002060"/>
                </a:solidFill>
              </a:rPr>
              <a:t> are caused by non-communicable diseases</a:t>
            </a:r>
            <a:endParaRPr lang="en-IE" sz="2000">
              <a:solidFill>
                <a:srgbClr val="002060"/>
              </a:solidFill>
            </a:endParaRPr>
          </a:p>
        </p:txBody>
      </p:sp>
    </p:spTree>
    <p:extLst>
      <p:ext uri="{BB962C8B-B14F-4D97-AF65-F5344CB8AC3E}">
        <p14:creationId xmlns:p14="http://schemas.microsoft.com/office/powerpoint/2010/main" val="80764526"/>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2">
            <a:extLst>
              <a:ext uri="{FF2B5EF4-FFF2-40B4-BE49-F238E27FC236}">
                <a16:creationId xmlns:a16="http://schemas.microsoft.com/office/drawing/2014/main" id="{23D36221-364C-1311-A67F-D32E74B88B41}"/>
              </a:ext>
            </a:extLst>
          </p:cNvPr>
          <p:cNvSpPr txBox="1">
            <a:spLocks/>
          </p:cNvSpPr>
          <p:nvPr/>
        </p:nvSpPr>
        <p:spPr>
          <a:xfrm>
            <a:off x="141594" y="118005"/>
            <a:ext cx="6851104" cy="857250"/>
          </a:xfrm>
          <a:prstGeom prst="rect">
            <a:avLst/>
          </a:prstGeom>
        </p:spPr>
        <p:txBody>
          <a:bodyPr lIns="0" tIns="0" rIns="0" bIns="0" anchor="ctr" anchorCtr="0"/>
          <a:lstStyle>
            <a:lvl1pPr algn="l" defTabSz="457200" rtl="0" eaLnBrk="1" latinLnBrk="0" hangingPunct="1">
              <a:spcBef>
                <a:spcPct val="0"/>
              </a:spcBef>
              <a:buNone/>
              <a:defRPr sz="3000" kern="1200">
                <a:solidFill>
                  <a:srgbClr val="FFFFFF"/>
                </a:solidFill>
                <a:latin typeface="+mj-lt"/>
                <a:ea typeface="+mj-ea"/>
                <a:cs typeface="+mj-cs"/>
              </a:defRPr>
            </a:lvl1pPr>
          </a:lstStyle>
          <a:p>
            <a:r>
              <a:rPr lang="en-IE" sz="2800" b="1"/>
              <a:t>Hazardous but </a:t>
            </a:r>
            <a:r>
              <a:rPr lang="en-IE" sz="2800" b="1" u="sng"/>
              <a:t>modifiable </a:t>
            </a:r>
            <a:r>
              <a:rPr lang="en-IE" sz="2800" b="1"/>
              <a:t> environmental exposures in Ireland </a:t>
            </a:r>
          </a:p>
        </p:txBody>
      </p:sp>
      <p:pic>
        <p:nvPicPr>
          <p:cNvPr id="8" name="Picture 7">
            <a:extLst>
              <a:ext uri="{FF2B5EF4-FFF2-40B4-BE49-F238E27FC236}">
                <a16:creationId xmlns:a16="http://schemas.microsoft.com/office/drawing/2014/main" id="{D6D02D2C-4AFA-68C1-C30B-CAA4A0D61BF4}"/>
              </a:ext>
            </a:extLst>
          </p:cNvPr>
          <p:cNvPicPr>
            <a:picLocks noChangeAspect="1"/>
          </p:cNvPicPr>
          <p:nvPr/>
        </p:nvPicPr>
        <p:blipFill>
          <a:blip r:embed="rId3"/>
          <a:stretch>
            <a:fillRect/>
          </a:stretch>
        </p:blipFill>
        <p:spPr>
          <a:xfrm>
            <a:off x="598643" y="2355726"/>
            <a:ext cx="1419225" cy="1333500"/>
          </a:xfrm>
          <a:prstGeom prst="rect">
            <a:avLst/>
          </a:prstGeom>
        </p:spPr>
      </p:pic>
      <p:pic>
        <p:nvPicPr>
          <p:cNvPr id="10" name="Picture 9">
            <a:extLst>
              <a:ext uri="{FF2B5EF4-FFF2-40B4-BE49-F238E27FC236}">
                <a16:creationId xmlns:a16="http://schemas.microsoft.com/office/drawing/2014/main" id="{2B3FBFCA-A09D-F00C-AA04-69311076AA08}"/>
              </a:ext>
            </a:extLst>
          </p:cNvPr>
          <p:cNvPicPr>
            <a:picLocks noChangeAspect="1"/>
          </p:cNvPicPr>
          <p:nvPr/>
        </p:nvPicPr>
        <p:blipFill>
          <a:blip r:embed="rId4"/>
          <a:stretch>
            <a:fillRect/>
          </a:stretch>
        </p:blipFill>
        <p:spPr>
          <a:xfrm>
            <a:off x="139748" y="1289726"/>
            <a:ext cx="2352675" cy="1009650"/>
          </a:xfrm>
          <a:prstGeom prst="rect">
            <a:avLst/>
          </a:prstGeom>
        </p:spPr>
      </p:pic>
      <p:sp>
        <p:nvSpPr>
          <p:cNvPr id="12" name="TextBox 11">
            <a:extLst>
              <a:ext uri="{FF2B5EF4-FFF2-40B4-BE49-F238E27FC236}">
                <a16:creationId xmlns:a16="http://schemas.microsoft.com/office/drawing/2014/main" id="{8200A53C-6BB1-2221-00AD-9CE4B1B6770F}"/>
              </a:ext>
            </a:extLst>
          </p:cNvPr>
          <p:cNvSpPr txBox="1"/>
          <p:nvPr/>
        </p:nvSpPr>
        <p:spPr>
          <a:xfrm>
            <a:off x="-3778" y="3689226"/>
            <a:ext cx="2404611" cy="1077218"/>
          </a:xfrm>
          <a:prstGeom prst="rect">
            <a:avLst/>
          </a:prstGeom>
          <a:noFill/>
        </p:spPr>
        <p:txBody>
          <a:bodyPr wrap="square">
            <a:spAutoFit/>
          </a:bodyPr>
          <a:lstStyle/>
          <a:p>
            <a:pPr marL="0" indent="0" algn="ctr">
              <a:buNone/>
            </a:pPr>
            <a:r>
              <a:rPr lang="en-IE" sz="2800" b="1"/>
              <a:t>    1,600</a:t>
            </a:r>
          </a:p>
          <a:p>
            <a:pPr marL="0" indent="0" algn="ctr">
              <a:buNone/>
            </a:pPr>
            <a:r>
              <a:rPr lang="en-IE" sz="1800"/>
              <a:t> premature deaths </a:t>
            </a:r>
          </a:p>
          <a:p>
            <a:pPr marL="0" indent="0" algn="ctr">
              <a:buNone/>
            </a:pPr>
            <a:r>
              <a:rPr lang="en-IE"/>
              <a:t>    </a:t>
            </a:r>
            <a:r>
              <a:rPr lang="en-IE" sz="1800"/>
              <a:t>annually </a:t>
            </a:r>
          </a:p>
        </p:txBody>
      </p:sp>
      <p:pic>
        <p:nvPicPr>
          <p:cNvPr id="14" name="Picture 13" descr="A highway with lights on&#10;&#10;Description automatically generated">
            <a:extLst>
              <a:ext uri="{FF2B5EF4-FFF2-40B4-BE49-F238E27FC236}">
                <a16:creationId xmlns:a16="http://schemas.microsoft.com/office/drawing/2014/main" id="{1B65A046-4839-D616-44A2-EE1DF4DB3EC7}"/>
              </a:ext>
            </a:extLst>
          </p:cNvPr>
          <p:cNvPicPr>
            <a:picLocks noChangeAspect="1"/>
          </p:cNvPicPr>
          <p:nvPr/>
        </p:nvPicPr>
        <p:blipFill>
          <a:blip r:embed="rId5"/>
          <a:stretch>
            <a:fillRect/>
          </a:stretch>
        </p:blipFill>
        <p:spPr>
          <a:xfrm>
            <a:off x="6660352" y="2808019"/>
            <a:ext cx="2267087" cy="998685"/>
          </a:xfrm>
          <a:prstGeom prst="rect">
            <a:avLst/>
          </a:prstGeom>
        </p:spPr>
      </p:pic>
      <p:pic>
        <p:nvPicPr>
          <p:cNvPr id="16" name="Picture 15" descr="A map of a city&#10;&#10;Description automatically generated">
            <a:extLst>
              <a:ext uri="{FF2B5EF4-FFF2-40B4-BE49-F238E27FC236}">
                <a16:creationId xmlns:a16="http://schemas.microsoft.com/office/drawing/2014/main" id="{6D0CF201-DB4D-2E85-F1B0-C78E0134894D}"/>
              </a:ext>
            </a:extLst>
          </p:cNvPr>
          <p:cNvPicPr>
            <a:picLocks noChangeAspect="1"/>
          </p:cNvPicPr>
          <p:nvPr/>
        </p:nvPicPr>
        <p:blipFill>
          <a:blip r:embed="rId6"/>
          <a:stretch>
            <a:fillRect/>
          </a:stretch>
        </p:blipFill>
        <p:spPr>
          <a:xfrm>
            <a:off x="6660232" y="1148250"/>
            <a:ext cx="2267087" cy="1577279"/>
          </a:xfrm>
          <a:prstGeom prst="rect">
            <a:avLst/>
          </a:prstGeom>
        </p:spPr>
      </p:pic>
      <p:sp>
        <p:nvSpPr>
          <p:cNvPr id="18" name="TextBox 17">
            <a:extLst>
              <a:ext uri="{FF2B5EF4-FFF2-40B4-BE49-F238E27FC236}">
                <a16:creationId xmlns:a16="http://schemas.microsoft.com/office/drawing/2014/main" id="{26A52449-7F2D-5A56-BC63-32AB2DC2B4EC}"/>
              </a:ext>
            </a:extLst>
          </p:cNvPr>
          <p:cNvSpPr txBox="1"/>
          <p:nvPr/>
        </p:nvSpPr>
        <p:spPr>
          <a:xfrm>
            <a:off x="6164402" y="3721332"/>
            <a:ext cx="3131182" cy="1077218"/>
          </a:xfrm>
          <a:prstGeom prst="rect">
            <a:avLst/>
          </a:prstGeom>
          <a:noFill/>
        </p:spPr>
        <p:txBody>
          <a:bodyPr wrap="square">
            <a:spAutoFit/>
          </a:bodyPr>
          <a:lstStyle/>
          <a:p>
            <a:pPr marL="0" indent="0" algn="ctr">
              <a:buNone/>
            </a:pPr>
            <a:r>
              <a:rPr lang="en-IE" sz="2800" b="1"/>
              <a:t>   &gt;1 million  </a:t>
            </a:r>
          </a:p>
          <a:p>
            <a:pPr marL="0" indent="0" algn="ctr">
              <a:buNone/>
            </a:pPr>
            <a:r>
              <a:rPr lang="en-IE" sz="1800"/>
              <a:t> people exposed to noise above threshold levels</a:t>
            </a:r>
          </a:p>
        </p:txBody>
      </p:sp>
      <p:pic>
        <p:nvPicPr>
          <p:cNvPr id="20" name="Picture 19" descr="A map of ireland with red and yellow colors&#10;&#10;Description automatically generated">
            <a:extLst>
              <a:ext uri="{FF2B5EF4-FFF2-40B4-BE49-F238E27FC236}">
                <a16:creationId xmlns:a16="http://schemas.microsoft.com/office/drawing/2014/main" id="{29A2CEA8-95F5-F98F-DC3F-0E5ACBD3FCBD}"/>
              </a:ext>
            </a:extLst>
          </p:cNvPr>
          <p:cNvPicPr>
            <a:picLocks noChangeAspect="1"/>
          </p:cNvPicPr>
          <p:nvPr/>
        </p:nvPicPr>
        <p:blipFill>
          <a:blip r:embed="rId7"/>
          <a:stretch>
            <a:fillRect/>
          </a:stretch>
        </p:blipFill>
        <p:spPr>
          <a:xfrm>
            <a:off x="3563873" y="1103788"/>
            <a:ext cx="1928414" cy="2702916"/>
          </a:xfrm>
          <a:prstGeom prst="rect">
            <a:avLst/>
          </a:prstGeom>
        </p:spPr>
      </p:pic>
      <p:sp>
        <p:nvSpPr>
          <p:cNvPr id="22" name="TextBox 21">
            <a:extLst>
              <a:ext uri="{FF2B5EF4-FFF2-40B4-BE49-F238E27FC236}">
                <a16:creationId xmlns:a16="http://schemas.microsoft.com/office/drawing/2014/main" id="{DF870322-5F51-D571-7777-E9E9AEE03A07}"/>
              </a:ext>
            </a:extLst>
          </p:cNvPr>
          <p:cNvSpPr txBox="1"/>
          <p:nvPr/>
        </p:nvSpPr>
        <p:spPr>
          <a:xfrm>
            <a:off x="3020860" y="3721332"/>
            <a:ext cx="3194012" cy="1077218"/>
          </a:xfrm>
          <a:prstGeom prst="rect">
            <a:avLst/>
          </a:prstGeom>
          <a:noFill/>
        </p:spPr>
        <p:txBody>
          <a:bodyPr wrap="square">
            <a:spAutoFit/>
          </a:bodyPr>
          <a:lstStyle/>
          <a:p>
            <a:pPr marL="0" indent="0" algn="ctr">
              <a:buNone/>
            </a:pPr>
            <a:r>
              <a:rPr lang="en-IE" sz="2800" b="1"/>
              <a:t>350 </a:t>
            </a:r>
          </a:p>
          <a:p>
            <a:pPr marL="0" indent="0" algn="ctr">
              <a:buNone/>
            </a:pPr>
            <a:r>
              <a:rPr lang="en-IE" sz="1800"/>
              <a:t> lung cancer cases </a:t>
            </a:r>
          </a:p>
          <a:p>
            <a:pPr marL="0" indent="0" algn="ctr">
              <a:buNone/>
            </a:pPr>
            <a:r>
              <a:rPr lang="en-IE" sz="1800"/>
              <a:t>annually </a:t>
            </a:r>
          </a:p>
        </p:txBody>
      </p:sp>
    </p:spTree>
    <p:extLst>
      <p:ext uri="{BB962C8B-B14F-4D97-AF65-F5344CB8AC3E}">
        <p14:creationId xmlns:p14="http://schemas.microsoft.com/office/powerpoint/2010/main" val="2249807979"/>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1">
            <a:extLst>
              <a:ext uri="{FF2B5EF4-FFF2-40B4-BE49-F238E27FC236}">
                <a16:creationId xmlns:a16="http://schemas.microsoft.com/office/drawing/2014/main" id="{16B1CF74-A413-C563-4006-CC54993BA0A7}"/>
              </a:ext>
            </a:extLst>
          </p:cNvPr>
          <p:cNvSpPr>
            <a:spLocks noGrp="1"/>
          </p:cNvSpPr>
          <p:nvPr>
            <p:ph type="title"/>
          </p:nvPr>
        </p:nvSpPr>
        <p:spPr>
          <a:xfrm>
            <a:off x="179512" y="123478"/>
            <a:ext cx="8229600" cy="857250"/>
          </a:xfrm>
        </p:spPr>
        <p:txBody>
          <a:bodyPr/>
          <a:lstStyle/>
          <a:p>
            <a:r>
              <a:rPr lang="en-IE" sz="2800" b="1"/>
              <a:t>Primary Prevention – Radon </a:t>
            </a:r>
          </a:p>
        </p:txBody>
      </p:sp>
      <p:pic>
        <p:nvPicPr>
          <p:cNvPr id="8" name="Picture 7" descr="A diagram of a person&amp;#39;s lungs&#10;&#10;Description automatically generated">
            <a:extLst>
              <a:ext uri="{FF2B5EF4-FFF2-40B4-BE49-F238E27FC236}">
                <a16:creationId xmlns:a16="http://schemas.microsoft.com/office/drawing/2014/main" id="{E71B7AAB-F411-12A2-9214-8E3014C6C59C}"/>
              </a:ext>
            </a:extLst>
          </p:cNvPr>
          <p:cNvPicPr>
            <a:picLocks noChangeAspect="1"/>
          </p:cNvPicPr>
          <p:nvPr/>
        </p:nvPicPr>
        <p:blipFill>
          <a:blip r:embed="rId3"/>
          <a:stretch>
            <a:fillRect/>
          </a:stretch>
        </p:blipFill>
        <p:spPr>
          <a:xfrm>
            <a:off x="2603352" y="3173393"/>
            <a:ext cx="1428668" cy="1500426"/>
          </a:xfrm>
          <a:prstGeom prst="rect">
            <a:avLst/>
          </a:prstGeom>
        </p:spPr>
      </p:pic>
      <p:sp>
        <p:nvSpPr>
          <p:cNvPr id="10" name="Rectangle 1">
            <a:extLst>
              <a:ext uri="{FF2B5EF4-FFF2-40B4-BE49-F238E27FC236}">
                <a16:creationId xmlns:a16="http://schemas.microsoft.com/office/drawing/2014/main" id="{579E1833-0A5F-E0D0-C673-B0AD13AAEAE0}"/>
              </a:ext>
            </a:extLst>
          </p:cNvPr>
          <p:cNvSpPr>
            <a:spLocks noChangeArrowheads="1"/>
          </p:cNvSpPr>
          <p:nvPr/>
        </p:nvSpPr>
        <p:spPr bwMode="auto">
          <a:xfrm>
            <a:off x="-9071" y="1229338"/>
            <a:ext cx="6103020" cy="92333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ctr" anchorCtr="0" compatLnSpc="1">
            <a:prstTxWarp prst="textNoShape">
              <a:avLst/>
            </a:prstTxWarp>
            <a:spAutoFit/>
          </a:bodyPr>
          <a:lstStyle/>
          <a:p>
            <a:pPr marL="0" marR="0" lvl="0" indent="0" algn="l" defTabSz="914400" rtl="0" eaLnBrk="0" fontAlgn="base" latinLnBrk="0" hangingPunct="0">
              <a:lnSpc>
                <a:spcPct val="100000"/>
              </a:lnSpc>
              <a:spcBef>
                <a:spcPct val="0"/>
              </a:spcBef>
              <a:spcAft>
                <a:spcPct val="0"/>
              </a:spcAft>
              <a:buClrTx/>
              <a:buSzTx/>
              <a:buFontTx/>
              <a:buNone/>
              <a:tabLst/>
            </a:pPr>
            <a:r>
              <a:rPr lang="en-IE" altLang="en-US">
                <a:solidFill>
                  <a:srgbClr val="002060"/>
                </a:solidFill>
              </a:rPr>
              <a:t>Radon is a radioactive gas that is emitted into and builds up within our houses from the ground </a:t>
            </a:r>
          </a:p>
          <a:p>
            <a:pPr marL="0" marR="0" lvl="0" indent="0" algn="l" defTabSz="914400" rtl="0" eaLnBrk="0" fontAlgn="base" latinLnBrk="0" hangingPunct="0">
              <a:lnSpc>
                <a:spcPct val="100000"/>
              </a:lnSpc>
              <a:spcBef>
                <a:spcPct val="0"/>
              </a:spcBef>
              <a:spcAft>
                <a:spcPct val="0"/>
              </a:spcAft>
              <a:buClrTx/>
              <a:buSzTx/>
              <a:buFontTx/>
              <a:buNone/>
              <a:tabLst/>
            </a:pPr>
            <a:endParaRPr lang="en-IE" altLang="en-US">
              <a:solidFill>
                <a:srgbClr val="002060"/>
              </a:solidFill>
            </a:endParaRPr>
          </a:p>
        </p:txBody>
      </p:sp>
      <p:sp>
        <p:nvSpPr>
          <p:cNvPr id="12" name="Rectangle 1">
            <a:extLst>
              <a:ext uri="{FF2B5EF4-FFF2-40B4-BE49-F238E27FC236}">
                <a16:creationId xmlns:a16="http://schemas.microsoft.com/office/drawing/2014/main" id="{3F798613-D534-6396-854B-DA3F20E30822}"/>
              </a:ext>
            </a:extLst>
          </p:cNvPr>
          <p:cNvSpPr>
            <a:spLocks noChangeArrowheads="1"/>
          </p:cNvSpPr>
          <p:nvPr/>
        </p:nvSpPr>
        <p:spPr bwMode="auto">
          <a:xfrm>
            <a:off x="4053237" y="3552133"/>
            <a:ext cx="2155567" cy="120032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ctr" anchorCtr="0" compatLnSpc="1">
            <a:prstTxWarp prst="textNoShape">
              <a:avLst/>
            </a:prstTxWarp>
            <a:spAutoFit/>
          </a:bodyPr>
          <a:lstStyle/>
          <a:p>
            <a:pPr marL="0" marR="0" lvl="0" indent="0" algn="l" defTabSz="914400" rtl="0" eaLnBrk="0" fontAlgn="base" latinLnBrk="0" hangingPunct="0">
              <a:lnSpc>
                <a:spcPct val="100000"/>
              </a:lnSpc>
              <a:spcBef>
                <a:spcPct val="0"/>
              </a:spcBef>
              <a:spcAft>
                <a:spcPct val="0"/>
              </a:spcAft>
              <a:buClrTx/>
              <a:buSzTx/>
              <a:buFontTx/>
              <a:buNone/>
              <a:tabLst/>
            </a:pPr>
            <a:r>
              <a:rPr lang="en-IE" altLang="en-US">
                <a:solidFill>
                  <a:srgbClr val="002060"/>
                </a:solidFill>
              </a:rPr>
              <a:t>Causes </a:t>
            </a:r>
            <a:r>
              <a:rPr lang="en-IE" altLang="en-US" b="1">
                <a:solidFill>
                  <a:srgbClr val="002060"/>
                </a:solidFill>
              </a:rPr>
              <a:t>350 new lung cancer </a:t>
            </a:r>
            <a:r>
              <a:rPr lang="en-IE" altLang="en-US">
                <a:solidFill>
                  <a:srgbClr val="002060"/>
                </a:solidFill>
              </a:rPr>
              <a:t>cases every year</a:t>
            </a:r>
          </a:p>
          <a:p>
            <a:pPr marL="0" marR="0" lvl="0" indent="0" algn="l" defTabSz="914400" rtl="0" eaLnBrk="0" fontAlgn="base" latinLnBrk="0" hangingPunct="0">
              <a:lnSpc>
                <a:spcPct val="100000"/>
              </a:lnSpc>
              <a:spcBef>
                <a:spcPct val="0"/>
              </a:spcBef>
              <a:spcAft>
                <a:spcPct val="0"/>
              </a:spcAft>
              <a:buClrTx/>
              <a:buSzTx/>
              <a:buFontTx/>
              <a:buNone/>
              <a:tabLst/>
            </a:pPr>
            <a:endParaRPr lang="en-IE" altLang="en-US">
              <a:solidFill>
                <a:srgbClr val="002060"/>
              </a:solidFill>
            </a:endParaRPr>
          </a:p>
        </p:txBody>
      </p:sp>
      <p:sp>
        <p:nvSpPr>
          <p:cNvPr id="14" name="Rectangle 1">
            <a:extLst>
              <a:ext uri="{FF2B5EF4-FFF2-40B4-BE49-F238E27FC236}">
                <a16:creationId xmlns:a16="http://schemas.microsoft.com/office/drawing/2014/main" id="{13AFAD46-89C7-C9A5-CB48-0DFCDE1A0969}"/>
              </a:ext>
            </a:extLst>
          </p:cNvPr>
          <p:cNvSpPr>
            <a:spLocks noChangeArrowheads="1"/>
          </p:cNvSpPr>
          <p:nvPr/>
        </p:nvSpPr>
        <p:spPr bwMode="auto">
          <a:xfrm>
            <a:off x="2288913" y="1992082"/>
            <a:ext cx="3792380" cy="92333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txBody>
          <a:bodyPr vert="horz" wrap="square" lIns="91440" tIns="45720" rIns="91440" bIns="45720" numCol="1" anchor="ctr" anchorCtr="0" compatLnSpc="1">
            <a:prstTxWarp prst="textNoShape">
              <a:avLst/>
            </a:prstTxWarp>
            <a:spAutoFit/>
          </a:bodyPr>
          <a:lstStyle/>
          <a:p>
            <a:pPr marL="0" marR="0" lvl="0" indent="0" algn="l" defTabSz="914400" rtl="0" eaLnBrk="0" fontAlgn="base" latinLnBrk="0" hangingPunct="0">
              <a:lnSpc>
                <a:spcPct val="100000"/>
              </a:lnSpc>
              <a:spcBef>
                <a:spcPct val="0"/>
              </a:spcBef>
              <a:spcAft>
                <a:spcPct val="0"/>
              </a:spcAft>
              <a:buClrTx/>
              <a:buSzTx/>
              <a:buFontTx/>
              <a:buNone/>
              <a:tabLst/>
            </a:pPr>
            <a:r>
              <a:rPr lang="en-IE" altLang="en-US">
                <a:solidFill>
                  <a:srgbClr val="002060"/>
                </a:solidFill>
              </a:rPr>
              <a:t>Most significant source of radiation dose to the Irish public – almost </a:t>
            </a:r>
            <a:r>
              <a:rPr lang="en-IE" altLang="en-US" b="1">
                <a:solidFill>
                  <a:srgbClr val="002060"/>
                </a:solidFill>
              </a:rPr>
              <a:t>60%</a:t>
            </a:r>
            <a:r>
              <a:rPr lang="en-IE" altLang="en-US">
                <a:solidFill>
                  <a:srgbClr val="002060"/>
                </a:solidFill>
              </a:rPr>
              <a:t> of the average dose </a:t>
            </a:r>
          </a:p>
        </p:txBody>
      </p:sp>
      <p:pic>
        <p:nvPicPr>
          <p:cNvPr id="16" name="Picture 15">
            <a:extLst>
              <a:ext uri="{FF2B5EF4-FFF2-40B4-BE49-F238E27FC236}">
                <a16:creationId xmlns:a16="http://schemas.microsoft.com/office/drawing/2014/main" id="{081EA614-C622-1B8E-95B3-608729B983D6}"/>
              </a:ext>
            </a:extLst>
          </p:cNvPr>
          <p:cNvPicPr>
            <a:picLocks noChangeAspect="1"/>
          </p:cNvPicPr>
          <p:nvPr/>
        </p:nvPicPr>
        <p:blipFill rotWithShape="1">
          <a:blip r:embed="rId4"/>
          <a:srcRect r="4571"/>
          <a:stretch/>
        </p:blipFill>
        <p:spPr>
          <a:xfrm>
            <a:off x="-22680" y="1879255"/>
            <a:ext cx="2279842" cy="2598737"/>
          </a:xfrm>
          <a:prstGeom prst="rect">
            <a:avLst/>
          </a:prstGeom>
          <a:ln>
            <a:noFill/>
          </a:ln>
        </p:spPr>
      </p:pic>
      <p:pic>
        <p:nvPicPr>
          <p:cNvPr id="18" name="Content Placeholder 4" descr="A map of the united kingdom&#10;&#10;Description automatically generated">
            <a:extLst>
              <a:ext uri="{FF2B5EF4-FFF2-40B4-BE49-F238E27FC236}">
                <a16:creationId xmlns:a16="http://schemas.microsoft.com/office/drawing/2014/main" id="{F7FE7802-17E2-142C-FE02-5BECC8017BFE}"/>
              </a:ext>
            </a:extLst>
          </p:cNvPr>
          <p:cNvPicPr>
            <a:picLocks noChangeAspect="1"/>
          </p:cNvPicPr>
          <p:nvPr/>
        </p:nvPicPr>
        <p:blipFill rotWithShape="1">
          <a:blip r:embed="rId5">
            <a:extLst>
              <a:ext uri="{28A0092B-C50C-407E-A947-70E740481C1C}">
                <a14:useLocalDpi xmlns:a14="http://schemas.microsoft.com/office/drawing/2010/main" val="0"/>
              </a:ext>
            </a:extLst>
          </a:blip>
          <a:srcRect t="5814" b="5373"/>
          <a:stretch/>
        </p:blipFill>
        <p:spPr bwMode="auto">
          <a:xfrm>
            <a:off x="6201140" y="1083048"/>
            <a:ext cx="2915420" cy="3580993"/>
          </a:xfrm>
          <a:prstGeom prst="rect">
            <a:avLst/>
          </a:prstGeom>
          <a:noFill/>
          <a:ln w="9525">
            <a:noFill/>
            <a:miter lim="800000"/>
            <a:headEnd/>
            <a:tailEnd/>
          </a:ln>
          <a:effectLst/>
        </p:spPr>
      </p:pic>
      <p:sp>
        <p:nvSpPr>
          <p:cNvPr id="2" name="TextBox 1">
            <a:extLst>
              <a:ext uri="{FF2B5EF4-FFF2-40B4-BE49-F238E27FC236}">
                <a16:creationId xmlns:a16="http://schemas.microsoft.com/office/drawing/2014/main" id="{CE4FDFC1-077C-6F5D-A354-D62C239523AE}"/>
              </a:ext>
            </a:extLst>
          </p:cNvPr>
          <p:cNvSpPr txBox="1"/>
          <p:nvPr/>
        </p:nvSpPr>
        <p:spPr>
          <a:xfrm>
            <a:off x="-27517" y="4459816"/>
            <a:ext cx="2139950" cy="338554"/>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sz="800" dirty="0">
                <a:solidFill>
                  <a:srgbClr val="333333"/>
                </a:solidFill>
                <a:latin typeface="Arial"/>
                <a:cs typeface="Arial"/>
              </a:rPr>
              <a:t>EPA-HIQA </a:t>
            </a:r>
            <a:r>
              <a:rPr lang="en-US" sz="800" dirty="0" err="1">
                <a:solidFill>
                  <a:srgbClr val="333333"/>
                </a:solidFill>
                <a:latin typeface="Arial"/>
                <a:cs typeface="Arial"/>
              </a:rPr>
              <a:t>Ionising</a:t>
            </a:r>
            <a:r>
              <a:rPr lang="en-US" sz="800" dirty="0">
                <a:solidFill>
                  <a:srgbClr val="333333"/>
                </a:solidFill>
                <a:latin typeface="Arial"/>
                <a:cs typeface="Arial"/>
              </a:rPr>
              <a:t> Radiation National Dose Report, 2024</a:t>
            </a:r>
          </a:p>
        </p:txBody>
      </p:sp>
    </p:spTree>
    <p:extLst>
      <p:ext uri="{BB962C8B-B14F-4D97-AF65-F5344CB8AC3E}">
        <p14:creationId xmlns:p14="http://schemas.microsoft.com/office/powerpoint/2010/main" val="172880079"/>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Rectangle 5">
            <a:extLst>
              <a:ext uri="{FF2B5EF4-FFF2-40B4-BE49-F238E27FC236}">
                <a16:creationId xmlns:a16="http://schemas.microsoft.com/office/drawing/2014/main" id="{4664D80D-5F45-0B27-20AB-7671AF3A0BD8}"/>
              </a:ext>
            </a:extLst>
          </p:cNvPr>
          <p:cNvSpPr>
            <a:spLocks noGrp="1" noChangeArrowheads="1"/>
          </p:cNvSpPr>
          <p:nvPr/>
        </p:nvSpPr>
        <p:spPr bwMode="auto">
          <a:xfrm>
            <a:off x="174936" y="85178"/>
            <a:ext cx="7772400" cy="1079500"/>
          </a:xfrm>
          <a:prstGeom prst="rect">
            <a:avLst/>
          </a:prstGeom>
          <a:noFill/>
          <a:ln w="9525">
            <a:noFill/>
            <a:miter lim="800000"/>
            <a:headEnd/>
            <a:tailEnd/>
          </a:ln>
          <a:effectLst/>
        </p:spPr>
        <p:txBody>
          <a:bodyPr vert="horz" wrap="square" lIns="91440" tIns="45720" rIns="91440" bIns="45720" numCol="1" anchor="ctr" anchorCtr="0" compatLnSpc="1">
            <a:prstTxWarp prst="textNoShape">
              <a:avLst/>
            </a:prstTxWarp>
          </a:bodyPr>
          <a:lstStyle>
            <a:lvl1pPr algn="l" rtl="0" eaLnBrk="1" fontAlgn="base" hangingPunct="1">
              <a:spcBef>
                <a:spcPct val="0"/>
              </a:spcBef>
              <a:spcAft>
                <a:spcPct val="0"/>
              </a:spcAft>
              <a:defRPr sz="2400">
                <a:solidFill>
                  <a:schemeClr val="bg1"/>
                </a:solidFill>
                <a:latin typeface="+mj-lt"/>
                <a:ea typeface="+mj-ea"/>
                <a:cs typeface="+mj-cs"/>
              </a:defRPr>
            </a:lvl1pPr>
            <a:lvl2pPr algn="l" rtl="0" eaLnBrk="1" fontAlgn="base" hangingPunct="1">
              <a:spcBef>
                <a:spcPct val="0"/>
              </a:spcBef>
              <a:spcAft>
                <a:spcPct val="0"/>
              </a:spcAft>
              <a:defRPr sz="2400">
                <a:solidFill>
                  <a:schemeClr val="bg1"/>
                </a:solidFill>
                <a:latin typeface="Arial" charset="0"/>
              </a:defRPr>
            </a:lvl2pPr>
            <a:lvl3pPr algn="l" rtl="0" eaLnBrk="1" fontAlgn="base" hangingPunct="1">
              <a:spcBef>
                <a:spcPct val="0"/>
              </a:spcBef>
              <a:spcAft>
                <a:spcPct val="0"/>
              </a:spcAft>
              <a:defRPr sz="2400">
                <a:solidFill>
                  <a:schemeClr val="bg1"/>
                </a:solidFill>
                <a:latin typeface="Arial" charset="0"/>
              </a:defRPr>
            </a:lvl3pPr>
            <a:lvl4pPr algn="l" rtl="0" eaLnBrk="1" fontAlgn="base" hangingPunct="1">
              <a:spcBef>
                <a:spcPct val="0"/>
              </a:spcBef>
              <a:spcAft>
                <a:spcPct val="0"/>
              </a:spcAft>
              <a:defRPr sz="2400">
                <a:solidFill>
                  <a:schemeClr val="bg1"/>
                </a:solidFill>
                <a:latin typeface="Arial" charset="0"/>
              </a:defRPr>
            </a:lvl4pPr>
            <a:lvl5pPr algn="l" rtl="0" eaLnBrk="1" fontAlgn="base" hangingPunct="1">
              <a:spcBef>
                <a:spcPct val="0"/>
              </a:spcBef>
              <a:spcAft>
                <a:spcPct val="0"/>
              </a:spcAft>
              <a:defRPr sz="2400">
                <a:solidFill>
                  <a:schemeClr val="bg1"/>
                </a:solidFill>
                <a:latin typeface="Arial" charset="0"/>
              </a:defRPr>
            </a:lvl5pPr>
            <a:lvl6pPr marL="457200" algn="l" rtl="0" eaLnBrk="1" fontAlgn="base" hangingPunct="1">
              <a:spcBef>
                <a:spcPct val="0"/>
              </a:spcBef>
              <a:spcAft>
                <a:spcPct val="0"/>
              </a:spcAft>
              <a:defRPr sz="2400">
                <a:solidFill>
                  <a:schemeClr val="bg1"/>
                </a:solidFill>
                <a:latin typeface="Arial" charset="0"/>
              </a:defRPr>
            </a:lvl6pPr>
            <a:lvl7pPr marL="914400" algn="l" rtl="0" eaLnBrk="1" fontAlgn="base" hangingPunct="1">
              <a:spcBef>
                <a:spcPct val="0"/>
              </a:spcBef>
              <a:spcAft>
                <a:spcPct val="0"/>
              </a:spcAft>
              <a:defRPr sz="2400">
                <a:solidFill>
                  <a:schemeClr val="bg1"/>
                </a:solidFill>
                <a:latin typeface="Arial" charset="0"/>
              </a:defRPr>
            </a:lvl7pPr>
            <a:lvl8pPr marL="1371600" algn="l" rtl="0" eaLnBrk="1" fontAlgn="base" hangingPunct="1">
              <a:spcBef>
                <a:spcPct val="0"/>
              </a:spcBef>
              <a:spcAft>
                <a:spcPct val="0"/>
              </a:spcAft>
              <a:defRPr sz="2400">
                <a:solidFill>
                  <a:schemeClr val="bg1"/>
                </a:solidFill>
                <a:latin typeface="Arial" charset="0"/>
              </a:defRPr>
            </a:lvl8pPr>
            <a:lvl9pPr marL="1828800" algn="l" rtl="0" eaLnBrk="1" fontAlgn="base" hangingPunct="1">
              <a:spcBef>
                <a:spcPct val="0"/>
              </a:spcBef>
              <a:spcAft>
                <a:spcPct val="0"/>
              </a:spcAft>
              <a:defRPr sz="2400">
                <a:solidFill>
                  <a:schemeClr val="bg1"/>
                </a:solidFill>
                <a:latin typeface="Arial" charset="0"/>
              </a:defRPr>
            </a:lvl9pPr>
          </a:lstStyle>
          <a:p>
            <a:pPr eaLnBrk="1" hangingPunct="1">
              <a:defRPr/>
            </a:pPr>
            <a:r>
              <a:rPr lang="en-GB" sz="2800" b="1"/>
              <a:t>Building Regulations </a:t>
            </a:r>
          </a:p>
        </p:txBody>
      </p:sp>
      <p:sp>
        <p:nvSpPr>
          <p:cNvPr id="8" name="Rectangle 7">
            <a:extLst>
              <a:ext uri="{FF2B5EF4-FFF2-40B4-BE49-F238E27FC236}">
                <a16:creationId xmlns:a16="http://schemas.microsoft.com/office/drawing/2014/main" id="{55C8FC24-D845-75E3-B7FA-BDFD7A777AC9}"/>
              </a:ext>
            </a:extLst>
          </p:cNvPr>
          <p:cNvSpPr>
            <a:spLocks noGrp="1" noChangeArrowheads="1"/>
          </p:cNvSpPr>
          <p:nvPr/>
        </p:nvSpPr>
        <p:spPr bwMode="auto">
          <a:xfrm>
            <a:off x="40908" y="1117411"/>
            <a:ext cx="9277538" cy="3600450"/>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marL="342900" indent="-342900" algn="l" rtl="0" eaLnBrk="1" fontAlgn="base" hangingPunct="1">
              <a:spcBef>
                <a:spcPct val="20000"/>
              </a:spcBef>
              <a:spcAft>
                <a:spcPct val="0"/>
              </a:spcAft>
              <a:buClr>
                <a:srgbClr val="008080"/>
              </a:buClr>
              <a:buFont typeface="Zapf Dingbats" charset="2"/>
              <a:buChar char="n"/>
              <a:defRPr sz="2200">
                <a:solidFill>
                  <a:schemeClr val="tx1"/>
                </a:solidFill>
                <a:latin typeface="+mn-lt"/>
                <a:ea typeface="+mn-ea"/>
                <a:cs typeface="+mn-cs"/>
              </a:defRPr>
            </a:lvl1pPr>
            <a:lvl2pPr marL="742950" indent="-285750" algn="l" rtl="0" eaLnBrk="1" fontAlgn="base" hangingPunct="1">
              <a:spcBef>
                <a:spcPct val="20000"/>
              </a:spcBef>
              <a:spcAft>
                <a:spcPct val="0"/>
              </a:spcAft>
              <a:buClr>
                <a:srgbClr val="3366CC"/>
              </a:buClr>
              <a:buFont typeface="Zapf Dingbats" charset="2"/>
              <a:buChar char="n"/>
              <a:defRPr>
                <a:solidFill>
                  <a:schemeClr val="tx1"/>
                </a:solidFill>
                <a:latin typeface="+mn-lt"/>
              </a:defRPr>
            </a:lvl2pPr>
            <a:lvl3pPr marL="1143000" indent="-228600" algn="l" rtl="0" eaLnBrk="1" fontAlgn="base" hangingPunct="1">
              <a:spcBef>
                <a:spcPct val="20000"/>
              </a:spcBef>
              <a:spcAft>
                <a:spcPct val="0"/>
              </a:spcAft>
              <a:buClr>
                <a:srgbClr val="008080"/>
              </a:buClr>
              <a:buFont typeface="Zapf Dingbats" charset="2"/>
              <a:buChar char="n"/>
              <a:defRPr sz="1400">
                <a:solidFill>
                  <a:schemeClr val="tx1"/>
                </a:solidFill>
                <a:latin typeface="+mn-lt"/>
              </a:defRPr>
            </a:lvl3pPr>
            <a:lvl4pPr marL="1600200" indent="-228600" algn="l" rtl="0" eaLnBrk="1" fontAlgn="base" hangingPunct="1">
              <a:spcBef>
                <a:spcPct val="20000"/>
              </a:spcBef>
              <a:spcAft>
                <a:spcPct val="0"/>
              </a:spcAft>
              <a:buClr>
                <a:srgbClr val="3366CC"/>
              </a:buClr>
              <a:buFont typeface="Zapf Dingbats" charset="2"/>
              <a:buChar char="n"/>
              <a:defRPr sz="1200">
                <a:solidFill>
                  <a:schemeClr val="tx1"/>
                </a:solidFill>
                <a:latin typeface="+mn-lt"/>
              </a:defRPr>
            </a:lvl4pPr>
            <a:lvl5pPr marL="2057400" indent="-228600" algn="l" rtl="0" eaLnBrk="1" fontAlgn="base" hangingPunct="1">
              <a:spcBef>
                <a:spcPct val="20000"/>
              </a:spcBef>
              <a:spcAft>
                <a:spcPct val="0"/>
              </a:spcAft>
              <a:buClr>
                <a:srgbClr val="008080"/>
              </a:buClr>
              <a:buFont typeface="Zapf Dingbats" charset="2"/>
              <a:buChar char="n"/>
              <a:defRPr sz="1000">
                <a:solidFill>
                  <a:schemeClr val="tx1"/>
                </a:solidFill>
                <a:latin typeface="+mn-lt"/>
              </a:defRPr>
            </a:lvl5pPr>
            <a:lvl6pPr marL="2514600" indent="-228600" algn="l" rtl="0" eaLnBrk="1" fontAlgn="base" hangingPunct="1">
              <a:spcBef>
                <a:spcPct val="20000"/>
              </a:spcBef>
              <a:spcAft>
                <a:spcPct val="0"/>
              </a:spcAft>
              <a:buClr>
                <a:srgbClr val="008080"/>
              </a:buClr>
              <a:buFont typeface="Zapf Dingbats" charset="2"/>
              <a:buChar char="n"/>
              <a:defRPr sz="1000">
                <a:solidFill>
                  <a:schemeClr val="tx1"/>
                </a:solidFill>
                <a:latin typeface="+mn-lt"/>
              </a:defRPr>
            </a:lvl6pPr>
            <a:lvl7pPr marL="2971800" indent="-228600" algn="l" rtl="0" eaLnBrk="1" fontAlgn="base" hangingPunct="1">
              <a:spcBef>
                <a:spcPct val="20000"/>
              </a:spcBef>
              <a:spcAft>
                <a:spcPct val="0"/>
              </a:spcAft>
              <a:buClr>
                <a:srgbClr val="008080"/>
              </a:buClr>
              <a:buFont typeface="Zapf Dingbats" charset="2"/>
              <a:buChar char="n"/>
              <a:defRPr sz="1000">
                <a:solidFill>
                  <a:schemeClr val="tx1"/>
                </a:solidFill>
                <a:latin typeface="+mn-lt"/>
              </a:defRPr>
            </a:lvl7pPr>
            <a:lvl8pPr marL="3429000" indent="-228600" algn="l" rtl="0" eaLnBrk="1" fontAlgn="base" hangingPunct="1">
              <a:spcBef>
                <a:spcPct val="20000"/>
              </a:spcBef>
              <a:spcAft>
                <a:spcPct val="0"/>
              </a:spcAft>
              <a:buClr>
                <a:srgbClr val="008080"/>
              </a:buClr>
              <a:buFont typeface="Zapf Dingbats" charset="2"/>
              <a:buChar char="n"/>
              <a:defRPr sz="1000">
                <a:solidFill>
                  <a:schemeClr val="tx1"/>
                </a:solidFill>
                <a:latin typeface="+mn-lt"/>
              </a:defRPr>
            </a:lvl8pPr>
            <a:lvl9pPr marL="3886200" indent="-228600" algn="l" rtl="0" eaLnBrk="1" fontAlgn="base" hangingPunct="1">
              <a:spcBef>
                <a:spcPct val="20000"/>
              </a:spcBef>
              <a:spcAft>
                <a:spcPct val="0"/>
              </a:spcAft>
              <a:buClr>
                <a:srgbClr val="008080"/>
              </a:buClr>
              <a:buFont typeface="Zapf Dingbats" charset="2"/>
              <a:buChar char="n"/>
              <a:defRPr sz="1000">
                <a:solidFill>
                  <a:schemeClr val="tx1"/>
                </a:solidFill>
                <a:latin typeface="+mn-lt"/>
              </a:defRPr>
            </a:lvl9pPr>
          </a:lstStyle>
          <a:p>
            <a:pPr eaLnBrk="1" hangingPunct="1">
              <a:lnSpc>
                <a:spcPct val="130000"/>
              </a:lnSpc>
              <a:buClr>
                <a:srgbClr val="0039A6"/>
              </a:buClr>
              <a:buFont typeface="Wingdings" panose="05000000000000000000" pitchFamily="2" charset="2"/>
              <a:buChar char="§"/>
            </a:pPr>
            <a:r>
              <a:rPr lang="en-GB" sz="1800">
                <a:solidFill>
                  <a:srgbClr val="002060"/>
                </a:solidFill>
              </a:rPr>
              <a:t>Since 1998, the Building Regulations require that all new houses have a standby radon sump installed</a:t>
            </a:r>
          </a:p>
          <a:p>
            <a:pPr eaLnBrk="1" hangingPunct="1">
              <a:lnSpc>
                <a:spcPct val="130000"/>
              </a:lnSpc>
              <a:buClr>
                <a:srgbClr val="0039A6"/>
              </a:buClr>
              <a:buFont typeface="Wingdings" panose="05000000000000000000" pitchFamily="2" charset="2"/>
              <a:buChar char="§"/>
            </a:pPr>
            <a:r>
              <a:rPr lang="en-GB" sz="1800">
                <a:solidFill>
                  <a:srgbClr val="002060"/>
                </a:solidFill>
              </a:rPr>
              <a:t>For new houses in high Radon Areas - both a standby sump and radon barrier is required</a:t>
            </a:r>
          </a:p>
        </p:txBody>
      </p:sp>
      <p:pic>
        <p:nvPicPr>
          <p:cNvPr id="10" name="Picture 9" descr="A pipe in the dirt&#10;&#10;Description automatically generated">
            <a:extLst>
              <a:ext uri="{FF2B5EF4-FFF2-40B4-BE49-F238E27FC236}">
                <a16:creationId xmlns:a16="http://schemas.microsoft.com/office/drawing/2014/main" id="{D9DC8D41-C9BE-F233-8C29-4B02F162842C}"/>
              </a:ext>
            </a:extLst>
          </p:cNvPr>
          <p:cNvPicPr>
            <a:picLocks noChangeAspect="1"/>
          </p:cNvPicPr>
          <p:nvPr/>
        </p:nvPicPr>
        <p:blipFill>
          <a:blip r:embed="rId3"/>
          <a:stretch>
            <a:fillRect/>
          </a:stretch>
        </p:blipFill>
        <p:spPr>
          <a:xfrm>
            <a:off x="13436" y="2799321"/>
            <a:ext cx="2197034" cy="1566175"/>
          </a:xfrm>
          <a:prstGeom prst="rect">
            <a:avLst/>
          </a:prstGeom>
        </p:spPr>
      </p:pic>
      <p:pic>
        <p:nvPicPr>
          <p:cNvPr id="12" name="Picture 11" descr="RMB04">
            <a:extLst>
              <a:ext uri="{FF2B5EF4-FFF2-40B4-BE49-F238E27FC236}">
                <a16:creationId xmlns:a16="http://schemas.microsoft.com/office/drawing/2014/main" id="{17BC9EA9-B42B-642E-C2F2-4668677DCDDF}"/>
              </a:ext>
            </a:extLst>
          </p:cNvPr>
          <p:cNvPicPr>
            <a:picLocks noChangeAspect="1" noChangeArrowheads="1"/>
          </p:cNvPicPr>
          <p:nvPr/>
        </p:nvPicPr>
        <p:blipFill>
          <a:blip r:embed="rId4"/>
          <a:srcRect/>
          <a:stretch>
            <a:fillRect/>
          </a:stretch>
        </p:blipFill>
        <p:spPr bwMode="auto">
          <a:xfrm>
            <a:off x="4623938" y="2805000"/>
            <a:ext cx="2333400" cy="1554816"/>
          </a:xfrm>
          <a:prstGeom prst="rect">
            <a:avLst/>
          </a:prstGeom>
          <a:noFill/>
          <a:ln w="9525" cap="rnd">
            <a:solidFill>
              <a:srgbClr val="0000FF"/>
            </a:solidFill>
            <a:prstDash val="sysDot"/>
            <a:miter lim="800000"/>
            <a:headEnd/>
            <a:tailEnd/>
          </a:ln>
        </p:spPr>
      </p:pic>
      <p:pic>
        <p:nvPicPr>
          <p:cNvPr id="14" name="Picture 13" descr="A metal pole on a red surface&#10;&#10;Description automatically generated">
            <a:extLst>
              <a:ext uri="{FF2B5EF4-FFF2-40B4-BE49-F238E27FC236}">
                <a16:creationId xmlns:a16="http://schemas.microsoft.com/office/drawing/2014/main" id="{8E8F39F2-24A6-1E5B-C0E3-3D96E067CB2A}"/>
              </a:ext>
            </a:extLst>
          </p:cNvPr>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6975575" y="2805775"/>
            <a:ext cx="2168426" cy="1566175"/>
          </a:xfrm>
          <a:prstGeom prst="rect">
            <a:avLst/>
          </a:prstGeom>
          <a:noFill/>
          <a:extLst>
            <a:ext uri="{909E8E84-426E-40DD-AFC4-6F175D3DCCD1}">
              <a14:hiddenFill xmlns:a14="http://schemas.microsoft.com/office/drawing/2010/main">
                <a:solidFill>
                  <a:srgbClr val="FFFFFF"/>
                </a:solidFill>
              </a14:hiddenFill>
            </a:ext>
          </a:extLst>
        </p:spPr>
      </p:pic>
      <p:pic>
        <p:nvPicPr>
          <p:cNvPr id="16" name="Picture 15" descr="A path between a building and a fence&#10;&#10;Description automatically generated">
            <a:extLst>
              <a:ext uri="{FF2B5EF4-FFF2-40B4-BE49-F238E27FC236}">
                <a16:creationId xmlns:a16="http://schemas.microsoft.com/office/drawing/2014/main" id="{CF37D2F3-B66B-8A7B-B55B-582F2E0D27ED}"/>
              </a:ext>
            </a:extLst>
          </p:cNvPr>
          <p:cNvPicPr>
            <a:picLocks noChangeAspect="1"/>
          </p:cNvPicPr>
          <p:nvPr/>
        </p:nvPicPr>
        <p:blipFill>
          <a:blip r:embed="rId6"/>
          <a:stretch>
            <a:fillRect/>
          </a:stretch>
        </p:blipFill>
        <p:spPr>
          <a:xfrm>
            <a:off x="2255122" y="2805775"/>
            <a:ext cx="2333400" cy="1563227"/>
          </a:xfrm>
          <a:prstGeom prst="rect">
            <a:avLst/>
          </a:prstGeom>
        </p:spPr>
      </p:pic>
    </p:spTree>
    <p:extLst>
      <p:ext uri="{BB962C8B-B14F-4D97-AF65-F5344CB8AC3E}">
        <p14:creationId xmlns:p14="http://schemas.microsoft.com/office/powerpoint/2010/main" val="2108685776"/>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1">
            <a:extLst>
              <a:ext uri="{FF2B5EF4-FFF2-40B4-BE49-F238E27FC236}">
                <a16:creationId xmlns:a16="http://schemas.microsoft.com/office/drawing/2014/main" id="{AC94DA56-B6F3-379E-129D-F93052EE4C5B}"/>
              </a:ext>
            </a:extLst>
          </p:cNvPr>
          <p:cNvSpPr>
            <a:spLocks noGrp="1"/>
          </p:cNvSpPr>
          <p:nvPr>
            <p:ph type="title"/>
          </p:nvPr>
        </p:nvSpPr>
        <p:spPr>
          <a:xfrm>
            <a:off x="258503" y="373841"/>
            <a:ext cx="8229600" cy="857250"/>
          </a:xfrm>
        </p:spPr>
        <p:txBody>
          <a:bodyPr/>
          <a:lstStyle/>
          <a:p>
            <a:r>
              <a:rPr lang="en-IE" sz="2800" b="1">
                <a:solidFill>
                  <a:schemeClr val="bg1"/>
                </a:solidFill>
              </a:rPr>
              <a:t>National Radon Survey</a:t>
            </a:r>
            <a:br>
              <a:rPr lang="en-IE" sz="3200"/>
            </a:br>
            <a:endParaRPr lang="en-IE"/>
          </a:p>
        </p:txBody>
      </p:sp>
      <p:pic>
        <p:nvPicPr>
          <p:cNvPr id="8" name="Picture 7" descr="A map of ireland with different colored squares&#10;&#10;Description automatically generated">
            <a:extLst>
              <a:ext uri="{FF2B5EF4-FFF2-40B4-BE49-F238E27FC236}">
                <a16:creationId xmlns:a16="http://schemas.microsoft.com/office/drawing/2014/main" id="{BD9C4F9C-D6E5-F90D-711D-1795F0373030}"/>
              </a:ext>
            </a:extLst>
          </p:cNvPr>
          <p:cNvPicPr>
            <a:picLocks noChangeAspect="1"/>
          </p:cNvPicPr>
          <p:nvPr/>
        </p:nvPicPr>
        <p:blipFill>
          <a:blip r:embed="rId3"/>
          <a:stretch>
            <a:fillRect/>
          </a:stretch>
        </p:blipFill>
        <p:spPr>
          <a:xfrm>
            <a:off x="258503" y="1427763"/>
            <a:ext cx="1951612" cy="2439515"/>
          </a:xfrm>
          <a:prstGeom prst="rect">
            <a:avLst/>
          </a:prstGeom>
        </p:spPr>
      </p:pic>
      <p:pic>
        <p:nvPicPr>
          <p:cNvPr id="10" name="Content Placeholder 7" descr="A map of ireland with different colored squares&#10;&#10;Description automatically generated">
            <a:extLst>
              <a:ext uri="{FF2B5EF4-FFF2-40B4-BE49-F238E27FC236}">
                <a16:creationId xmlns:a16="http://schemas.microsoft.com/office/drawing/2014/main" id="{E697AC1F-4126-6108-964E-E109BBC8B775}"/>
              </a:ext>
            </a:extLst>
          </p:cNvPr>
          <p:cNvPicPr>
            <a:picLocks noGrp="1" noChangeAspect="1"/>
          </p:cNvPicPr>
          <p:nvPr/>
        </p:nvPicPr>
        <p:blipFill>
          <a:blip r:embed="rId4"/>
          <a:stretch>
            <a:fillRect/>
          </a:stretch>
        </p:blipFill>
        <p:spPr bwMode="auto">
          <a:xfrm>
            <a:off x="3591110" y="1427763"/>
            <a:ext cx="1998369" cy="2456189"/>
          </a:xfrm>
          <a:prstGeom prst="rect">
            <a:avLst/>
          </a:prstGeom>
          <a:noFill/>
          <a:ln w="9525">
            <a:noFill/>
            <a:miter lim="800000"/>
            <a:headEnd/>
            <a:tailEnd/>
          </a:ln>
          <a:effectLst/>
        </p:spPr>
      </p:pic>
      <p:pic>
        <p:nvPicPr>
          <p:cNvPr id="12" name="Content Placeholder 4" descr="A map of the united kingdom&#10;&#10;Description automatically generated">
            <a:extLst>
              <a:ext uri="{FF2B5EF4-FFF2-40B4-BE49-F238E27FC236}">
                <a16:creationId xmlns:a16="http://schemas.microsoft.com/office/drawing/2014/main" id="{1E123A89-6FC7-D406-3355-64C5611858E8}"/>
              </a:ext>
            </a:extLst>
          </p:cNvPr>
          <p:cNvPicPr>
            <a:picLocks noChangeAspect="1"/>
          </p:cNvPicPr>
          <p:nvPr/>
        </p:nvPicPr>
        <p:blipFill rotWithShape="1">
          <a:blip r:embed="rId5">
            <a:extLst>
              <a:ext uri="{28A0092B-C50C-407E-A947-70E740481C1C}">
                <a14:useLocalDpi xmlns:a14="http://schemas.microsoft.com/office/drawing/2010/main" val="0"/>
              </a:ext>
            </a:extLst>
          </a:blip>
          <a:srcRect t="5814" b="5373"/>
          <a:stretch/>
        </p:blipFill>
        <p:spPr bwMode="auto">
          <a:xfrm>
            <a:off x="7135495" y="1427763"/>
            <a:ext cx="1872208" cy="2374495"/>
          </a:xfrm>
          <a:prstGeom prst="rect">
            <a:avLst/>
          </a:prstGeom>
          <a:noFill/>
          <a:ln w="9525">
            <a:noFill/>
            <a:miter lim="800000"/>
            <a:headEnd/>
            <a:tailEnd/>
          </a:ln>
          <a:effectLst/>
        </p:spPr>
      </p:pic>
      <p:sp>
        <p:nvSpPr>
          <p:cNvPr id="14" name="Content Placeholder 9">
            <a:extLst>
              <a:ext uri="{FF2B5EF4-FFF2-40B4-BE49-F238E27FC236}">
                <a16:creationId xmlns:a16="http://schemas.microsoft.com/office/drawing/2014/main" id="{2D12ED23-529B-1213-AE6B-7A0A8B3F76E8}"/>
              </a:ext>
            </a:extLst>
          </p:cNvPr>
          <p:cNvSpPr>
            <a:spLocks noGrp="1"/>
          </p:cNvSpPr>
          <p:nvPr/>
        </p:nvSpPr>
        <p:spPr bwMode="auto">
          <a:xfrm>
            <a:off x="27216" y="3715782"/>
            <a:ext cx="2447309" cy="558069"/>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normAutofit fontScale="92500" lnSpcReduction="20000"/>
          </a:bodyPr>
          <a:lstStyle>
            <a:lvl1pPr marL="342900" indent="-342900" algn="l" rtl="0" eaLnBrk="1" fontAlgn="base" hangingPunct="1">
              <a:spcBef>
                <a:spcPct val="20000"/>
              </a:spcBef>
              <a:spcAft>
                <a:spcPct val="0"/>
              </a:spcAft>
              <a:buClr>
                <a:srgbClr val="008080"/>
              </a:buClr>
              <a:buFont typeface="Zapf Dingbats" charset="2"/>
              <a:buChar char="n"/>
              <a:defRPr sz="2400">
                <a:solidFill>
                  <a:schemeClr val="tx1"/>
                </a:solidFill>
                <a:latin typeface="+mn-lt"/>
                <a:ea typeface="+mn-ea"/>
                <a:cs typeface="+mn-cs"/>
              </a:defRPr>
            </a:lvl1pPr>
            <a:lvl2pPr marL="742950" indent="-285750" algn="l" rtl="0" eaLnBrk="1" fontAlgn="base" hangingPunct="1">
              <a:spcBef>
                <a:spcPct val="20000"/>
              </a:spcBef>
              <a:spcAft>
                <a:spcPct val="0"/>
              </a:spcAft>
              <a:buClr>
                <a:srgbClr val="3366CC"/>
              </a:buClr>
              <a:buFont typeface="Zapf Dingbats" charset="2"/>
              <a:buChar char="n"/>
              <a:defRPr sz="2000">
                <a:solidFill>
                  <a:schemeClr val="tx1"/>
                </a:solidFill>
                <a:latin typeface="+mn-lt"/>
              </a:defRPr>
            </a:lvl2pPr>
            <a:lvl3pPr marL="1143000" indent="-228600" algn="l" rtl="0" eaLnBrk="1" fontAlgn="base" hangingPunct="1">
              <a:spcBef>
                <a:spcPct val="20000"/>
              </a:spcBef>
              <a:spcAft>
                <a:spcPct val="0"/>
              </a:spcAft>
              <a:buClr>
                <a:srgbClr val="008080"/>
              </a:buClr>
              <a:buFont typeface="Zapf Dingbats" charset="2"/>
              <a:buChar char="n"/>
              <a:defRPr sz="1800">
                <a:solidFill>
                  <a:schemeClr val="tx1"/>
                </a:solidFill>
                <a:latin typeface="+mn-lt"/>
              </a:defRPr>
            </a:lvl3pPr>
            <a:lvl4pPr marL="1600200" indent="-228600" algn="l" rtl="0" eaLnBrk="1" fontAlgn="base" hangingPunct="1">
              <a:spcBef>
                <a:spcPct val="20000"/>
              </a:spcBef>
              <a:spcAft>
                <a:spcPct val="0"/>
              </a:spcAft>
              <a:buClr>
                <a:srgbClr val="3366CC"/>
              </a:buClr>
              <a:buFont typeface="Zapf Dingbats" charset="2"/>
              <a:buChar char="n"/>
              <a:defRPr sz="1600">
                <a:solidFill>
                  <a:schemeClr val="tx1"/>
                </a:solidFill>
                <a:latin typeface="+mn-lt"/>
              </a:defRPr>
            </a:lvl4pPr>
            <a:lvl5pPr marL="2057400" indent="-228600" algn="l" rtl="0" eaLnBrk="1" fontAlgn="base" hangingPunct="1">
              <a:spcBef>
                <a:spcPct val="20000"/>
              </a:spcBef>
              <a:spcAft>
                <a:spcPct val="0"/>
              </a:spcAft>
              <a:buClr>
                <a:srgbClr val="008080"/>
              </a:buClr>
              <a:buFont typeface="Zapf Dingbats" charset="2"/>
              <a:buChar char="n"/>
              <a:defRPr sz="1600">
                <a:solidFill>
                  <a:schemeClr val="tx1"/>
                </a:solidFill>
                <a:latin typeface="+mn-lt"/>
              </a:defRPr>
            </a:lvl5pPr>
            <a:lvl6pPr marL="2514600" indent="-228600" algn="l" rtl="0" eaLnBrk="1" fontAlgn="base" hangingPunct="1">
              <a:spcBef>
                <a:spcPct val="20000"/>
              </a:spcBef>
              <a:spcAft>
                <a:spcPct val="0"/>
              </a:spcAft>
              <a:buClr>
                <a:srgbClr val="008080"/>
              </a:buClr>
              <a:buFont typeface="Zapf Dingbats" charset="2"/>
              <a:buChar char="n"/>
              <a:defRPr sz="1600">
                <a:solidFill>
                  <a:schemeClr val="tx1"/>
                </a:solidFill>
                <a:latin typeface="+mn-lt"/>
              </a:defRPr>
            </a:lvl6pPr>
            <a:lvl7pPr marL="2971800" indent="-228600" algn="l" rtl="0" eaLnBrk="1" fontAlgn="base" hangingPunct="1">
              <a:spcBef>
                <a:spcPct val="20000"/>
              </a:spcBef>
              <a:spcAft>
                <a:spcPct val="0"/>
              </a:spcAft>
              <a:buClr>
                <a:srgbClr val="008080"/>
              </a:buClr>
              <a:buFont typeface="Zapf Dingbats" charset="2"/>
              <a:buChar char="n"/>
              <a:defRPr sz="1600">
                <a:solidFill>
                  <a:schemeClr val="tx1"/>
                </a:solidFill>
                <a:latin typeface="+mn-lt"/>
              </a:defRPr>
            </a:lvl7pPr>
            <a:lvl8pPr marL="3429000" indent="-228600" algn="l" rtl="0" eaLnBrk="1" fontAlgn="base" hangingPunct="1">
              <a:spcBef>
                <a:spcPct val="20000"/>
              </a:spcBef>
              <a:spcAft>
                <a:spcPct val="0"/>
              </a:spcAft>
              <a:buClr>
                <a:srgbClr val="008080"/>
              </a:buClr>
              <a:buFont typeface="Zapf Dingbats" charset="2"/>
              <a:buChar char="n"/>
              <a:defRPr sz="1600">
                <a:solidFill>
                  <a:schemeClr val="tx1"/>
                </a:solidFill>
                <a:latin typeface="+mn-lt"/>
              </a:defRPr>
            </a:lvl8pPr>
            <a:lvl9pPr marL="3886200" indent="-228600" algn="l" rtl="0" eaLnBrk="1" fontAlgn="base" hangingPunct="1">
              <a:spcBef>
                <a:spcPct val="20000"/>
              </a:spcBef>
              <a:spcAft>
                <a:spcPct val="0"/>
              </a:spcAft>
              <a:buClr>
                <a:srgbClr val="008080"/>
              </a:buClr>
              <a:buFont typeface="Zapf Dingbats" charset="2"/>
              <a:buChar char="n"/>
              <a:defRPr sz="1600">
                <a:solidFill>
                  <a:schemeClr val="tx1"/>
                </a:solidFill>
                <a:latin typeface="+mn-lt"/>
              </a:defRPr>
            </a:lvl9pPr>
          </a:lstStyle>
          <a:p>
            <a:pPr marL="0" indent="0" algn="ctr">
              <a:spcBef>
                <a:spcPts val="0"/>
              </a:spcBef>
              <a:buNone/>
            </a:pPr>
            <a:endParaRPr lang="en-IE" sz="1600"/>
          </a:p>
          <a:p>
            <a:pPr marL="0" indent="0" algn="ctr">
              <a:buNone/>
            </a:pPr>
            <a:r>
              <a:rPr lang="en-IE" sz="1800" b="1">
                <a:solidFill>
                  <a:srgbClr val="3A9C90"/>
                </a:solidFill>
              </a:rPr>
              <a:t>Average of 89 </a:t>
            </a:r>
            <a:r>
              <a:rPr lang="en-IE" sz="1800" b="1" err="1">
                <a:solidFill>
                  <a:srgbClr val="3A9C90"/>
                </a:solidFill>
              </a:rPr>
              <a:t>Bq</a:t>
            </a:r>
            <a:r>
              <a:rPr lang="en-IE" sz="1800" b="1">
                <a:solidFill>
                  <a:srgbClr val="3A9C90"/>
                </a:solidFill>
              </a:rPr>
              <a:t>/m</a:t>
            </a:r>
            <a:r>
              <a:rPr lang="en-IE" sz="1800" b="1" baseline="30000">
                <a:solidFill>
                  <a:srgbClr val="3A9C90"/>
                </a:solidFill>
              </a:rPr>
              <a:t>3</a:t>
            </a:r>
            <a:r>
              <a:rPr lang="en-IE" sz="1800" b="1">
                <a:solidFill>
                  <a:srgbClr val="3A9C90"/>
                </a:solidFill>
              </a:rPr>
              <a:t> </a:t>
            </a:r>
            <a:r>
              <a:rPr lang="en-IE" sz="1200">
                <a:solidFill>
                  <a:srgbClr val="3A9C90"/>
                </a:solidFill>
              </a:rPr>
              <a:t> </a:t>
            </a:r>
          </a:p>
        </p:txBody>
      </p:sp>
      <p:sp>
        <p:nvSpPr>
          <p:cNvPr id="16" name="Text Placeholder 2">
            <a:extLst>
              <a:ext uri="{FF2B5EF4-FFF2-40B4-BE49-F238E27FC236}">
                <a16:creationId xmlns:a16="http://schemas.microsoft.com/office/drawing/2014/main" id="{B814F82D-C772-A594-2982-4BDD7831A8F3}"/>
              </a:ext>
            </a:extLst>
          </p:cNvPr>
          <p:cNvSpPr>
            <a:spLocks noGrp="1"/>
          </p:cNvSpPr>
          <p:nvPr/>
        </p:nvSpPr>
        <p:spPr bwMode="auto">
          <a:xfrm>
            <a:off x="128866" y="1063229"/>
            <a:ext cx="2210886" cy="729069"/>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marL="0" indent="0" algn="l" rtl="0" eaLnBrk="1" fontAlgn="base" hangingPunct="1">
              <a:spcBef>
                <a:spcPct val="20000"/>
              </a:spcBef>
              <a:spcAft>
                <a:spcPct val="0"/>
              </a:spcAft>
              <a:buClr>
                <a:srgbClr val="008080"/>
              </a:buClr>
              <a:buFont typeface="Zapf Dingbats" charset="2"/>
              <a:buNone/>
              <a:defRPr sz="2400" b="1">
                <a:solidFill>
                  <a:schemeClr val="tx1"/>
                </a:solidFill>
                <a:latin typeface="+mn-lt"/>
                <a:ea typeface="+mn-ea"/>
                <a:cs typeface="+mn-cs"/>
              </a:defRPr>
            </a:lvl1pPr>
            <a:lvl2pPr marL="457200" indent="0" algn="l" rtl="0" eaLnBrk="1" fontAlgn="base" hangingPunct="1">
              <a:spcBef>
                <a:spcPct val="20000"/>
              </a:spcBef>
              <a:spcAft>
                <a:spcPct val="0"/>
              </a:spcAft>
              <a:buClr>
                <a:srgbClr val="3366CC"/>
              </a:buClr>
              <a:buFont typeface="Zapf Dingbats" charset="2"/>
              <a:buNone/>
              <a:defRPr sz="2000" b="1">
                <a:solidFill>
                  <a:schemeClr val="tx1"/>
                </a:solidFill>
                <a:latin typeface="+mn-lt"/>
              </a:defRPr>
            </a:lvl2pPr>
            <a:lvl3pPr marL="914400" indent="0" algn="l" rtl="0" eaLnBrk="1" fontAlgn="base" hangingPunct="1">
              <a:spcBef>
                <a:spcPct val="20000"/>
              </a:spcBef>
              <a:spcAft>
                <a:spcPct val="0"/>
              </a:spcAft>
              <a:buClr>
                <a:srgbClr val="008080"/>
              </a:buClr>
              <a:buFont typeface="Zapf Dingbats" charset="2"/>
              <a:buNone/>
              <a:defRPr sz="1800" b="1">
                <a:solidFill>
                  <a:schemeClr val="tx1"/>
                </a:solidFill>
                <a:latin typeface="+mn-lt"/>
              </a:defRPr>
            </a:lvl3pPr>
            <a:lvl4pPr marL="1371600" indent="0" algn="l" rtl="0" eaLnBrk="1" fontAlgn="base" hangingPunct="1">
              <a:spcBef>
                <a:spcPct val="20000"/>
              </a:spcBef>
              <a:spcAft>
                <a:spcPct val="0"/>
              </a:spcAft>
              <a:buClr>
                <a:srgbClr val="3366CC"/>
              </a:buClr>
              <a:buFont typeface="Zapf Dingbats" charset="2"/>
              <a:buNone/>
              <a:defRPr sz="1600" b="1">
                <a:solidFill>
                  <a:schemeClr val="tx1"/>
                </a:solidFill>
                <a:latin typeface="+mn-lt"/>
              </a:defRPr>
            </a:lvl4pPr>
            <a:lvl5pPr marL="1828800" indent="0" algn="l" rtl="0" eaLnBrk="1" fontAlgn="base" hangingPunct="1">
              <a:spcBef>
                <a:spcPct val="20000"/>
              </a:spcBef>
              <a:spcAft>
                <a:spcPct val="0"/>
              </a:spcAft>
              <a:buClr>
                <a:srgbClr val="008080"/>
              </a:buClr>
              <a:buFont typeface="Zapf Dingbats" charset="2"/>
              <a:buNone/>
              <a:defRPr sz="1600" b="1">
                <a:solidFill>
                  <a:schemeClr val="tx1"/>
                </a:solidFill>
                <a:latin typeface="+mn-lt"/>
              </a:defRPr>
            </a:lvl5pPr>
            <a:lvl6pPr marL="2286000" indent="0" algn="l" rtl="0" eaLnBrk="1" fontAlgn="base" hangingPunct="1">
              <a:spcBef>
                <a:spcPct val="20000"/>
              </a:spcBef>
              <a:spcAft>
                <a:spcPct val="0"/>
              </a:spcAft>
              <a:buClr>
                <a:srgbClr val="008080"/>
              </a:buClr>
              <a:buFont typeface="Zapf Dingbats" charset="2"/>
              <a:buNone/>
              <a:defRPr sz="1600" b="1">
                <a:solidFill>
                  <a:schemeClr val="tx1"/>
                </a:solidFill>
                <a:latin typeface="+mn-lt"/>
              </a:defRPr>
            </a:lvl6pPr>
            <a:lvl7pPr marL="2743200" indent="0" algn="l" rtl="0" eaLnBrk="1" fontAlgn="base" hangingPunct="1">
              <a:spcBef>
                <a:spcPct val="20000"/>
              </a:spcBef>
              <a:spcAft>
                <a:spcPct val="0"/>
              </a:spcAft>
              <a:buClr>
                <a:srgbClr val="008080"/>
              </a:buClr>
              <a:buFont typeface="Zapf Dingbats" charset="2"/>
              <a:buNone/>
              <a:defRPr sz="1600" b="1">
                <a:solidFill>
                  <a:schemeClr val="tx1"/>
                </a:solidFill>
                <a:latin typeface="+mn-lt"/>
              </a:defRPr>
            </a:lvl7pPr>
            <a:lvl8pPr marL="3200400" indent="0" algn="l" rtl="0" eaLnBrk="1" fontAlgn="base" hangingPunct="1">
              <a:spcBef>
                <a:spcPct val="20000"/>
              </a:spcBef>
              <a:spcAft>
                <a:spcPct val="0"/>
              </a:spcAft>
              <a:buClr>
                <a:srgbClr val="008080"/>
              </a:buClr>
              <a:buFont typeface="Zapf Dingbats" charset="2"/>
              <a:buNone/>
              <a:defRPr sz="1600" b="1">
                <a:solidFill>
                  <a:schemeClr val="tx1"/>
                </a:solidFill>
                <a:latin typeface="+mn-lt"/>
              </a:defRPr>
            </a:lvl8pPr>
            <a:lvl9pPr marL="3657600" indent="0" algn="l" rtl="0" eaLnBrk="1" fontAlgn="base" hangingPunct="1">
              <a:spcBef>
                <a:spcPct val="20000"/>
              </a:spcBef>
              <a:spcAft>
                <a:spcPct val="0"/>
              </a:spcAft>
              <a:buClr>
                <a:srgbClr val="008080"/>
              </a:buClr>
              <a:buFont typeface="Zapf Dingbats" charset="2"/>
              <a:buNone/>
              <a:defRPr sz="1600" b="1">
                <a:solidFill>
                  <a:schemeClr val="tx1"/>
                </a:solidFill>
                <a:latin typeface="+mn-lt"/>
              </a:defRPr>
            </a:lvl9pPr>
          </a:lstStyle>
          <a:p>
            <a:pPr algn="ctr"/>
            <a:r>
              <a:rPr lang="en-IE" sz="2000"/>
              <a:t>2002</a:t>
            </a:r>
          </a:p>
          <a:p>
            <a:pPr algn="ctr"/>
            <a:endParaRPr lang="en-IE" sz="1800"/>
          </a:p>
          <a:p>
            <a:pPr algn="ctr"/>
            <a:endParaRPr lang="en-IE" sz="2000"/>
          </a:p>
          <a:p>
            <a:pPr algn="ctr"/>
            <a:endParaRPr lang="en-IE" sz="2000"/>
          </a:p>
        </p:txBody>
      </p:sp>
      <p:sp>
        <p:nvSpPr>
          <p:cNvPr id="18" name="Text Placeholder 2">
            <a:extLst>
              <a:ext uri="{FF2B5EF4-FFF2-40B4-BE49-F238E27FC236}">
                <a16:creationId xmlns:a16="http://schemas.microsoft.com/office/drawing/2014/main" id="{0C7E7F1A-3955-94B5-C100-2A9359162599}"/>
              </a:ext>
            </a:extLst>
          </p:cNvPr>
          <p:cNvSpPr>
            <a:spLocks noGrp="1"/>
          </p:cNvSpPr>
          <p:nvPr/>
        </p:nvSpPr>
        <p:spPr bwMode="auto">
          <a:xfrm>
            <a:off x="3466557" y="1063228"/>
            <a:ext cx="2210886" cy="729069"/>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marL="0" indent="0" algn="l" rtl="0" eaLnBrk="1" fontAlgn="base" hangingPunct="1">
              <a:spcBef>
                <a:spcPct val="20000"/>
              </a:spcBef>
              <a:spcAft>
                <a:spcPct val="0"/>
              </a:spcAft>
              <a:buClr>
                <a:srgbClr val="008080"/>
              </a:buClr>
              <a:buFont typeface="Zapf Dingbats" charset="2"/>
              <a:buNone/>
              <a:defRPr sz="2400" b="1">
                <a:solidFill>
                  <a:schemeClr val="tx1"/>
                </a:solidFill>
                <a:latin typeface="+mn-lt"/>
                <a:ea typeface="+mn-ea"/>
                <a:cs typeface="+mn-cs"/>
              </a:defRPr>
            </a:lvl1pPr>
            <a:lvl2pPr marL="457200" indent="0" algn="l" rtl="0" eaLnBrk="1" fontAlgn="base" hangingPunct="1">
              <a:spcBef>
                <a:spcPct val="20000"/>
              </a:spcBef>
              <a:spcAft>
                <a:spcPct val="0"/>
              </a:spcAft>
              <a:buClr>
                <a:srgbClr val="3366CC"/>
              </a:buClr>
              <a:buFont typeface="Zapf Dingbats" charset="2"/>
              <a:buNone/>
              <a:defRPr sz="2000" b="1">
                <a:solidFill>
                  <a:schemeClr val="tx1"/>
                </a:solidFill>
                <a:latin typeface="+mn-lt"/>
              </a:defRPr>
            </a:lvl2pPr>
            <a:lvl3pPr marL="914400" indent="0" algn="l" rtl="0" eaLnBrk="1" fontAlgn="base" hangingPunct="1">
              <a:spcBef>
                <a:spcPct val="20000"/>
              </a:spcBef>
              <a:spcAft>
                <a:spcPct val="0"/>
              </a:spcAft>
              <a:buClr>
                <a:srgbClr val="008080"/>
              </a:buClr>
              <a:buFont typeface="Zapf Dingbats" charset="2"/>
              <a:buNone/>
              <a:defRPr sz="1800" b="1">
                <a:solidFill>
                  <a:schemeClr val="tx1"/>
                </a:solidFill>
                <a:latin typeface="+mn-lt"/>
              </a:defRPr>
            </a:lvl3pPr>
            <a:lvl4pPr marL="1371600" indent="0" algn="l" rtl="0" eaLnBrk="1" fontAlgn="base" hangingPunct="1">
              <a:spcBef>
                <a:spcPct val="20000"/>
              </a:spcBef>
              <a:spcAft>
                <a:spcPct val="0"/>
              </a:spcAft>
              <a:buClr>
                <a:srgbClr val="3366CC"/>
              </a:buClr>
              <a:buFont typeface="Zapf Dingbats" charset="2"/>
              <a:buNone/>
              <a:defRPr sz="1600" b="1">
                <a:solidFill>
                  <a:schemeClr val="tx1"/>
                </a:solidFill>
                <a:latin typeface="+mn-lt"/>
              </a:defRPr>
            </a:lvl4pPr>
            <a:lvl5pPr marL="1828800" indent="0" algn="l" rtl="0" eaLnBrk="1" fontAlgn="base" hangingPunct="1">
              <a:spcBef>
                <a:spcPct val="20000"/>
              </a:spcBef>
              <a:spcAft>
                <a:spcPct val="0"/>
              </a:spcAft>
              <a:buClr>
                <a:srgbClr val="008080"/>
              </a:buClr>
              <a:buFont typeface="Zapf Dingbats" charset="2"/>
              <a:buNone/>
              <a:defRPr sz="1600" b="1">
                <a:solidFill>
                  <a:schemeClr val="tx1"/>
                </a:solidFill>
                <a:latin typeface="+mn-lt"/>
              </a:defRPr>
            </a:lvl5pPr>
            <a:lvl6pPr marL="2286000" indent="0" algn="l" rtl="0" eaLnBrk="1" fontAlgn="base" hangingPunct="1">
              <a:spcBef>
                <a:spcPct val="20000"/>
              </a:spcBef>
              <a:spcAft>
                <a:spcPct val="0"/>
              </a:spcAft>
              <a:buClr>
                <a:srgbClr val="008080"/>
              </a:buClr>
              <a:buFont typeface="Zapf Dingbats" charset="2"/>
              <a:buNone/>
              <a:defRPr sz="1600" b="1">
                <a:solidFill>
                  <a:schemeClr val="tx1"/>
                </a:solidFill>
                <a:latin typeface="+mn-lt"/>
              </a:defRPr>
            </a:lvl6pPr>
            <a:lvl7pPr marL="2743200" indent="0" algn="l" rtl="0" eaLnBrk="1" fontAlgn="base" hangingPunct="1">
              <a:spcBef>
                <a:spcPct val="20000"/>
              </a:spcBef>
              <a:spcAft>
                <a:spcPct val="0"/>
              </a:spcAft>
              <a:buClr>
                <a:srgbClr val="008080"/>
              </a:buClr>
              <a:buFont typeface="Zapf Dingbats" charset="2"/>
              <a:buNone/>
              <a:defRPr sz="1600" b="1">
                <a:solidFill>
                  <a:schemeClr val="tx1"/>
                </a:solidFill>
                <a:latin typeface="+mn-lt"/>
              </a:defRPr>
            </a:lvl7pPr>
            <a:lvl8pPr marL="3200400" indent="0" algn="l" rtl="0" eaLnBrk="1" fontAlgn="base" hangingPunct="1">
              <a:spcBef>
                <a:spcPct val="20000"/>
              </a:spcBef>
              <a:spcAft>
                <a:spcPct val="0"/>
              </a:spcAft>
              <a:buClr>
                <a:srgbClr val="008080"/>
              </a:buClr>
              <a:buFont typeface="Zapf Dingbats" charset="2"/>
              <a:buNone/>
              <a:defRPr sz="1600" b="1">
                <a:solidFill>
                  <a:schemeClr val="tx1"/>
                </a:solidFill>
                <a:latin typeface="+mn-lt"/>
              </a:defRPr>
            </a:lvl8pPr>
            <a:lvl9pPr marL="3657600" indent="0" algn="l" rtl="0" eaLnBrk="1" fontAlgn="base" hangingPunct="1">
              <a:spcBef>
                <a:spcPct val="20000"/>
              </a:spcBef>
              <a:spcAft>
                <a:spcPct val="0"/>
              </a:spcAft>
              <a:buClr>
                <a:srgbClr val="008080"/>
              </a:buClr>
              <a:buFont typeface="Zapf Dingbats" charset="2"/>
              <a:buNone/>
              <a:defRPr sz="1600" b="1">
                <a:solidFill>
                  <a:schemeClr val="tx1"/>
                </a:solidFill>
                <a:latin typeface="+mn-lt"/>
              </a:defRPr>
            </a:lvl9pPr>
          </a:lstStyle>
          <a:p>
            <a:pPr algn="ctr"/>
            <a:r>
              <a:rPr lang="en-IE" sz="2000"/>
              <a:t>2015</a:t>
            </a:r>
          </a:p>
          <a:p>
            <a:pPr algn="ctr"/>
            <a:endParaRPr lang="en-IE" sz="1800"/>
          </a:p>
          <a:p>
            <a:pPr algn="ctr"/>
            <a:endParaRPr lang="en-IE" sz="2000"/>
          </a:p>
          <a:p>
            <a:pPr algn="ctr"/>
            <a:endParaRPr lang="en-IE" sz="2000"/>
          </a:p>
        </p:txBody>
      </p:sp>
      <p:sp>
        <p:nvSpPr>
          <p:cNvPr id="20" name="Text Placeholder 2">
            <a:extLst>
              <a:ext uri="{FF2B5EF4-FFF2-40B4-BE49-F238E27FC236}">
                <a16:creationId xmlns:a16="http://schemas.microsoft.com/office/drawing/2014/main" id="{0CF46DFA-5453-0178-75E3-982954E209F3}"/>
              </a:ext>
            </a:extLst>
          </p:cNvPr>
          <p:cNvSpPr>
            <a:spLocks noGrp="1"/>
          </p:cNvSpPr>
          <p:nvPr/>
        </p:nvSpPr>
        <p:spPr bwMode="auto">
          <a:xfrm>
            <a:off x="6970474" y="1040582"/>
            <a:ext cx="2210886" cy="729069"/>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bodyPr>
          <a:lstStyle>
            <a:lvl1pPr marL="0" indent="0" algn="l" rtl="0" eaLnBrk="1" fontAlgn="base" hangingPunct="1">
              <a:spcBef>
                <a:spcPct val="20000"/>
              </a:spcBef>
              <a:spcAft>
                <a:spcPct val="0"/>
              </a:spcAft>
              <a:buClr>
                <a:srgbClr val="008080"/>
              </a:buClr>
              <a:buFont typeface="Zapf Dingbats" charset="2"/>
              <a:buNone/>
              <a:defRPr sz="2400" b="1">
                <a:solidFill>
                  <a:schemeClr val="tx1"/>
                </a:solidFill>
                <a:latin typeface="+mn-lt"/>
                <a:ea typeface="+mn-ea"/>
                <a:cs typeface="+mn-cs"/>
              </a:defRPr>
            </a:lvl1pPr>
            <a:lvl2pPr marL="457200" indent="0" algn="l" rtl="0" eaLnBrk="1" fontAlgn="base" hangingPunct="1">
              <a:spcBef>
                <a:spcPct val="20000"/>
              </a:spcBef>
              <a:spcAft>
                <a:spcPct val="0"/>
              </a:spcAft>
              <a:buClr>
                <a:srgbClr val="3366CC"/>
              </a:buClr>
              <a:buFont typeface="Zapf Dingbats" charset="2"/>
              <a:buNone/>
              <a:defRPr sz="2000" b="1">
                <a:solidFill>
                  <a:schemeClr val="tx1"/>
                </a:solidFill>
                <a:latin typeface="+mn-lt"/>
              </a:defRPr>
            </a:lvl2pPr>
            <a:lvl3pPr marL="914400" indent="0" algn="l" rtl="0" eaLnBrk="1" fontAlgn="base" hangingPunct="1">
              <a:spcBef>
                <a:spcPct val="20000"/>
              </a:spcBef>
              <a:spcAft>
                <a:spcPct val="0"/>
              </a:spcAft>
              <a:buClr>
                <a:srgbClr val="008080"/>
              </a:buClr>
              <a:buFont typeface="Zapf Dingbats" charset="2"/>
              <a:buNone/>
              <a:defRPr sz="1800" b="1">
                <a:solidFill>
                  <a:schemeClr val="tx1"/>
                </a:solidFill>
                <a:latin typeface="+mn-lt"/>
              </a:defRPr>
            </a:lvl3pPr>
            <a:lvl4pPr marL="1371600" indent="0" algn="l" rtl="0" eaLnBrk="1" fontAlgn="base" hangingPunct="1">
              <a:spcBef>
                <a:spcPct val="20000"/>
              </a:spcBef>
              <a:spcAft>
                <a:spcPct val="0"/>
              </a:spcAft>
              <a:buClr>
                <a:srgbClr val="3366CC"/>
              </a:buClr>
              <a:buFont typeface="Zapf Dingbats" charset="2"/>
              <a:buNone/>
              <a:defRPr sz="1600" b="1">
                <a:solidFill>
                  <a:schemeClr val="tx1"/>
                </a:solidFill>
                <a:latin typeface="+mn-lt"/>
              </a:defRPr>
            </a:lvl4pPr>
            <a:lvl5pPr marL="1828800" indent="0" algn="l" rtl="0" eaLnBrk="1" fontAlgn="base" hangingPunct="1">
              <a:spcBef>
                <a:spcPct val="20000"/>
              </a:spcBef>
              <a:spcAft>
                <a:spcPct val="0"/>
              </a:spcAft>
              <a:buClr>
                <a:srgbClr val="008080"/>
              </a:buClr>
              <a:buFont typeface="Zapf Dingbats" charset="2"/>
              <a:buNone/>
              <a:defRPr sz="1600" b="1">
                <a:solidFill>
                  <a:schemeClr val="tx1"/>
                </a:solidFill>
                <a:latin typeface="+mn-lt"/>
              </a:defRPr>
            </a:lvl5pPr>
            <a:lvl6pPr marL="2286000" indent="0" algn="l" rtl="0" eaLnBrk="1" fontAlgn="base" hangingPunct="1">
              <a:spcBef>
                <a:spcPct val="20000"/>
              </a:spcBef>
              <a:spcAft>
                <a:spcPct val="0"/>
              </a:spcAft>
              <a:buClr>
                <a:srgbClr val="008080"/>
              </a:buClr>
              <a:buFont typeface="Zapf Dingbats" charset="2"/>
              <a:buNone/>
              <a:defRPr sz="1600" b="1">
                <a:solidFill>
                  <a:schemeClr val="tx1"/>
                </a:solidFill>
                <a:latin typeface="+mn-lt"/>
              </a:defRPr>
            </a:lvl6pPr>
            <a:lvl7pPr marL="2743200" indent="0" algn="l" rtl="0" eaLnBrk="1" fontAlgn="base" hangingPunct="1">
              <a:spcBef>
                <a:spcPct val="20000"/>
              </a:spcBef>
              <a:spcAft>
                <a:spcPct val="0"/>
              </a:spcAft>
              <a:buClr>
                <a:srgbClr val="008080"/>
              </a:buClr>
              <a:buFont typeface="Zapf Dingbats" charset="2"/>
              <a:buNone/>
              <a:defRPr sz="1600" b="1">
                <a:solidFill>
                  <a:schemeClr val="tx1"/>
                </a:solidFill>
                <a:latin typeface="+mn-lt"/>
              </a:defRPr>
            </a:lvl7pPr>
            <a:lvl8pPr marL="3200400" indent="0" algn="l" rtl="0" eaLnBrk="1" fontAlgn="base" hangingPunct="1">
              <a:spcBef>
                <a:spcPct val="20000"/>
              </a:spcBef>
              <a:spcAft>
                <a:spcPct val="0"/>
              </a:spcAft>
              <a:buClr>
                <a:srgbClr val="008080"/>
              </a:buClr>
              <a:buFont typeface="Zapf Dingbats" charset="2"/>
              <a:buNone/>
              <a:defRPr sz="1600" b="1">
                <a:solidFill>
                  <a:schemeClr val="tx1"/>
                </a:solidFill>
                <a:latin typeface="+mn-lt"/>
              </a:defRPr>
            </a:lvl8pPr>
            <a:lvl9pPr marL="3657600" indent="0" algn="l" rtl="0" eaLnBrk="1" fontAlgn="base" hangingPunct="1">
              <a:spcBef>
                <a:spcPct val="20000"/>
              </a:spcBef>
              <a:spcAft>
                <a:spcPct val="0"/>
              </a:spcAft>
              <a:buClr>
                <a:srgbClr val="008080"/>
              </a:buClr>
              <a:buFont typeface="Zapf Dingbats" charset="2"/>
              <a:buNone/>
              <a:defRPr sz="1600" b="1">
                <a:solidFill>
                  <a:schemeClr val="tx1"/>
                </a:solidFill>
                <a:latin typeface="+mn-lt"/>
              </a:defRPr>
            </a:lvl9pPr>
          </a:lstStyle>
          <a:p>
            <a:pPr algn="ctr"/>
            <a:r>
              <a:rPr lang="en-IE" sz="2000"/>
              <a:t>2024</a:t>
            </a:r>
          </a:p>
          <a:p>
            <a:pPr algn="ctr"/>
            <a:endParaRPr lang="en-IE" sz="1800"/>
          </a:p>
          <a:p>
            <a:pPr algn="ctr"/>
            <a:endParaRPr lang="en-IE" sz="2000"/>
          </a:p>
          <a:p>
            <a:pPr algn="ctr"/>
            <a:endParaRPr lang="en-IE" sz="2000"/>
          </a:p>
        </p:txBody>
      </p:sp>
      <p:sp>
        <p:nvSpPr>
          <p:cNvPr id="22" name="Arrow: Right 21">
            <a:extLst>
              <a:ext uri="{FF2B5EF4-FFF2-40B4-BE49-F238E27FC236}">
                <a16:creationId xmlns:a16="http://schemas.microsoft.com/office/drawing/2014/main" id="{19212E9F-8F46-73DB-6707-2225573AA57C}"/>
              </a:ext>
            </a:extLst>
          </p:cNvPr>
          <p:cNvSpPr/>
          <p:nvPr/>
        </p:nvSpPr>
        <p:spPr bwMode="auto">
          <a:xfrm>
            <a:off x="2202941" y="2372694"/>
            <a:ext cx="1388170" cy="484632"/>
          </a:xfrm>
          <a:prstGeom prst="rightArrow">
            <a:avLst/>
          </a:prstGeom>
          <a:solidFill>
            <a:schemeClr val="accent1"/>
          </a:solid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IE" sz="2800" b="0" i="0" u="none" strike="noStrike" cap="none" normalizeH="0" baseline="0">
              <a:ln>
                <a:noFill/>
              </a:ln>
              <a:solidFill>
                <a:schemeClr val="tx1"/>
              </a:solidFill>
              <a:effectLst/>
              <a:latin typeface="Arial" charset="0"/>
            </a:endParaRPr>
          </a:p>
        </p:txBody>
      </p:sp>
      <p:sp>
        <p:nvSpPr>
          <p:cNvPr id="24" name="Arrow: Right 23">
            <a:extLst>
              <a:ext uri="{FF2B5EF4-FFF2-40B4-BE49-F238E27FC236}">
                <a16:creationId xmlns:a16="http://schemas.microsoft.com/office/drawing/2014/main" id="{94CFF4B6-2BCE-3C98-B466-897D2DDB6109}"/>
              </a:ext>
            </a:extLst>
          </p:cNvPr>
          <p:cNvSpPr/>
          <p:nvPr/>
        </p:nvSpPr>
        <p:spPr bwMode="auto">
          <a:xfrm>
            <a:off x="5636815" y="2339789"/>
            <a:ext cx="1451344" cy="484632"/>
          </a:xfrm>
          <a:prstGeom prst="rightArrow">
            <a:avLst/>
          </a:prstGeom>
          <a:solidFill>
            <a:schemeClr val="accent1"/>
          </a:solidFill>
          <a:ln w="9525" cap="flat" cmpd="sng" algn="ctr">
            <a:solidFill>
              <a:schemeClr val="tx1"/>
            </a:solidFill>
            <a:prstDash val="solid"/>
            <a:round/>
            <a:headEnd type="none" w="med" len="med"/>
            <a:tailEnd type="none" w="med" len="med"/>
          </a:ln>
          <a:effectLst/>
        </p:spPr>
        <p:txBody>
          <a:bodyPr vert="horz" wrap="square" lIns="91440" tIns="45720" rIns="91440" bIns="45720" numCol="1" rtlCol="0" anchor="t" anchorCtr="0" compatLnSpc="1">
            <a:prstTxWarp prst="textNoShape">
              <a:avLst/>
            </a:prstTxWarp>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marL="0" marR="0" indent="0" algn="l" defTabSz="914400" rtl="0" eaLnBrk="0" fontAlgn="base" latinLnBrk="0" hangingPunct="0">
              <a:lnSpc>
                <a:spcPct val="100000"/>
              </a:lnSpc>
              <a:spcBef>
                <a:spcPct val="0"/>
              </a:spcBef>
              <a:spcAft>
                <a:spcPct val="0"/>
              </a:spcAft>
              <a:buClrTx/>
              <a:buSzTx/>
              <a:buFontTx/>
              <a:buNone/>
              <a:tabLst/>
            </a:pPr>
            <a:endParaRPr kumimoji="0" lang="en-IE" sz="2800" b="0" i="0" u="none" strike="noStrike" cap="none" normalizeH="0" baseline="0">
              <a:ln>
                <a:noFill/>
              </a:ln>
              <a:solidFill>
                <a:schemeClr val="tx1"/>
              </a:solidFill>
              <a:effectLst/>
              <a:latin typeface="Arial" charset="0"/>
            </a:endParaRPr>
          </a:p>
        </p:txBody>
      </p:sp>
      <p:sp>
        <p:nvSpPr>
          <p:cNvPr id="26" name="TextBox 3">
            <a:extLst>
              <a:ext uri="{FF2B5EF4-FFF2-40B4-BE49-F238E27FC236}">
                <a16:creationId xmlns:a16="http://schemas.microsoft.com/office/drawing/2014/main" id="{5E94D4C7-D079-4E1E-5916-8D8119A2828B}"/>
              </a:ext>
            </a:extLst>
          </p:cNvPr>
          <p:cNvSpPr txBox="1"/>
          <p:nvPr/>
        </p:nvSpPr>
        <p:spPr>
          <a:xfrm>
            <a:off x="2202940" y="2846219"/>
            <a:ext cx="1465227" cy="954107"/>
          </a:xfrm>
          <a:prstGeom prst="rect">
            <a:avLst/>
          </a:prstGeom>
          <a:noFill/>
          <a:ln>
            <a:solidFill>
              <a:schemeClr val="bg1"/>
            </a:solidFill>
          </a:ln>
        </p:spPr>
        <p:txBody>
          <a:bodyPr wrap="square" rtlCol="0">
            <a:spAutoFit/>
          </a:bodyPr>
          <a:ls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a:lstStyle>
          <a:p>
            <a:pPr lvl="0" algn="ctr" eaLnBrk="1" hangingPunct="1">
              <a:spcBef>
                <a:spcPct val="20000"/>
              </a:spcBef>
              <a:buClr>
                <a:srgbClr val="008080"/>
              </a:buClr>
            </a:pPr>
            <a:r>
              <a:rPr lang="en-IE" sz="1400" b="1" kern="0">
                <a:solidFill>
                  <a:srgbClr val="FF0000"/>
                </a:solidFill>
                <a:latin typeface="Arial"/>
              </a:rPr>
              <a:t>13% reduction attributed to Building Regulations</a:t>
            </a:r>
          </a:p>
        </p:txBody>
      </p:sp>
      <p:sp>
        <p:nvSpPr>
          <p:cNvPr id="28" name="Content Placeholder 9">
            <a:extLst>
              <a:ext uri="{FF2B5EF4-FFF2-40B4-BE49-F238E27FC236}">
                <a16:creationId xmlns:a16="http://schemas.microsoft.com/office/drawing/2014/main" id="{3981F9EA-5236-8CDE-F57B-E0B1A24EEEA0}"/>
              </a:ext>
            </a:extLst>
          </p:cNvPr>
          <p:cNvSpPr>
            <a:spLocks noGrp="1"/>
          </p:cNvSpPr>
          <p:nvPr/>
        </p:nvSpPr>
        <p:spPr bwMode="auto">
          <a:xfrm>
            <a:off x="3348345" y="3690417"/>
            <a:ext cx="2447309" cy="558069"/>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normAutofit fontScale="92500" lnSpcReduction="20000"/>
          </a:bodyPr>
          <a:lstStyle>
            <a:lvl1pPr marL="342900" indent="-342900" algn="l" rtl="0" eaLnBrk="1" fontAlgn="base" hangingPunct="1">
              <a:spcBef>
                <a:spcPct val="20000"/>
              </a:spcBef>
              <a:spcAft>
                <a:spcPct val="0"/>
              </a:spcAft>
              <a:buClr>
                <a:srgbClr val="008080"/>
              </a:buClr>
              <a:buFont typeface="Zapf Dingbats" charset="2"/>
              <a:buChar char="n"/>
              <a:defRPr sz="2400">
                <a:solidFill>
                  <a:schemeClr val="tx1"/>
                </a:solidFill>
                <a:latin typeface="+mn-lt"/>
                <a:ea typeface="+mn-ea"/>
                <a:cs typeface="+mn-cs"/>
              </a:defRPr>
            </a:lvl1pPr>
            <a:lvl2pPr marL="742950" indent="-285750" algn="l" rtl="0" eaLnBrk="1" fontAlgn="base" hangingPunct="1">
              <a:spcBef>
                <a:spcPct val="20000"/>
              </a:spcBef>
              <a:spcAft>
                <a:spcPct val="0"/>
              </a:spcAft>
              <a:buClr>
                <a:srgbClr val="3366CC"/>
              </a:buClr>
              <a:buFont typeface="Zapf Dingbats" charset="2"/>
              <a:buChar char="n"/>
              <a:defRPr sz="2000">
                <a:solidFill>
                  <a:schemeClr val="tx1"/>
                </a:solidFill>
                <a:latin typeface="+mn-lt"/>
              </a:defRPr>
            </a:lvl2pPr>
            <a:lvl3pPr marL="1143000" indent="-228600" algn="l" rtl="0" eaLnBrk="1" fontAlgn="base" hangingPunct="1">
              <a:spcBef>
                <a:spcPct val="20000"/>
              </a:spcBef>
              <a:spcAft>
                <a:spcPct val="0"/>
              </a:spcAft>
              <a:buClr>
                <a:srgbClr val="008080"/>
              </a:buClr>
              <a:buFont typeface="Zapf Dingbats" charset="2"/>
              <a:buChar char="n"/>
              <a:defRPr sz="1800">
                <a:solidFill>
                  <a:schemeClr val="tx1"/>
                </a:solidFill>
                <a:latin typeface="+mn-lt"/>
              </a:defRPr>
            </a:lvl3pPr>
            <a:lvl4pPr marL="1600200" indent="-228600" algn="l" rtl="0" eaLnBrk="1" fontAlgn="base" hangingPunct="1">
              <a:spcBef>
                <a:spcPct val="20000"/>
              </a:spcBef>
              <a:spcAft>
                <a:spcPct val="0"/>
              </a:spcAft>
              <a:buClr>
                <a:srgbClr val="3366CC"/>
              </a:buClr>
              <a:buFont typeface="Zapf Dingbats" charset="2"/>
              <a:buChar char="n"/>
              <a:defRPr sz="1600">
                <a:solidFill>
                  <a:schemeClr val="tx1"/>
                </a:solidFill>
                <a:latin typeface="+mn-lt"/>
              </a:defRPr>
            </a:lvl4pPr>
            <a:lvl5pPr marL="2057400" indent="-228600" algn="l" rtl="0" eaLnBrk="1" fontAlgn="base" hangingPunct="1">
              <a:spcBef>
                <a:spcPct val="20000"/>
              </a:spcBef>
              <a:spcAft>
                <a:spcPct val="0"/>
              </a:spcAft>
              <a:buClr>
                <a:srgbClr val="008080"/>
              </a:buClr>
              <a:buFont typeface="Zapf Dingbats" charset="2"/>
              <a:buChar char="n"/>
              <a:defRPr sz="1600">
                <a:solidFill>
                  <a:schemeClr val="tx1"/>
                </a:solidFill>
                <a:latin typeface="+mn-lt"/>
              </a:defRPr>
            </a:lvl5pPr>
            <a:lvl6pPr marL="2514600" indent="-228600" algn="l" rtl="0" eaLnBrk="1" fontAlgn="base" hangingPunct="1">
              <a:spcBef>
                <a:spcPct val="20000"/>
              </a:spcBef>
              <a:spcAft>
                <a:spcPct val="0"/>
              </a:spcAft>
              <a:buClr>
                <a:srgbClr val="008080"/>
              </a:buClr>
              <a:buFont typeface="Zapf Dingbats" charset="2"/>
              <a:buChar char="n"/>
              <a:defRPr sz="1600">
                <a:solidFill>
                  <a:schemeClr val="tx1"/>
                </a:solidFill>
                <a:latin typeface="+mn-lt"/>
              </a:defRPr>
            </a:lvl6pPr>
            <a:lvl7pPr marL="2971800" indent="-228600" algn="l" rtl="0" eaLnBrk="1" fontAlgn="base" hangingPunct="1">
              <a:spcBef>
                <a:spcPct val="20000"/>
              </a:spcBef>
              <a:spcAft>
                <a:spcPct val="0"/>
              </a:spcAft>
              <a:buClr>
                <a:srgbClr val="008080"/>
              </a:buClr>
              <a:buFont typeface="Zapf Dingbats" charset="2"/>
              <a:buChar char="n"/>
              <a:defRPr sz="1600">
                <a:solidFill>
                  <a:schemeClr val="tx1"/>
                </a:solidFill>
                <a:latin typeface="+mn-lt"/>
              </a:defRPr>
            </a:lvl7pPr>
            <a:lvl8pPr marL="3429000" indent="-228600" algn="l" rtl="0" eaLnBrk="1" fontAlgn="base" hangingPunct="1">
              <a:spcBef>
                <a:spcPct val="20000"/>
              </a:spcBef>
              <a:spcAft>
                <a:spcPct val="0"/>
              </a:spcAft>
              <a:buClr>
                <a:srgbClr val="008080"/>
              </a:buClr>
              <a:buFont typeface="Zapf Dingbats" charset="2"/>
              <a:buChar char="n"/>
              <a:defRPr sz="1600">
                <a:solidFill>
                  <a:schemeClr val="tx1"/>
                </a:solidFill>
                <a:latin typeface="+mn-lt"/>
              </a:defRPr>
            </a:lvl8pPr>
            <a:lvl9pPr marL="3886200" indent="-228600" algn="l" rtl="0" eaLnBrk="1" fontAlgn="base" hangingPunct="1">
              <a:spcBef>
                <a:spcPct val="20000"/>
              </a:spcBef>
              <a:spcAft>
                <a:spcPct val="0"/>
              </a:spcAft>
              <a:buClr>
                <a:srgbClr val="008080"/>
              </a:buClr>
              <a:buFont typeface="Zapf Dingbats" charset="2"/>
              <a:buChar char="n"/>
              <a:defRPr sz="1600">
                <a:solidFill>
                  <a:schemeClr val="tx1"/>
                </a:solidFill>
                <a:latin typeface="+mn-lt"/>
              </a:defRPr>
            </a:lvl9pPr>
          </a:lstStyle>
          <a:p>
            <a:pPr marL="0" indent="0" algn="ctr">
              <a:spcBef>
                <a:spcPts val="0"/>
              </a:spcBef>
              <a:buNone/>
            </a:pPr>
            <a:endParaRPr lang="en-IE" sz="1600"/>
          </a:p>
          <a:p>
            <a:pPr marL="0" indent="0" algn="ctr">
              <a:buNone/>
            </a:pPr>
            <a:r>
              <a:rPr lang="en-IE" sz="1800" b="1">
                <a:solidFill>
                  <a:srgbClr val="3A9C90"/>
                </a:solidFill>
              </a:rPr>
              <a:t>Average of 77 Bq/m</a:t>
            </a:r>
            <a:r>
              <a:rPr lang="en-IE" sz="1800" b="1" baseline="30000">
                <a:solidFill>
                  <a:srgbClr val="3A9C90"/>
                </a:solidFill>
              </a:rPr>
              <a:t>3</a:t>
            </a:r>
            <a:r>
              <a:rPr lang="en-IE" sz="1800" b="1">
                <a:solidFill>
                  <a:srgbClr val="3A9C90"/>
                </a:solidFill>
              </a:rPr>
              <a:t> </a:t>
            </a:r>
            <a:r>
              <a:rPr lang="en-IE" sz="1200">
                <a:solidFill>
                  <a:srgbClr val="3A9C90"/>
                </a:solidFill>
              </a:rPr>
              <a:t> </a:t>
            </a:r>
          </a:p>
        </p:txBody>
      </p:sp>
      <p:sp>
        <p:nvSpPr>
          <p:cNvPr id="30" name="TextBox 29">
            <a:extLst>
              <a:ext uri="{FF2B5EF4-FFF2-40B4-BE49-F238E27FC236}">
                <a16:creationId xmlns:a16="http://schemas.microsoft.com/office/drawing/2014/main" id="{B6C4CC5F-070D-DCFE-0B30-05838597767F}"/>
              </a:ext>
            </a:extLst>
          </p:cNvPr>
          <p:cNvSpPr txBox="1"/>
          <p:nvPr/>
        </p:nvSpPr>
        <p:spPr>
          <a:xfrm>
            <a:off x="6754265" y="3802258"/>
            <a:ext cx="2463620" cy="965107"/>
          </a:xfrm>
          <a:prstGeom prst="rect">
            <a:avLst/>
          </a:prstGeom>
          <a:noFill/>
        </p:spPr>
        <p:txBody>
          <a:bodyPr wrap="square" lIns="91440" tIns="45720" rIns="91440" bIns="45720" anchor="t">
            <a:spAutoFit/>
          </a:bodyPr>
          <a:lstStyle/>
          <a:p>
            <a:pPr algn="ctr"/>
            <a:r>
              <a:rPr lang="en-IE" sz="1400" b="1" dirty="0">
                <a:solidFill>
                  <a:srgbClr val="FF0000"/>
                </a:solidFill>
              </a:rPr>
              <a:t>Survey currently underway to update national average indoor radon concentration</a:t>
            </a:r>
            <a:r>
              <a:rPr lang="en-IE" sz="1400" b="1" dirty="0">
                <a:solidFill>
                  <a:srgbClr val="FFC000"/>
                </a:solidFill>
              </a:rPr>
              <a:t> </a:t>
            </a:r>
            <a:endParaRPr lang="en-IE" sz="1100" dirty="0">
              <a:solidFill>
                <a:srgbClr val="FFC000"/>
              </a:solidFill>
            </a:endParaRPr>
          </a:p>
        </p:txBody>
      </p:sp>
      <p:sp>
        <p:nvSpPr>
          <p:cNvPr id="32" name="Content Placeholder 9">
            <a:extLst>
              <a:ext uri="{FF2B5EF4-FFF2-40B4-BE49-F238E27FC236}">
                <a16:creationId xmlns:a16="http://schemas.microsoft.com/office/drawing/2014/main" id="{23BE1B70-6918-1224-320A-036BC3752621}"/>
              </a:ext>
            </a:extLst>
          </p:cNvPr>
          <p:cNvSpPr>
            <a:spLocks noGrp="1"/>
          </p:cNvSpPr>
          <p:nvPr/>
        </p:nvSpPr>
        <p:spPr bwMode="auto">
          <a:xfrm>
            <a:off x="3058110" y="3969451"/>
            <a:ext cx="3064367" cy="558069"/>
          </a:xfrm>
          <a:prstGeom prst="rect">
            <a:avLst/>
          </a:prstGeom>
          <a:noFill/>
          <a:ln w="9525">
            <a:noFill/>
            <a:miter lim="800000"/>
            <a:headEnd/>
            <a:tailEnd/>
          </a:ln>
          <a:effectLst/>
        </p:spPr>
        <p:txBody>
          <a:bodyPr vert="horz" wrap="square" lIns="91440" tIns="45720" rIns="91440" bIns="45720" numCol="1" anchor="t" anchorCtr="0" compatLnSpc="1">
            <a:prstTxWarp prst="textNoShape">
              <a:avLst/>
            </a:prstTxWarp>
            <a:normAutofit/>
          </a:bodyPr>
          <a:lstStyle>
            <a:lvl1pPr marL="342900" indent="-342900" algn="l" rtl="0" eaLnBrk="1" fontAlgn="base" hangingPunct="1">
              <a:spcBef>
                <a:spcPct val="20000"/>
              </a:spcBef>
              <a:spcAft>
                <a:spcPct val="0"/>
              </a:spcAft>
              <a:buClr>
                <a:srgbClr val="008080"/>
              </a:buClr>
              <a:buFont typeface="Zapf Dingbats" charset="2"/>
              <a:buChar char="n"/>
              <a:defRPr sz="2400">
                <a:solidFill>
                  <a:schemeClr val="tx1"/>
                </a:solidFill>
                <a:latin typeface="+mn-lt"/>
                <a:ea typeface="+mn-ea"/>
                <a:cs typeface="+mn-cs"/>
              </a:defRPr>
            </a:lvl1pPr>
            <a:lvl2pPr marL="742950" indent="-285750" algn="l" rtl="0" eaLnBrk="1" fontAlgn="base" hangingPunct="1">
              <a:spcBef>
                <a:spcPct val="20000"/>
              </a:spcBef>
              <a:spcAft>
                <a:spcPct val="0"/>
              </a:spcAft>
              <a:buClr>
                <a:srgbClr val="3366CC"/>
              </a:buClr>
              <a:buFont typeface="Zapf Dingbats" charset="2"/>
              <a:buChar char="n"/>
              <a:defRPr sz="2000">
                <a:solidFill>
                  <a:schemeClr val="tx1"/>
                </a:solidFill>
                <a:latin typeface="+mn-lt"/>
              </a:defRPr>
            </a:lvl2pPr>
            <a:lvl3pPr marL="1143000" indent="-228600" algn="l" rtl="0" eaLnBrk="1" fontAlgn="base" hangingPunct="1">
              <a:spcBef>
                <a:spcPct val="20000"/>
              </a:spcBef>
              <a:spcAft>
                <a:spcPct val="0"/>
              </a:spcAft>
              <a:buClr>
                <a:srgbClr val="008080"/>
              </a:buClr>
              <a:buFont typeface="Zapf Dingbats" charset="2"/>
              <a:buChar char="n"/>
              <a:defRPr sz="1800">
                <a:solidFill>
                  <a:schemeClr val="tx1"/>
                </a:solidFill>
                <a:latin typeface="+mn-lt"/>
              </a:defRPr>
            </a:lvl3pPr>
            <a:lvl4pPr marL="1600200" indent="-228600" algn="l" rtl="0" eaLnBrk="1" fontAlgn="base" hangingPunct="1">
              <a:spcBef>
                <a:spcPct val="20000"/>
              </a:spcBef>
              <a:spcAft>
                <a:spcPct val="0"/>
              </a:spcAft>
              <a:buClr>
                <a:srgbClr val="3366CC"/>
              </a:buClr>
              <a:buFont typeface="Zapf Dingbats" charset="2"/>
              <a:buChar char="n"/>
              <a:defRPr sz="1600">
                <a:solidFill>
                  <a:schemeClr val="tx1"/>
                </a:solidFill>
                <a:latin typeface="+mn-lt"/>
              </a:defRPr>
            </a:lvl4pPr>
            <a:lvl5pPr marL="2057400" indent="-228600" algn="l" rtl="0" eaLnBrk="1" fontAlgn="base" hangingPunct="1">
              <a:spcBef>
                <a:spcPct val="20000"/>
              </a:spcBef>
              <a:spcAft>
                <a:spcPct val="0"/>
              </a:spcAft>
              <a:buClr>
                <a:srgbClr val="008080"/>
              </a:buClr>
              <a:buFont typeface="Zapf Dingbats" charset="2"/>
              <a:buChar char="n"/>
              <a:defRPr sz="1600">
                <a:solidFill>
                  <a:schemeClr val="tx1"/>
                </a:solidFill>
                <a:latin typeface="+mn-lt"/>
              </a:defRPr>
            </a:lvl5pPr>
            <a:lvl6pPr marL="2514600" indent="-228600" algn="l" rtl="0" eaLnBrk="1" fontAlgn="base" hangingPunct="1">
              <a:spcBef>
                <a:spcPct val="20000"/>
              </a:spcBef>
              <a:spcAft>
                <a:spcPct val="0"/>
              </a:spcAft>
              <a:buClr>
                <a:srgbClr val="008080"/>
              </a:buClr>
              <a:buFont typeface="Zapf Dingbats" charset="2"/>
              <a:buChar char="n"/>
              <a:defRPr sz="1600">
                <a:solidFill>
                  <a:schemeClr val="tx1"/>
                </a:solidFill>
                <a:latin typeface="+mn-lt"/>
              </a:defRPr>
            </a:lvl6pPr>
            <a:lvl7pPr marL="2971800" indent="-228600" algn="l" rtl="0" eaLnBrk="1" fontAlgn="base" hangingPunct="1">
              <a:spcBef>
                <a:spcPct val="20000"/>
              </a:spcBef>
              <a:spcAft>
                <a:spcPct val="0"/>
              </a:spcAft>
              <a:buClr>
                <a:srgbClr val="008080"/>
              </a:buClr>
              <a:buFont typeface="Zapf Dingbats" charset="2"/>
              <a:buChar char="n"/>
              <a:defRPr sz="1600">
                <a:solidFill>
                  <a:schemeClr val="tx1"/>
                </a:solidFill>
                <a:latin typeface="+mn-lt"/>
              </a:defRPr>
            </a:lvl7pPr>
            <a:lvl8pPr marL="3429000" indent="-228600" algn="l" rtl="0" eaLnBrk="1" fontAlgn="base" hangingPunct="1">
              <a:spcBef>
                <a:spcPct val="20000"/>
              </a:spcBef>
              <a:spcAft>
                <a:spcPct val="0"/>
              </a:spcAft>
              <a:buClr>
                <a:srgbClr val="008080"/>
              </a:buClr>
              <a:buFont typeface="Zapf Dingbats" charset="2"/>
              <a:buChar char="n"/>
              <a:defRPr sz="1600">
                <a:solidFill>
                  <a:schemeClr val="tx1"/>
                </a:solidFill>
                <a:latin typeface="+mn-lt"/>
              </a:defRPr>
            </a:lvl8pPr>
            <a:lvl9pPr marL="3886200" indent="-228600" algn="l" rtl="0" eaLnBrk="1" fontAlgn="base" hangingPunct="1">
              <a:spcBef>
                <a:spcPct val="20000"/>
              </a:spcBef>
              <a:spcAft>
                <a:spcPct val="0"/>
              </a:spcAft>
              <a:buClr>
                <a:srgbClr val="008080"/>
              </a:buClr>
              <a:buFont typeface="Zapf Dingbats" charset="2"/>
              <a:buChar char="n"/>
              <a:defRPr sz="1600">
                <a:solidFill>
                  <a:schemeClr val="tx1"/>
                </a:solidFill>
                <a:latin typeface="+mn-lt"/>
              </a:defRPr>
            </a:lvl9pPr>
          </a:lstStyle>
          <a:p>
            <a:pPr marL="0" indent="0" algn="ctr">
              <a:spcBef>
                <a:spcPts val="0"/>
              </a:spcBef>
              <a:buNone/>
            </a:pPr>
            <a:endParaRPr lang="en-IE" sz="1600"/>
          </a:p>
        </p:txBody>
      </p:sp>
      <p:sp>
        <p:nvSpPr>
          <p:cNvPr id="34" name="TextBox 33">
            <a:extLst>
              <a:ext uri="{FF2B5EF4-FFF2-40B4-BE49-F238E27FC236}">
                <a16:creationId xmlns:a16="http://schemas.microsoft.com/office/drawing/2014/main" id="{3E7EAA90-E32E-25A5-6529-2067417E3563}"/>
              </a:ext>
            </a:extLst>
          </p:cNvPr>
          <p:cNvSpPr txBox="1"/>
          <p:nvPr/>
        </p:nvSpPr>
        <p:spPr>
          <a:xfrm>
            <a:off x="3431851" y="4215077"/>
            <a:ext cx="2101859" cy="523220"/>
          </a:xfrm>
          <a:prstGeom prst="rect">
            <a:avLst/>
          </a:prstGeom>
          <a:noFill/>
        </p:spPr>
        <p:txBody>
          <a:bodyPr wrap="square">
            <a:spAutoFit/>
          </a:bodyPr>
          <a:lstStyle/>
          <a:p>
            <a:pPr marL="0" indent="0" algn="ctr">
              <a:buNone/>
            </a:pPr>
            <a:r>
              <a:rPr lang="en-IE" sz="1400" b="1">
                <a:solidFill>
                  <a:srgbClr val="005893"/>
                </a:solidFill>
              </a:rPr>
              <a:t>(Post 1998 homes found to be 64 </a:t>
            </a:r>
            <a:r>
              <a:rPr lang="en-IE" sz="1400" b="1" err="1">
                <a:solidFill>
                  <a:srgbClr val="005893"/>
                </a:solidFill>
              </a:rPr>
              <a:t>Bq</a:t>
            </a:r>
            <a:r>
              <a:rPr lang="en-IE" sz="1400" b="1">
                <a:solidFill>
                  <a:srgbClr val="005893"/>
                </a:solidFill>
              </a:rPr>
              <a:t>/m</a:t>
            </a:r>
            <a:r>
              <a:rPr lang="en-IE" sz="1400" b="1" baseline="30000">
                <a:solidFill>
                  <a:srgbClr val="005893"/>
                </a:solidFill>
              </a:rPr>
              <a:t>3</a:t>
            </a:r>
            <a:r>
              <a:rPr lang="en-IE" sz="1400" b="1">
                <a:solidFill>
                  <a:srgbClr val="005893"/>
                </a:solidFill>
              </a:rPr>
              <a:t>)  </a:t>
            </a:r>
          </a:p>
        </p:txBody>
      </p:sp>
    </p:spTree>
    <p:extLst>
      <p:ext uri="{BB962C8B-B14F-4D97-AF65-F5344CB8AC3E}">
        <p14:creationId xmlns:p14="http://schemas.microsoft.com/office/powerpoint/2010/main" val="2932644649"/>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1">
            <a:extLst>
              <a:ext uri="{FF2B5EF4-FFF2-40B4-BE49-F238E27FC236}">
                <a16:creationId xmlns:a16="http://schemas.microsoft.com/office/drawing/2014/main" id="{7BB315CD-8FFC-3919-D6A7-9FA8C0A2F51B}"/>
              </a:ext>
            </a:extLst>
          </p:cNvPr>
          <p:cNvSpPr>
            <a:spLocks noGrp="1"/>
          </p:cNvSpPr>
          <p:nvPr>
            <p:ph type="title"/>
          </p:nvPr>
        </p:nvSpPr>
        <p:spPr>
          <a:xfrm>
            <a:off x="213740" y="109754"/>
            <a:ext cx="8229600" cy="857250"/>
          </a:xfrm>
        </p:spPr>
        <p:txBody>
          <a:bodyPr/>
          <a:lstStyle/>
          <a:p>
            <a:r>
              <a:rPr lang="en-IE" sz="2800" b="1"/>
              <a:t>Unequal environmental exposures </a:t>
            </a:r>
          </a:p>
        </p:txBody>
      </p:sp>
      <p:sp>
        <p:nvSpPr>
          <p:cNvPr id="8" name="Content Placeholder 2">
            <a:extLst>
              <a:ext uri="{FF2B5EF4-FFF2-40B4-BE49-F238E27FC236}">
                <a16:creationId xmlns:a16="http://schemas.microsoft.com/office/drawing/2014/main" id="{4AE829D8-8FEF-C189-2CAB-882BE9425F28}"/>
              </a:ext>
            </a:extLst>
          </p:cNvPr>
          <p:cNvSpPr>
            <a:spLocks noGrp="1"/>
          </p:cNvSpPr>
          <p:nvPr>
            <p:ph idx="1"/>
          </p:nvPr>
        </p:nvSpPr>
        <p:spPr>
          <a:xfrm>
            <a:off x="123203" y="1422529"/>
            <a:ext cx="8964488" cy="548878"/>
          </a:xfrm>
        </p:spPr>
        <p:txBody>
          <a:bodyPr/>
          <a:lstStyle/>
          <a:p>
            <a:r>
              <a:rPr lang="en-IE" sz="1800" b="1" u="sng">
                <a:solidFill>
                  <a:srgbClr val="002060"/>
                </a:solidFill>
              </a:rPr>
              <a:t>The impact of environmental hazards and exposures are not equal across society</a:t>
            </a:r>
            <a:endParaRPr lang="en-IE" b="1" u="sng"/>
          </a:p>
        </p:txBody>
      </p:sp>
      <p:sp>
        <p:nvSpPr>
          <p:cNvPr id="10" name="TextBox 9">
            <a:extLst>
              <a:ext uri="{FF2B5EF4-FFF2-40B4-BE49-F238E27FC236}">
                <a16:creationId xmlns:a16="http://schemas.microsoft.com/office/drawing/2014/main" id="{210D0457-9381-23AE-812C-C64F3C8C3388}"/>
              </a:ext>
            </a:extLst>
          </p:cNvPr>
          <p:cNvSpPr txBox="1"/>
          <p:nvPr/>
        </p:nvSpPr>
        <p:spPr>
          <a:xfrm>
            <a:off x="123517" y="1868960"/>
            <a:ext cx="8068344" cy="1200329"/>
          </a:xfrm>
          <a:prstGeom prst="rect">
            <a:avLst/>
          </a:prstGeom>
          <a:noFill/>
        </p:spPr>
        <p:txBody>
          <a:bodyPr wrap="square" rtlCol="0">
            <a:spAutoFit/>
          </a:bodyPr>
          <a:lstStyle/>
          <a:p>
            <a:pPr marL="342900" indent="-342900">
              <a:buFont typeface="Wingdings" panose="05000000000000000000" pitchFamily="2" charset="2"/>
              <a:buChar char="§"/>
            </a:pPr>
            <a:r>
              <a:rPr lang="en-IE" b="1">
                <a:solidFill>
                  <a:srgbClr val="0070C0"/>
                </a:solidFill>
              </a:rPr>
              <a:t>Young</a:t>
            </a:r>
          </a:p>
          <a:p>
            <a:pPr marL="342900" indent="-342900">
              <a:buFont typeface="Wingdings" panose="05000000000000000000" pitchFamily="2" charset="2"/>
              <a:buChar char="§"/>
            </a:pPr>
            <a:r>
              <a:rPr lang="en-IE" b="1">
                <a:solidFill>
                  <a:srgbClr val="0070C0"/>
                </a:solidFill>
              </a:rPr>
              <a:t>Old</a:t>
            </a:r>
          </a:p>
          <a:p>
            <a:pPr marL="342900" indent="-342900">
              <a:buFont typeface="Wingdings" panose="05000000000000000000" pitchFamily="2" charset="2"/>
              <a:buChar char="§"/>
            </a:pPr>
            <a:r>
              <a:rPr lang="en-IE" b="1">
                <a:solidFill>
                  <a:srgbClr val="0070C0"/>
                </a:solidFill>
              </a:rPr>
              <a:t>Individuals already in poor health </a:t>
            </a:r>
          </a:p>
          <a:p>
            <a:pPr marL="342900" indent="-342900">
              <a:buFont typeface="Wingdings" panose="05000000000000000000" pitchFamily="2" charset="2"/>
              <a:buChar char="§"/>
            </a:pPr>
            <a:r>
              <a:rPr lang="en-IE" b="1">
                <a:solidFill>
                  <a:srgbClr val="0070C0"/>
                </a:solidFill>
              </a:rPr>
              <a:t>Those with more disadvantaged socioeconomic status </a:t>
            </a:r>
          </a:p>
        </p:txBody>
      </p:sp>
      <p:pic>
        <p:nvPicPr>
          <p:cNvPr id="12" name="Picture 11" descr="A water pouring from a faucet into a glass&#10;&#10;Description automatically generated">
            <a:extLst>
              <a:ext uri="{FF2B5EF4-FFF2-40B4-BE49-F238E27FC236}">
                <a16:creationId xmlns:a16="http://schemas.microsoft.com/office/drawing/2014/main" id="{065E488D-AB23-CC00-0162-458019F49520}"/>
              </a:ext>
            </a:extLst>
          </p:cNvPr>
          <p:cNvPicPr>
            <a:picLocks noChangeAspect="1"/>
          </p:cNvPicPr>
          <p:nvPr/>
        </p:nvPicPr>
        <p:blipFill>
          <a:blip r:embed="rId3"/>
          <a:stretch>
            <a:fillRect/>
          </a:stretch>
        </p:blipFill>
        <p:spPr>
          <a:xfrm>
            <a:off x="4972733" y="3283810"/>
            <a:ext cx="1224136" cy="1424189"/>
          </a:xfrm>
          <a:prstGeom prst="rect">
            <a:avLst/>
          </a:prstGeom>
        </p:spPr>
      </p:pic>
      <p:pic>
        <p:nvPicPr>
          <p:cNvPr id="14" name="Picture 13" descr="A brick chimney with smoke coming out of it&#10;&#10;Description automatically generated">
            <a:extLst>
              <a:ext uri="{FF2B5EF4-FFF2-40B4-BE49-F238E27FC236}">
                <a16:creationId xmlns:a16="http://schemas.microsoft.com/office/drawing/2014/main" id="{C504C758-3830-1FD2-E6E8-5DB6E6494893}"/>
              </a:ext>
            </a:extLst>
          </p:cNvPr>
          <p:cNvPicPr>
            <a:picLocks noChangeAspect="1"/>
          </p:cNvPicPr>
          <p:nvPr/>
        </p:nvPicPr>
        <p:blipFill rotWithShape="1">
          <a:blip r:embed="rId4"/>
          <a:srcRect l="21456"/>
          <a:stretch/>
        </p:blipFill>
        <p:spPr>
          <a:xfrm>
            <a:off x="796270" y="3258627"/>
            <a:ext cx="2052388" cy="1471986"/>
          </a:xfrm>
          <a:prstGeom prst="rect">
            <a:avLst/>
          </a:prstGeom>
        </p:spPr>
      </p:pic>
      <p:pic>
        <p:nvPicPr>
          <p:cNvPr id="16" name="Picture 15" descr="A person and person running on a path&#10;&#10;Description automatically generated">
            <a:extLst>
              <a:ext uri="{FF2B5EF4-FFF2-40B4-BE49-F238E27FC236}">
                <a16:creationId xmlns:a16="http://schemas.microsoft.com/office/drawing/2014/main" id="{5C0C9B5F-E82F-4216-66FA-4D32C6CFCFE0}"/>
              </a:ext>
            </a:extLst>
          </p:cNvPr>
          <p:cNvPicPr>
            <a:picLocks noChangeAspect="1"/>
          </p:cNvPicPr>
          <p:nvPr/>
        </p:nvPicPr>
        <p:blipFill>
          <a:blip r:embed="rId5"/>
          <a:stretch>
            <a:fillRect/>
          </a:stretch>
        </p:blipFill>
        <p:spPr>
          <a:xfrm>
            <a:off x="6268900" y="3283810"/>
            <a:ext cx="2143125" cy="1466850"/>
          </a:xfrm>
          <a:prstGeom prst="rect">
            <a:avLst/>
          </a:prstGeom>
        </p:spPr>
      </p:pic>
      <p:pic>
        <p:nvPicPr>
          <p:cNvPr id="18" name="Picture 17" descr="A close-up of a car&#10;&#10;Description automatically generated">
            <a:extLst>
              <a:ext uri="{FF2B5EF4-FFF2-40B4-BE49-F238E27FC236}">
                <a16:creationId xmlns:a16="http://schemas.microsoft.com/office/drawing/2014/main" id="{BCD3AA40-85AA-237E-7E95-F62806CC749B}"/>
              </a:ext>
            </a:extLst>
          </p:cNvPr>
          <p:cNvPicPr>
            <a:picLocks noChangeAspect="1"/>
          </p:cNvPicPr>
          <p:nvPr/>
        </p:nvPicPr>
        <p:blipFill>
          <a:blip r:embed="rId6"/>
          <a:stretch>
            <a:fillRect/>
          </a:stretch>
        </p:blipFill>
        <p:spPr>
          <a:xfrm>
            <a:off x="2920666" y="3258626"/>
            <a:ext cx="1908051" cy="1420343"/>
          </a:xfrm>
          <a:prstGeom prst="rect">
            <a:avLst/>
          </a:prstGeom>
        </p:spPr>
      </p:pic>
    </p:spTree>
    <p:extLst>
      <p:ext uri="{BB962C8B-B14F-4D97-AF65-F5344CB8AC3E}">
        <p14:creationId xmlns:p14="http://schemas.microsoft.com/office/powerpoint/2010/main" val="1423645274"/>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 name="Picture 7">
            <a:extLst>
              <a:ext uri="{FF2B5EF4-FFF2-40B4-BE49-F238E27FC236}">
                <a16:creationId xmlns:a16="http://schemas.microsoft.com/office/drawing/2014/main" id="{B47516A3-90AA-4FA9-DF2B-61EED9B3C3BF}"/>
              </a:ext>
            </a:extLst>
          </p:cNvPr>
          <p:cNvPicPr>
            <a:picLocks noChangeAspect="1"/>
          </p:cNvPicPr>
          <p:nvPr/>
        </p:nvPicPr>
        <p:blipFill>
          <a:blip r:embed="rId3"/>
          <a:stretch>
            <a:fillRect/>
          </a:stretch>
        </p:blipFill>
        <p:spPr>
          <a:xfrm>
            <a:off x="-742" y="1057117"/>
            <a:ext cx="4387008" cy="3884708"/>
          </a:xfrm>
          <a:prstGeom prst="rect">
            <a:avLst/>
          </a:prstGeom>
        </p:spPr>
      </p:pic>
      <p:pic>
        <p:nvPicPr>
          <p:cNvPr id="3" name="Picture 2">
            <a:extLst>
              <a:ext uri="{FF2B5EF4-FFF2-40B4-BE49-F238E27FC236}">
                <a16:creationId xmlns:a16="http://schemas.microsoft.com/office/drawing/2014/main" id="{D4673E6E-33E2-939F-466B-AAA9F0FF10E0}"/>
              </a:ext>
            </a:extLst>
          </p:cNvPr>
          <p:cNvPicPr>
            <a:picLocks noChangeAspect="1"/>
          </p:cNvPicPr>
          <p:nvPr/>
        </p:nvPicPr>
        <p:blipFill>
          <a:blip r:embed="rId4"/>
          <a:stretch>
            <a:fillRect/>
          </a:stretch>
        </p:blipFill>
        <p:spPr>
          <a:xfrm>
            <a:off x="4700736" y="1569903"/>
            <a:ext cx="2166240" cy="2864386"/>
          </a:xfrm>
          <a:prstGeom prst="rect">
            <a:avLst/>
          </a:prstGeom>
        </p:spPr>
      </p:pic>
      <p:sp>
        <p:nvSpPr>
          <p:cNvPr id="4" name="TextBox 3">
            <a:extLst>
              <a:ext uri="{FF2B5EF4-FFF2-40B4-BE49-F238E27FC236}">
                <a16:creationId xmlns:a16="http://schemas.microsoft.com/office/drawing/2014/main" id="{16DEFE18-78E9-0343-CA0F-9531D7B91E91}"/>
              </a:ext>
            </a:extLst>
          </p:cNvPr>
          <p:cNvSpPr txBox="1"/>
          <p:nvPr/>
        </p:nvSpPr>
        <p:spPr>
          <a:xfrm>
            <a:off x="6966791" y="1661482"/>
            <a:ext cx="2178586" cy="2585323"/>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b="1" dirty="0">
                <a:solidFill>
                  <a:srgbClr val="002060"/>
                </a:solidFill>
              </a:rPr>
              <a:t>Strong positive association between PM</a:t>
            </a:r>
            <a:r>
              <a:rPr lang="en-US" b="1" baseline="-25000" dirty="0">
                <a:solidFill>
                  <a:srgbClr val="002060"/>
                </a:solidFill>
              </a:rPr>
              <a:t>2.5</a:t>
            </a:r>
            <a:r>
              <a:rPr lang="en-US" b="1" dirty="0">
                <a:solidFill>
                  <a:srgbClr val="002060"/>
                </a:solidFill>
              </a:rPr>
              <a:t> levels and </a:t>
            </a:r>
            <a:r>
              <a:rPr lang="en-US" b="1" dirty="0">
                <a:solidFill>
                  <a:srgbClr val="002060"/>
                </a:solidFill>
                <a:ea typeface="+mn-lt"/>
                <a:cs typeface="+mn-lt"/>
              </a:rPr>
              <a:t>respiratory item prescription rates</a:t>
            </a:r>
            <a:r>
              <a:rPr lang="en-US" b="1" dirty="0">
                <a:solidFill>
                  <a:srgbClr val="002060"/>
                </a:solidFill>
              </a:rPr>
              <a:t>, particularly in young children (aged 0–4 years)</a:t>
            </a:r>
          </a:p>
        </p:txBody>
      </p:sp>
      <p:grpSp>
        <p:nvGrpSpPr>
          <p:cNvPr id="9" name="Group 8">
            <a:extLst>
              <a:ext uri="{FF2B5EF4-FFF2-40B4-BE49-F238E27FC236}">
                <a16:creationId xmlns:a16="http://schemas.microsoft.com/office/drawing/2014/main" id="{9D32ED8E-36FC-6467-1FEA-A0D4185C7337}"/>
              </a:ext>
            </a:extLst>
          </p:cNvPr>
          <p:cNvGrpSpPr/>
          <p:nvPr/>
        </p:nvGrpSpPr>
        <p:grpSpPr>
          <a:xfrm>
            <a:off x="6970896" y="1620541"/>
            <a:ext cx="2290642" cy="2754824"/>
            <a:chOff x="9142063" y="1659287"/>
            <a:chExt cx="2290642" cy="2754824"/>
          </a:xfrm>
        </p:grpSpPr>
        <p:sp>
          <p:nvSpPr>
            <p:cNvPr id="7" name="Rectangle 6">
              <a:extLst>
                <a:ext uri="{FF2B5EF4-FFF2-40B4-BE49-F238E27FC236}">
                  <a16:creationId xmlns:a16="http://schemas.microsoft.com/office/drawing/2014/main" id="{0D68D301-1257-4613-8B96-91876C60E9EE}"/>
                </a:ext>
              </a:extLst>
            </p:cNvPr>
            <p:cNvSpPr/>
            <p:nvPr/>
          </p:nvSpPr>
          <p:spPr>
            <a:xfrm>
              <a:off x="9142063" y="1659287"/>
              <a:ext cx="2173637" cy="2754824"/>
            </a:xfrm>
            <a:prstGeom prst="rect">
              <a:avLst/>
            </a:prstGeom>
            <a:solidFill>
              <a:schemeClr val="bg1"/>
            </a:solidFill>
            <a:ln>
              <a:solidFill>
                <a:schemeClr val="bg1"/>
              </a:solidFill>
            </a:ln>
          </p:spPr>
          <p:style>
            <a:lnRef idx="1">
              <a:schemeClr val="accent1"/>
            </a:lnRef>
            <a:fillRef idx="3">
              <a:schemeClr val="accent1"/>
            </a:fillRef>
            <a:effectRef idx="2">
              <a:schemeClr val="accent1"/>
            </a:effectRef>
            <a:fontRef idx="minor">
              <a:schemeClr val="lt1"/>
            </a:fontRef>
          </p:style>
          <p:txBody>
            <a:bodyPr rtlCol="0" anchor="ctr"/>
            <a:lstStyle/>
            <a:p>
              <a:pPr algn="ctr"/>
              <a:endParaRPr lang="en-US"/>
            </a:p>
          </p:txBody>
        </p:sp>
        <p:sp>
          <p:nvSpPr>
            <p:cNvPr id="6" name="TextBox 5">
              <a:extLst>
                <a:ext uri="{FF2B5EF4-FFF2-40B4-BE49-F238E27FC236}">
                  <a16:creationId xmlns:a16="http://schemas.microsoft.com/office/drawing/2014/main" id="{8F4DDC2C-99B4-17E1-EE03-350E58E1CB13}"/>
                </a:ext>
              </a:extLst>
            </p:cNvPr>
            <p:cNvSpPr txBox="1"/>
            <p:nvPr/>
          </p:nvSpPr>
          <p:spPr>
            <a:xfrm>
              <a:off x="9142392" y="1797602"/>
              <a:ext cx="2290313" cy="2308324"/>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b="1" dirty="0">
                  <a:solidFill>
                    <a:srgbClr val="002060"/>
                  </a:solidFill>
                  <a:ea typeface="+mn-lt"/>
                  <a:cs typeface="+mn-lt"/>
                </a:rPr>
                <a:t>Analysis of the effect of NO</a:t>
              </a:r>
              <a:r>
                <a:rPr lang="en-US" b="1" baseline="-25000" dirty="0">
                  <a:solidFill>
                    <a:srgbClr val="002060"/>
                  </a:solidFill>
                  <a:ea typeface="+mn-lt"/>
                  <a:cs typeface="+mn-lt"/>
                </a:rPr>
                <a:t>2</a:t>
              </a:r>
              <a:r>
                <a:rPr lang="en-US" b="1" dirty="0">
                  <a:solidFill>
                    <a:srgbClr val="002060"/>
                  </a:solidFill>
                  <a:ea typeface="+mn-lt"/>
                  <a:cs typeface="+mn-lt"/>
                </a:rPr>
                <a:t> levels on the health of older adults demonstrated a strong positive association with asthma prevalence</a:t>
              </a:r>
              <a:endParaRPr lang="en-US" b="1" dirty="0">
                <a:solidFill>
                  <a:srgbClr val="002060"/>
                </a:solidFill>
              </a:endParaRPr>
            </a:p>
          </p:txBody>
        </p:sp>
      </p:grpSp>
      <p:sp>
        <p:nvSpPr>
          <p:cNvPr id="5" name="Title 1">
            <a:extLst>
              <a:ext uri="{FF2B5EF4-FFF2-40B4-BE49-F238E27FC236}">
                <a16:creationId xmlns:a16="http://schemas.microsoft.com/office/drawing/2014/main" id="{1B6082D2-A7B9-3D77-7B97-F882B6551FDB}"/>
              </a:ext>
            </a:extLst>
          </p:cNvPr>
          <p:cNvSpPr>
            <a:spLocks noGrp="1"/>
          </p:cNvSpPr>
          <p:nvPr>
            <p:ph type="title"/>
          </p:nvPr>
        </p:nvSpPr>
        <p:spPr>
          <a:xfrm>
            <a:off x="213740" y="109754"/>
            <a:ext cx="8229600" cy="857250"/>
          </a:xfrm>
        </p:spPr>
        <p:txBody>
          <a:bodyPr/>
          <a:lstStyle/>
          <a:p>
            <a:r>
              <a:rPr lang="en-IE" sz="2800" b="1"/>
              <a:t>Unequal environmental exposures </a:t>
            </a:r>
          </a:p>
        </p:txBody>
      </p:sp>
    </p:spTree>
    <p:extLst>
      <p:ext uri="{BB962C8B-B14F-4D97-AF65-F5344CB8AC3E}">
        <p14:creationId xmlns:p14="http://schemas.microsoft.com/office/powerpoint/2010/main" val="359390434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9"/>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a:extLst>
              <a:ext uri="{FF2B5EF4-FFF2-40B4-BE49-F238E27FC236}">
                <a16:creationId xmlns:a16="http://schemas.microsoft.com/office/drawing/2014/main" id="{37730F5E-6040-E876-404A-DC851B6EE90B}"/>
              </a:ext>
            </a:extLst>
          </p:cNvPr>
          <p:cNvPicPr>
            <a:picLocks noChangeAspect="1"/>
          </p:cNvPicPr>
          <p:nvPr/>
        </p:nvPicPr>
        <p:blipFill>
          <a:blip r:embed="rId3"/>
          <a:stretch>
            <a:fillRect/>
          </a:stretch>
        </p:blipFill>
        <p:spPr>
          <a:xfrm>
            <a:off x="67946" y="1284300"/>
            <a:ext cx="4016870" cy="1826843"/>
          </a:xfrm>
          <a:prstGeom prst="rect">
            <a:avLst/>
          </a:prstGeom>
        </p:spPr>
      </p:pic>
      <p:pic>
        <p:nvPicPr>
          <p:cNvPr id="7" name="Picture 6" descr="A screenshot of a computer&#10;&#10;Description automatically generated">
            <a:extLst>
              <a:ext uri="{FF2B5EF4-FFF2-40B4-BE49-F238E27FC236}">
                <a16:creationId xmlns:a16="http://schemas.microsoft.com/office/drawing/2014/main" id="{D679FF60-2BB2-D9AA-A07B-28A77691B4A0}"/>
              </a:ext>
            </a:extLst>
          </p:cNvPr>
          <p:cNvPicPr>
            <a:picLocks noChangeAspect="1"/>
          </p:cNvPicPr>
          <p:nvPr/>
        </p:nvPicPr>
        <p:blipFill>
          <a:blip r:embed="rId4"/>
          <a:stretch>
            <a:fillRect/>
          </a:stretch>
        </p:blipFill>
        <p:spPr>
          <a:xfrm>
            <a:off x="4725521" y="1093735"/>
            <a:ext cx="4417383" cy="1798225"/>
          </a:xfrm>
          <a:prstGeom prst="rect">
            <a:avLst/>
          </a:prstGeom>
        </p:spPr>
      </p:pic>
      <p:sp>
        <p:nvSpPr>
          <p:cNvPr id="8" name="TextBox 7">
            <a:extLst>
              <a:ext uri="{FF2B5EF4-FFF2-40B4-BE49-F238E27FC236}">
                <a16:creationId xmlns:a16="http://schemas.microsoft.com/office/drawing/2014/main" id="{24DAA167-FB65-B1F7-4D36-03588CACBBBC}"/>
              </a:ext>
            </a:extLst>
          </p:cNvPr>
          <p:cNvSpPr txBox="1"/>
          <p:nvPr/>
        </p:nvSpPr>
        <p:spPr>
          <a:xfrm>
            <a:off x="4725521" y="2823183"/>
            <a:ext cx="4419600" cy="923330"/>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b="1" dirty="0">
                <a:solidFill>
                  <a:srgbClr val="002060"/>
                </a:solidFill>
                <a:latin typeface="Arial"/>
                <a:ea typeface="Roboto"/>
                <a:cs typeface="Roboto"/>
              </a:rPr>
              <a:t>H</a:t>
            </a:r>
            <a:r>
              <a:rPr lang="en-US" b="1" dirty="0">
                <a:solidFill>
                  <a:srgbClr val="002060"/>
                </a:solidFill>
              </a:rPr>
              <a:t>igher annual average levels of PM</a:t>
            </a:r>
            <a:r>
              <a:rPr lang="en-US" b="1" baseline="-25000" dirty="0">
                <a:solidFill>
                  <a:srgbClr val="002060"/>
                </a:solidFill>
              </a:rPr>
              <a:t>2.5</a:t>
            </a:r>
            <a:r>
              <a:rPr lang="en-US" b="1" dirty="0">
                <a:solidFill>
                  <a:srgbClr val="002060"/>
                </a:solidFill>
              </a:rPr>
              <a:t> associated with higher depression and anxiety in older people</a:t>
            </a:r>
            <a:r>
              <a:rPr lang="en-US" b="1" dirty="0">
                <a:solidFill>
                  <a:srgbClr val="002060"/>
                </a:solidFill>
                <a:latin typeface="Roboto"/>
                <a:ea typeface="Roboto"/>
                <a:cs typeface="Roboto"/>
              </a:rPr>
              <a:t> </a:t>
            </a:r>
            <a:endParaRPr lang="en-US" b="1" dirty="0">
              <a:solidFill>
                <a:srgbClr val="002060"/>
              </a:solidFill>
            </a:endParaRPr>
          </a:p>
        </p:txBody>
      </p:sp>
      <p:sp>
        <p:nvSpPr>
          <p:cNvPr id="3" name="TextBox 2">
            <a:extLst>
              <a:ext uri="{FF2B5EF4-FFF2-40B4-BE49-F238E27FC236}">
                <a16:creationId xmlns:a16="http://schemas.microsoft.com/office/drawing/2014/main" id="{165E96ED-67BF-4EBC-21A1-306B93A348F8}"/>
              </a:ext>
            </a:extLst>
          </p:cNvPr>
          <p:cNvSpPr txBox="1"/>
          <p:nvPr/>
        </p:nvSpPr>
        <p:spPr>
          <a:xfrm>
            <a:off x="73325" y="3292056"/>
            <a:ext cx="4177341" cy="1200329"/>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b="1" dirty="0">
                <a:solidFill>
                  <a:srgbClr val="002060"/>
                </a:solidFill>
                <a:latin typeface="Arial"/>
                <a:cs typeface="Arial"/>
              </a:rPr>
              <a:t>Difference in exposure to PM</a:t>
            </a:r>
            <a:r>
              <a:rPr lang="en-US" b="1" baseline="-25000" dirty="0">
                <a:solidFill>
                  <a:srgbClr val="002060"/>
                </a:solidFill>
                <a:latin typeface="Arial"/>
                <a:cs typeface="Arial"/>
              </a:rPr>
              <a:t>2.5</a:t>
            </a:r>
            <a:r>
              <a:rPr lang="en-US" b="1" dirty="0">
                <a:solidFill>
                  <a:srgbClr val="002060"/>
                </a:solidFill>
                <a:latin typeface="Arial"/>
                <a:cs typeface="Arial"/>
              </a:rPr>
              <a:t> and PM</a:t>
            </a:r>
            <a:r>
              <a:rPr lang="en-US" b="1" baseline="-25000" dirty="0">
                <a:solidFill>
                  <a:srgbClr val="002060"/>
                </a:solidFill>
                <a:latin typeface="Arial"/>
                <a:cs typeface="Arial"/>
              </a:rPr>
              <a:t>10</a:t>
            </a:r>
            <a:r>
              <a:rPr lang="en-US" b="1" dirty="0">
                <a:solidFill>
                  <a:srgbClr val="002060"/>
                </a:solidFill>
                <a:latin typeface="Arial"/>
                <a:cs typeface="Arial"/>
              </a:rPr>
              <a:t> in European regions, classified according to the proportion of people with higher education </a:t>
            </a:r>
          </a:p>
        </p:txBody>
      </p:sp>
      <p:sp>
        <p:nvSpPr>
          <p:cNvPr id="4" name="Title 1">
            <a:extLst>
              <a:ext uri="{FF2B5EF4-FFF2-40B4-BE49-F238E27FC236}">
                <a16:creationId xmlns:a16="http://schemas.microsoft.com/office/drawing/2014/main" id="{5FE858EF-B12C-ABCD-4D3E-6F8CCCEF04F3}"/>
              </a:ext>
            </a:extLst>
          </p:cNvPr>
          <p:cNvSpPr>
            <a:spLocks noGrp="1"/>
          </p:cNvSpPr>
          <p:nvPr>
            <p:ph type="title"/>
          </p:nvPr>
        </p:nvSpPr>
        <p:spPr>
          <a:xfrm>
            <a:off x="213740" y="118037"/>
            <a:ext cx="8229600" cy="857250"/>
          </a:xfrm>
        </p:spPr>
        <p:txBody>
          <a:bodyPr/>
          <a:lstStyle/>
          <a:p>
            <a:r>
              <a:rPr lang="en-IE" sz="2800" b="1"/>
              <a:t>Unequal environmental exposures </a:t>
            </a:r>
          </a:p>
        </p:txBody>
      </p:sp>
    </p:spTree>
    <p:extLst>
      <p:ext uri="{BB962C8B-B14F-4D97-AF65-F5344CB8AC3E}">
        <p14:creationId xmlns:p14="http://schemas.microsoft.com/office/powerpoint/2010/main" val="222147543"/>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364C7506-A37A-E991-39D7-3AE03D710D5C}"/>
              </a:ext>
            </a:extLst>
          </p:cNvPr>
          <p:cNvSpPr>
            <a:spLocks noGrp="1"/>
          </p:cNvSpPr>
          <p:nvPr>
            <p:ph type="title"/>
          </p:nvPr>
        </p:nvSpPr>
        <p:spPr>
          <a:xfrm>
            <a:off x="332961" y="113700"/>
            <a:ext cx="6730448" cy="857250"/>
          </a:xfrm>
        </p:spPr>
        <p:txBody>
          <a:bodyPr/>
          <a:lstStyle/>
          <a:p>
            <a:r>
              <a:rPr lang="en-US" dirty="0">
                <a:cs typeface="Arial"/>
              </a:rPr>
              <a:t>Assessing and understanding inequalities in exposure </a:t>
            </a:r>
            <a:endParaRPr lang="en-US" dirty="0"/>
          </a:p>
        </p:txBody>
      </p:sp>
      <p:sp>
        <p:nvSpPr>
          <p:cNvPr id="4" name="Content Placeholder 3">
            <a:extLst>
              <a:ext uri="{FF2B5EF4-FFF2-40B4-BE49-F238E27FC236}">
                <a16:creationId xmlns:a16="http://schemas.microsoft.com/office/drawing/2014/main" id="{A10649F1-EFBE-7DD4-A7E0-264A9D4EB540}"/>
              </a:ext>
            </a:extLst>
          </p:cNvPr>
          <p:cNvSpPr>
            <a:spLocks noGrp="1"/>
          </p:cNvSpPr>
          <p:nvPr>
            <p:ph idx="10"/>
          </p:nvPr>
        </p:nvSpPr>
        <p:spPr>
          <a:xfrm>
            <a:off x="332961" y="1283578"/>
            <a:ext cx="8917056" cy="2732895"/>
          </a:xfrm>
        </p:spPr>
        <p:txBody>
          <a:bodyPr/>
          <a:lstStyle/>
          <a:p>
            <a:pPr marL="0" indent="0">
              <a:buNone/>
            </a:pPr>
            <a:r>
              <a:rPr lang="en-US" sz="1800" dirty="0">
                <a:solidFill>
                  <a:srgbClr val="002060"/>
                </a:solidFill>
              </a:rPr>
              <a:t>Need to assess and understand inequalities in exposure and in impact at a finer geographical scale in Ireland.</a:t>
            </a:r>
            <a:endParaRPr lang="en-US" sz="1800" dirty="0">
              <a:solidFill>
                <a:srgbClr val="002060"/>
              </a:solidFill>
              <a:cs typeface="Arial"/>
            </a:endParaRPr>
          </a:p>
          <a:p>
            <a:pPr marL="359410" indent="-359410">
              <a:buChar char="ü"/>
            </a:pPr>
            <a:endParaRPr lang="en-US" dirty="0">
              <a:ea typeface="+mn-lt"/>
              <a:cs typeface="+mn-lt"/>
            </a:endParaRPr>
          </a:p>
        </p:txBody>
      </p:sp>
      <p:pic>
        <p:nvPicPr>
          <p:cNvPr id="5" name="Picture 4">
            <a:extLst>
              <a:ext uri="{FF2B5EF4-FFF2-40B4-BE49-F238E27FC236}">
                <a16:creationId xmlns:a16="http://schemas.microsoft.com/office/drawing/2014/main" id="{D94273E6-50E1-A2A3-07A5-A6206B5F3D51}"/>
              </a:ext>
            </a:extLst>
          </p:cNvPr>
          <p:cNvPicPr>
            <a:picLocks noChangeAspect="1"/>
          </p:cNvPicPr>
          <p:nvPr/>
        </p:nvPicPr>
        <p:blipFill>
          <a:blip r:embed="rId3"/>
          <a:stretch>
            <a:fillRect/>
          </a:stretch>
        </p:blipFill>
        <p:spPr>
          <a:xfrm>
            <a:off x="4791489" y="1760111"/>
            <a:ext cx="4246728" cy="2728666"/>
          </a:xfrm>
          <a:prstGeom prst="rect">
            <a:avLst/>
          </a:prstGeom>
        </p:spPr>
      </p:pic>
      <p:sp>
        <p:nvSpPr>
          <p:cNvPr id="6" name="TextBox 5">
            <a:extLst>
              <a:ext uri="{FF2B5EF4-FFF2-40B4-BE49-F238E27FC236}">
                <a16:creationId xmlns:a16="http://schemas.microsoft.com/office/drawing/2014/main" id="{9F8C0B03-F458-8CD1-2A85-FDDD13A9A602}"/>
              </a:ext>
            </a:extLst>
          </p:cNvPr>
          <p:cNvSpPr txBox="1"/>
          <p:nvPr/>
        </p:nvSpPr>
        <p:spPr>
          <a:xfrm>
            <a:off x="183781" y="2247281"/>
            <a:ext cx="4714460" cy="1754326"/>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dirty="0">
                <a:solidFill>
                  <a:srgbClr val="002060"/>
                </a:solidFill>
              </a:rPr>
              <a:t>Identifying and increasing the visibility of inequalities under frameworks such as the </a:t>
            </a:r>
            <a:r>
              <a:rPr lang="en-US" b="1" dirty="0">
                <a:solidFill>
                  <a:srgbClr val="002060"/>
                </a:solidFill>
              </a:rPr>
              <a:t>Well-being Framework for Ireland </a:t>
            </a:r>
            <a:r>
              <a:rPr lang="en-US" dirty="0">
                <a:solidFill>
                  <a:srgbClr val="002060"/>
                </a:solidFill>
              </a:rPr>
              <a:t>would make these issues more evident, allowing a greater focus and targeted and measurable action across policy areas.</a:t>
            </a:r>
            <a:r>
              <a:rPr lang="en-US" sz="1600" dirty="0">
                <a:solidFill>
                  <a:srgbClr val="006DB5"/>
                </a:solidFill>
              </a:rPr>
              <a:t> </a:t>
            </a:r>
            <a:endParaRPr lang="en-US" dirty="0"/>
          </a:p>
        </p:txBody>
      </p:sp>
      <p:sp>
        <p:nvSpPr>
          <p:cNvPr id="8" name="TextBox 7">
            <a:extLst>
              <a:ext uri="{FF2B5EF4-FFF2-40B4-BE49-F238E27FC236}">
                <a16:creationId xmlns:a16="http://schemas.microsoft.com/office/drawing/2014/main" id="{C3FECAE5-FFE9-9CAB-6136-7D81C8241766}"/>
              </a:ext>
            </a:extLst>
          </p:cNvPr>
          <p:cNvSpPr txBox="1"/>
          <p:nvPr/>
        </p:nvSpPr>
        <p:spPr>
          <a:xfrm>
            <a:off x="7625916" y="4878911"/>
            <a:ext cx="3744416" cy="261610"/>
          </a:xfrm>
          <a:prstGeom prst="rect">
            <a:avLst/>
          </a:prstGeom>
          <a:noFill/>
        </p:spPr>
        <p:txBody>
          <a:bodyPr wrap="square" lIns="91440" tIns="45720" rIns="91440" bIns="45720" rtlCol="0" anchor="t">
            <a:spAutoFit/>
          </a:bodyPr>
          <a:lstStyle/>
          <a:p>
            <a:r>
              <a:rPr lang="en-IE" sz="1100" i="1" dirty="0">
                <a:solidFill>
                  <a:srgbClr val="002060"/>
                </a:solidFill>
              </a:rPr>
              <a:t>Dept of the Taoiseach </a:t>
            </a:r>
          </a:p>
        </p:txBody>
      </p:sp>
    </p:spTree>
    <p:extLst>
      <p:ext uri="{BB962C8B-B14F-4D97-AF65-F5344CB8AC3E}">
        <p14:creationId xmlns:p14="http://schemas.microsoft.com/office/powerpoint/2010/main" val="1827504866"/>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descr="A diagram of climate change&#10;&#10;Description automatically generated">
            <a:extLst>
              <a:ext uri="{FF2B5EF4-FFF2-40B4-BE49-F238E27FC236}">
                <a16:creationId xmlns:a16="http://schemas.microsoft.com/office/drawing/2014/main" id="{D8EF58CC-611B-429F-A34C-CF6A524FA355}"/>
              </a:ext>
            </a:extLst>
          </p:cNvPr>
          <p:cNvPicPr>
            <a:picLocks noChangeAspect="1"/>
          </p:cNvPicPr>
          <p:nvPr/>
        </p:nvPicPr>
        <p:blipFill>
          <a:blip r:embed="rId3"/>
          <a:stretch>
            <a:fillRect/>
          </a:stretch>
        </p:blipFill>
        <p:spPr>
          <a:xfrm>
            <a:off x="4796762" y="2002534"/>
            <a:ext cx="4301034" cy="2673458"/>
          </a:xfrm>
          <a:prstGeom prst="rect">
            <a:avLst/>
          </a:prstGeom>
        </p:spPr>
      </p:pic>
      <p:sp>
        <p:nvSpPr>
          <p:cNvPr id="6" name="Title 1">
            <a:extLst>
              <a:ext uri="{FF2B5EF4-FFF2-40B4-BE49-F238E27FC236}">
                <a16:creationId xmlns:a16="http://schemas.microsoft.com/office/drawing/2014/main" id="{E1CCAB55-BFEA-FD79-9861-6CA772F7E53D}"/>
              </a:ext>
            </a:extLst>
          </p:cNvPr>
          <p:cNvSpPr txBox="1">
            <a:spLocks/>
          </p:cNvSpPr>
          <p:nvPr/>
        </p:nvSpPr>
        <p:spPr>
          <a:xfrm>
            <a:off x="220717" y="127973"/>
            <a:ext cx="8229600" cy="857250"/>
          </a:xfrm>
          <a:prstGeom prst="rect">
            <a:avLst/>
          </a:prstGeom>
        </p:spPr>
        <p:txBody>
          <a:bodyPr lIns="0" tIns="0" rIns="0" bIns="0" anchor="ctr" anchorCtr="0"/>
          <a:lstStyle>
            <a:lvl1pPr algn="l" defTabSz="457200" rtl="0" eaLnBrk="1" latinLnBrk="0" hangingPunct="1">
              <a:spcBef>
                <a:spcPct val="0"/>
              </a:spcBef>
              <a:buNone/>
              <a:defRPr sz="3000" kern="1200">
                <a:solidFill>
                  <a:srgbClr val="FFFFFF"/>
                </a:solidFill>
                <a:latin typeface="+mj-lt"/>
                <a:ea typeface="+mj-ea"/>
                <a:cs typeface="+mj-cs"/>
              </a:defRPr>
            </a:lvl1pPr>
          </a:lstStyle>
          <a:p>
            <a:r>
              <a:rPr lang="en-IE" sz="2800" b="1" dirty="0"/>
              <a:t>Climate Change – the 'Threat Multiplier'</a:t>
            </a:r>
          </a:p>
        </p:txBody>
      </p:sp>
      <p:sp>
        <p:nvSpPr>
          <p:cNvPr id="8" name="TextBox 7">
            <a:extLst>
              <a:ext uri="{FF2B5EF4-FFF2-40B4-BE49-F238E27FC236}">
                <a16:creationId xmlns:a16="http://schemas.microsoft.com/office/drawing/2014/main" id="{ACEA8FB5-EF3C-8E24-1EED-A233571FCCB3}"/>
              </a:ext>
            </a:extLst>
          </p:cNvPr>
          <p:cNvSpPr txBox="1"/>
          <p:nvPr/>
        </p:nvSpPr>
        <p:spPr>
          <a:xfrm>
            <a:off x="107504" y="1051036"/>
            <a:ext cx="9144000" cy="923330"/>
          </a:xfrm>
          <a:prstGeom prst="rect">
            <a:avLst/>
          </a:prstGeom>
          <a:noFill/>
        </p:spPr>
        <p:txBody>
          <a:bodyPr wrap="square">
            <a:spAutoFit/>
          </a:bodyPr>
          <a:lstStyle/>
          <a:p>
            <a:r>
              <a:rPr lang="en-IE" b="1" i="0">
                <a:solidFill>
                  <a:srgbClr val="002060"/>
                </a:solidFill>
                <a:effectLst/>
              </a:rPr>
              <a:t>Climate change remains the greatest health threat facing humanity. It has the potential to challenge the substantial health gains we have achieved over recent decades</a:t>
            </a:r>
            <a:endParaRPr lang="en-IE">
              <a:solidFill>
                <a:srgbClr val="002060"/>
              </a:solidFill>
            </a:endParaRPr>
          </a:p>
        </p:txBody>
      </p:sp>
      <p:sp>
        <p:nvSpPr>
          <p:cNvPr id="10" name="TextBox 9">
            <a:extLst>
              <a:ext uri="{FF2B5EF4-FFF2-40B4-BE49-F238E27FC236}">
                <a16:creationId xmlns:a16="http://schemas.microsoft.com/office/drawing/2014/main" id="{B8870CD5-2B69-9066-EE93-B485FFF62668}"/>
              </a:ext>
            </a:extLst>
          </p:cNvPr>
          <p:cNvSpPr txBox="1"/>
          <p:nvPr/>
        </p:nvSpPr>
        <p:spPr>
          <a:xfrm>
            <a:off x="-3423" y="1974879"/>
            <a:ext cx="5179627" cy="2585323"/>
          </a:xfrm>
          <a:prstGeom prst="rect">
            <a:avLst/>
          </a:prstGeom>
          <a:noFill/>
        </p:spPr>
        <p:txBody>
          <a:bodyPr wrap="square">
            <a:spAutoFit/>
          </a:bodyPr>
          <a:lstStyle/>
          <a:p>
            <a:r>
              <a:rPr lang="en-IE" b="0" i="0">
                <a:solidFill>
                  <a:srgbClr val="002060"/>
                </a:solidFill>
                <a:effectLst/>
              </a:rPr>
              <a:t>Climate change is already impacting our daily lives, including on our health</a:t>
            </a:r>
            <a:r>
              <a:rPr lang="en-IE">
                <a:solidFill>
                  <a:srgbClr val="002060"/>
                </a:solidFill>
              </a:rPr>
              <a:t>: </a:t>
            </a:r>
          </a:p>
          <a:p>
            <a:pPr marL="285750" indent="-285750">
              <a:buClr>
                <a:srgbClr val="3A9E91"/>
              </a:buClr>
              <a:buFont typeface="Wingdings" panose="05000000000000000000" pitchFamily="2" charset="2"/>
              <a:buChar char="ü"/>
            </a:pPr>
            <a:r>
              <a:rPr lang="en-IE">
                <a:solidFill>
                  <a:srgbClr val="002060"/>
                </a:solidFill>
              </a:rPr>
              <a:t>Extreme weather events</a:t>
            </a:r>
          </a:p>
          <a:p>
            <a:pPr marL="285750" indent="-285750">
              <a:buClr>
                <a:srgbClr val="3A9E91"/>
              </a:buClr>
              <a:buFont typeface="Wingdings" panose="05000000000000000000" pitchFamily="2" charset="2"/>
              <a:buChar char="ü"/>
            </a:pPr>
            <a:r>
              <a:rPr lang="en-IE">
                <a:solidFill>
                  <a:srgbClr val="002060"/>
                </a:solidFill>
              </a:rPr>
              <a:t>Infectious and vector-borne diseases </a:t>
            </a:r>
          </a:p>
          <a:p>
            <a:pPr marL="285750" indent="-285750">
              <a:buClr>
                <a:srgbClr val="3A9E91"/>
              </a:buClr>
              <a:buFont typeface="Wingdings" panose="05000000000000000000" pitchFamily="2" charset="2"/>
              <a:buChar char="ü"/>
            </a:pPr>
            <a:r>
              <a:rPr lang="en-IE">
                <a:solidFill>
                  <a:srgbClr val="002060"/>
                </a:solidFill>
              </a:rPr>
              <a:t>Food safety </a:t>
            </a:r>
          </a:p>
          <a:p>
            <a:pPr marL="285750" indent="-285750">
              <a:buClr>
                <a:srgbClr val="3A9E91"/>
              </a:buClr>
              <a:buFont typeface="Wingdings" panose="05000000000000000000" pitchFamily="2" charset="2"/>
              <a:buChar char="ü"/>
            </a:pPr>
            <a:r>
              <a:rPr lang="en-IE">
                <a:solidFill>
                  <a:srgbClr val="002060"/>
                </a:solidFill>
              </a:rPr>
              <a:t>Air quality and airborne allergens </a:t>
            </a:r>
          </a:p>
          <a:p>
            <a:pPr marL="285750" indent="-285750">
              <a:buClr>
                <a:srgbClr val="3A9E91"/>
              </a:buClr>
              <a:buFont typeface="Wingdings" panose="05000000000000000000" pitchFamily="2" charset="2"/>
              <a:buChar char="ü"/>
            </a:pPr>
            <a:r>
              <a:rPr lang="en-IE">
                <a:solidFill>
                  <a:srgbClr val="002060"/>
                </a:solidFill>
              </a:rPr>
              <a:t>Mental health and wellbeing  </a:t>
            </a:r>
          </a:p>
          <a:p>
            <a:pPr>
              <a:buClr>
                <a:srgbClr val="3A9E91"/>
              </a:buClr>
            </a:pPr>
            <a:r>
              <a:rPr lang="en-IE">
                <a:solidFill>
                  <a:srgbClr val="002060"/>
                </a:solidFill>
              </a:rPr>
              <a:t>….. Also worsening many existing and already significant environmental health hazards</a:t>
            </a:r>
          </a:p>
        </p:txBody>
      </p:sp>
      <p:sp>
        <p:nvSpPr>
          <p:cNvPr id="3" name="TextBox 2">
            <a:extLst>
              <a:ext uri="{FF2B5EF4-FFF2-40B4-BE49-F238E27FC236}">
                <a16:creationId xmlns:a16="http://schemas.microsoft.com/office/drawing/2014/main" id="{C3A4FCAF-4BD4-933A-E714-21BB57DF6686}"/>
              </a:ext>
            </a:extLst>
          </p:cNvPr>
          <p:cNvSpPr txBox="1"/>
          <p:nvPr/>
        </p:nvSpPr>
        <p:spPr>
          <a:xfrm>
            <a:off x="4967750" y="4879023"/>
            <a:ext cx="8394699" cy="261610"/>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sz="1100" i="1" dirty="0"/>
              <a:t>WHO, Climate Change and Health </a:t>
            </a:r>
            <a:endParaRPr lang="en-US" sz="1100" i="1" dirty="0">
              <a:solidFill>
                <a:srgbClr val="000000"/>
              </a:solidFill>
              <a:cs typeface="Arial"/>
            </a:endParaRPr>
          </a:p>
        </p:txBody>
      </p:sp>
    </p:spTree>
    <p:extLst>
      <p:ext uri="{BB962C8B-B14F-4D97-AF65-F5344CB8AC3E}">
        <p14:creationId xmlns:p14="http://schemas.microsoft.com/office/powerpoint/2010/main" val="2735999578"/>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 name="Picture 4">
            <a:extLst>
              <a:ext uri="{FF2B5EF4-FFF2-40B4-BE49-F238E27FC236}">
                <a16:creationId xmlns:a16="http://schemas.microsoft.com/office/drawing/2014/main" id="{B62AF3ED-4006-BFF1-030C-CE2C5EDDE307}"/>
              </a:ext>
            </a:extLst>
          </p:cNvPr>
          <p:cNvPicPr>
            <a:picLocks noChangeAspect="1"/>
          </p:cNvPicPr>
          <p:nvPr/>
        </p:nvPicPr>
        <p:blipFill rotWithShape="1">
          <a:blip r:embed="rId3"/>
          <a:srcRect l="4165" t="5267" r="3703" b="8289"/>
          <a:stretch/>
        </p:blipFill>
        <p:spPr>
          <a:xfrm>
            <a:off x="6616" y="1116314"/>
            <a:ext cx="5770526" cy="2516119"/>
          </a:xfrm>
          <a:prstGeom prst="rect">
            <a:avLst/>
          </a:prstGeom>
          <a:ln>
            <a:solidFill>
              <a:schemeClr val="bg1"/>
            </a:solidFill>
          </a:ln>
        </p:spPr>
      </p:pic>
      <p:sp>
        <p:nvSpPr>
          <p:cNvPr id="4" name="TextBox 3">
            <a:extLst>
              <a:ext uri="{FF2B5EF4-FFF2-40B4-BE49-F238E27FC236}">
                <a16:creationId xmlns:a16="http://schemas.microsoft.com/office/drawing/2014/main" id="{88E5AAFD-BF15-C716-1D9A-DFA5EF36B219}"/>
              </a:ext>
            </a:extLst>
          </p:cNvPr>
          <p:cNvSpPr txBox="1"/>
          <p:nvPr/>
        </p:nvSpPr>
        <p:spPr>
          <a:xfrm>
            <a:off x="0" y="3881534"/>
            <a:ext cx="8977382" cy="1138773"/>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pPr algn="just"/>
            <a:r>
              <a:rPr lang="en-US" sz="1600" dirty="0">
                <a:solidFill>
                  <a:srgbClr val="002060"/>
                </a:solidFill>
              </a:rPr>
              <a:t>Meteorological events, including persistent and heavy rainfall have also been shown to concur with VTEC outbreaks suggesting that a </a:t>
            </a:r>
            <a:r>
              <a:rPr lang="en-US" sz="1600" b="1" dirty="0">
                <a:solidFill>
                  <a:srgbClr val="002060"/>
                </a:solidFill>
              </a:rPr>
              <a:t>changing climate</a:t>
            </a:r>
            <a:r>
              <a:rPr lang="en-US" sz="1600" dirty="0">
                <a:solidFill>
                  <a:srgbClr val="002060"/>
                </a:solidFill>
              </a:rPr>
              <a:t> is likely to influence the pattern and frequency of this disease in the future. </a:t>
            </a:r>
          </a:p>
          <a:p>
            <a:endParaRPr lang="en-US" dirty="0">
              <a:cs typeface="Arial"/>
            </a:endParaRPr>
          </a:p>
        </p:txBody>
      </p:sp>
      <p:sp>
        <p:nvSpPr>
          <p:cNvPr id="6" name="TextBox 5">
            <a:extLst>
              <a:ext uri="{FF2B5EF4-FFF2-40B4-BE49-F238E27FC236}">
                <a16:creationId xmlns:a16="http://schemas.microsoft.com/office/drawing/2014/main" id="{E09D82BB-B092-F460-725D-7B48923A8D78}"/>
              </a:ext>
            </a:extLst>
          </p:cNvPr>
          <p:cNvSpPr txBox="1"/>
          <p:nvPr/>
        </p:nvSpPr>
        <p:spPr>
          <a:xfrm>
            <a:off x="180489" y="261362"/>
            <a:ext cx="7483068" cy="553998"/>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sz="3000" err="1">
                <a:solidFill>
                  <a:srgbClr val="FFFFFF"/>
                </a:solidFill>
                <a:latin typeface="+mj-lt"/>
                <a:ea typeface="+mj-ea"/>
                <a:cs typeface="Arial"/>
              </a:rPr>
              <a:t>Verotoxin</a:t>
            </a:r>
            <a:r>
              <a:rPr lang="en-US" sz="3000" dirty="0">
                <a:solidFill>
                  <a:srgbClr val="FFFFFF"/>
                </a:solidFill>
                <a:latin typeface="+mj-lt"/>
                <a:ea typeface="+mj-ea"/>
                <a:cs typeface="Arial"/>
              </a:rPr>
              <a:t>-producing </a:t>
            </a:r>
            <a:r>
              <a:rPr lang="en-US" sz="3000" i="1" dirty="0">
                <a:solidFill>
                  <a:srgbClr val="FFFFFF"/>
                </a:solidFill>
                <a:latin typeface="+mj-lt"/>
                <a:ea typeface="+mj-ea"/>
                <a:cs typeface="Arial"/>
              </a:rPr>
              <a:t>E.coli</a:t>
            </a:r>
            <a:r>
              <a:rPr lang="en-US" sz="3000" dirty="0">
                <a:solidFill>
                  <a:srgbClr val="FFFFFF"/>
                </a:solidFill>
                <a:latin typeface="+mj-lt"/>
                <a:ea typeface="+mj-ea"/>
                <a:cs typeface="Arial"/>
              </a:rPr>
              <a:t> (VTEC/STEC)</a:t>
            </a:r>
          </a:p>
        </p:txBody>
      </p:sp>
      <p:sp>
        <p:nvSpPr>
          <p:cNvPr id="3" name="TextBox 2">
            <a:extLst>
              <a:ext uri="{FF2B5EF4-FFF2-40B4-BE49-F238E27FC236}">
                <a16:creationId xmlns:a16="http://schemas.microsoft.com/office/drawing/2014/main" id="{489A4377-B8D8-92F9-4CDD-4A8B36D4325D}"/>
              </a:ext>
            </a:extLst>
          </p:cNvPr>
          <p:cNvSpPr txBox="1"/>
          <p:nvPr/>
        </p:nvSpPr>
        <p:spPr>
          <a:xfrm>
            <a:off x="5847339" y="2111201"/>
            <a:ext cx="3632433" cy="584775"/>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sz="1600" b="1" dirty="0" err="1">
                <a:solidFill>
                  <a:srgbClr val="002060"/>
                </a:solidFill>
              </a:rPr>
              <a:t>Haemolytic</a:t>
            </a:r>
            <a:r>
              <a:rPr lang="en-US" sz="1600" b="1" dirty="0">
                <a:solidFill>
                  <a:srgbClr val="002060"/>
                </a:solidFill>
              </a:rPr>
              <a:t> </a:t>
            </a:r>
            <a:r>
              <a:rPr lang="en-US" sz="1600" b="1" dirty="0" err="1">
                <a:solidFill>
                  <a:srgbClr val="002060"/>
                </a:solidFill>
              </a:rPr>
              <a:t>uraemic</a:t>
            </a:r>
            <a:r>
              <a:rPr lang="en-US" sz="1600" b="1" dirty="0">
                <a:solidFill>
                  <a:srgbClr val="002060"/>
                </a:solidFill>
              </a:rPr>
              <a:t> syndrome (HUS) </a:t>
            </a:r>
            <a:r>
              <a:rPr lang="en-US" sz="1600" dirty="0">
                <a:solidFill>
                  <a:srgbClr val="002060"/>
                </a:solidFill>
              </a:rPr>
              <a:t>- up to 10% of cases</a:t>
            </a:r>
          </a:p>
        </p:txBody>
      </p:sp>
      <p:sp>
        <p:nvSpPr>
          <p:cNvPr id="7" name="TextBox 6">
            <a:extLst>
              <a:ext uri="{FF2B5EF4-FFF2-40B4-BE49-F238E27FC236}">
                <a16:creationId xmlns:a16="http://schemas.microsoft.com/office/drawing/2014/main" id="{2DA7F80C-CF17-D8C9-5EA7-275C75021335}"/>
              </a:ext>
            </a:extLst>
          </p:cNvPr>
          <p:cNvSpPr txBox="1"/>
          <p:nvPr/>
        </p:nvSpPr>
        <p:spPr>
          <a:xfrm>
            <a:off x="5847339" y="1116314"/>
            <a:ext cx="3290046" cy="830997"/>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sz="1600" u="sng" dirty="0">
                <a:solidFill>
                  <a:srgbClr val="002060"/>
                </a:solidFill>
              </a:rPr>
              <a:t>2022</a:t>
            </a:r>
            <a:r>
              <a:rPr lang="en-US" sz="1600" dirty="0">
                <a:solidFill>
                  <a:srgbClr val="002060"/>
                </a:solidFill>
              </a:rPr>
              <a:t>: </a:t>
            </a:r>
          </a:p>
          <a:p>
            <a:r>
              <a:rPr lang="en-US" sz="1600" dirty="0">
                <a:solidFill>
                  <a:srgbClr val="002060"/>
                </a:solidFill>
              </a:rPr>
              <a:t>33% of cases - children under 5 21% of cases - adults over 65</a:t>
            </a:r>
          </a:p>
        </p:txBody>
      </p:sp>
      <p:sp>
        <p:nvSpPr>
          <p:cNvPr id="8" name="TextBox 7">
            <a:extLst>
              <a:ext uri="{FF2B5EF4-FFF2-40B4-BE49-F238E27FC236}">
                <a16:creationId xmlns:a16="http://schemas.microsoft.com/office/drawing/2014/main" id="{03C685B2-D066-F137-B749-6B7CEA7CDD46}"/>
              </a:ext>
            </a:extLst>
          </p:cNvPr>
          <p:cNvSpPr txBox="1"/>
          <p:nvPr/>
        </p:nvSpPr>
        <p:spPr>
          <a:xfrm>
            <a:off x="5847339" y="2925986"/>
            <a:ext cx="3632433" cy="830997"/>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sz="1600" b="1" dirty="0">
                <a:solidFill>
                  <a:srgbClr val="002060"/>
                </a:solidFill>
              </a:rPr>
              <a:t>Untreated private water supplies</a:t>
            </a:r>
            <a:r>
              <a:rPr lang="en-US" sz="1600" dirty="0">
                <a:solidFill>
                  <a:srgbClr val="002060"/>
                </a:solidFill>
              </a:rPr>
              <a:t> are one of the most commonly reported risk factors</a:t>
            </a:r>
          </a:p>
        </p:txBody>
      </p:sp>
      <p:sp>
        <p:nvSpPr>
          <p:cNvPr id="9" name="TextBox 8">
            <a:extLst>
              <a:ext uri="{FF2B5EF4-FFF2-40B4-BE49-F238E27FC236}">
                <a16:creationId xmlns:a16="http://schemas.microsoft.com/office/drawing/2014/main" id="{2ECCB82A-C927-0326-92CF-FDE5A899AC1C}"/>
              </a:ext>
            </a:extLst>
          </p:cNvPr>
          <p:cNvSpPr txBox="1"/>
          <p:nvPr/>
        </p:nvSpPr>
        <p:spPr>
          <a:xfrm>
            <a:off x="18345" y="910872"/>
            <a:ext cx="8394699" cy="369332"/>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dirty="0"/>
              <a:t> </a:t>
            </a:r>
            <a:r>
              <a:rPr lang="en-US" sz="800" i="1" dirty="0">
                <a:solidFill>
                  <a:srgbClr val="002060"/>
                </a:solidFill>
              </a:rPr>
              <a:t>Adapted from ECDC, Surveillance Atlas of Infectious Diseases</a:t>
            </a:r>
            <a:endParaRPr lang="en-US" sz="800" i="1">
              <a:solidFill>
                <a:srgbClr val="002060"/>
              </a:solidFill>
              <a:cs typeface="Arial"/>
            </a:endParaRPr>
          </a:p>
        </p:txBody>
      </p:sp>
    </p:spTree>
    <p:extLst>
      <p:ext uri="{BB962C8B-B14F-4D97-AF65-F5344CB8AC3E}">
        <p14:creationId xmlns:p14="http://schemas.microsoft.com/office/powerpoint/2010/main" val="2640275579"/>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D71D52E-B879-7A12-8BE3-D4DB30207E8B}"/>
              </a:ext>
            </a:extLst>
          </p:cNvPr>
          <p:cNvSpPr>
            <a:spLocks noGrp="1"/>
          </p:cNvSpPr>
          <p:nvPr>
            <p:ph type="title"/>
          </p:nvPr>
        </p:nvSpPr>
        <p:spPr/>
        <p:txBody>
          <a:bodyPr/>
          <a:lstStyle/>
          <a:p>
            <a:r>
              <a:rPr lang="en-US" dirty="0">
                <a:cs typeface="Arial"/>
              </a:rPr>
              <a:t>One Health approach </a:t>
            </a:r>
            <a:endParaRPr lang="en-US" dirty="0"/>
          </a:p>
        </p:txBody>
      </p:sp>
      <p:pic>
        <p:nvPicPr>
          <p:cNvPr id="5" name="Picture 4" descr="A diagram of health and environment&#10;&#10;Description automatically generated">
            <a:extLst>
              <a:ext uri="{FF2B5EF4-FFF2-40B4-BE49-F238E27FC236}">
                <a16:creationId xmlns:a16="http://schemas.microsoft.com/office/drawing/2014/main" id="{65A1C2BE-D4C8-CF5D-6945-067FE9834B18}"/>
              </a:ext>
            </a:extLst>
          </p:cNvPr>
          <p:cNvPicPr>
            <a:picLocks noChangeAspect="1"/>
          </p:cNvPicPr>
          <p:nvPr/>
        </p:nvPicPr>
        <p:blipFill>
          <a:blip r:embed="rId3"/>
          <a:stretch>
            <a:fillRect/>
          </a:stretch>
        </p:blipFill>
        <p:spPr>
          <a:xfrm>
            <a:off x="11289" y="1221789"/>
            <a:ext cx="4048750" cy="3715732"/>
          </a:xfrm>
          <a:prstGeom prst="rect">
            <a:avLst/>
          </a:prstGeom>
          <a:ln>
            <a:solidFill>
              <a:schemeClr val="bg1"/>
            </a:solidFill>
          </a:ln>
        </p:spPr>
      </p:pic>
      <p:pic>
        <p:nvPicPr>
          <p:cNvPr id="6" name="Picture 5" descr="A close up of a logo&#10;&#10;Description automatically generated">
            <a:extLst>
              <a:ext uri="{FF2B5EF4-FFF2-40B4-BE49-F238E27FC236}">
                <a16:creationId xmlns:a16="http://schemas.microsoft.com/office/drawing/2014/main" id="{66476BED-8EA7-ADCC-CBCC-1C584D9F6C01}"/>
              </a:ext>
            </a:extLst>
          </p:cNvPr>
          <p:cNvPicPr>
            <a:picLocks noChangeAspect="1"/>
          </p:cNvPicPr>
          <p:nvPr/>
        </p:nvPicPr>
        <p:blipFill>
          <a:blip r:embed="rId4"/>
          <a:stretch>
            <a:fillRect/>
          </a:stretch>
        </p:blipFill>
        <p:spPr>
          <a:xfrm>
            <a:off x="7835316" y="3200246"/>
            <a:ext cx="1305783" cy="1899931"/>
          </a:xfrm>
          <a:prstGeom prst="rect">
            <a:avLst/>
          </a:prstGeom>
        </p:spPr>
      </p:pic>
      <p:pic>
        <p:nvPicPr>
          <p:cNvPr id="7" name="Picture 6" descr="Cross-agency knowledge for One Health action">
            <a:extLst>
              <a:ext uri="{FF2B5EF4-FFF2-40B4-BE49-F238E27FC236}">
                <a16:creationId xmlns:a16="http://schemas.microsoft.com/office/drawing/2014/main" id="{D0D39A98-8F32-5AA8-B8B8-93B934BBBF8D}"/>
              </a:ext>
            </a:extLst>
          </p:cNvPr>
          <p:cNvPicPr>
            <a:picLocks noChangeAspect="1"/>
          </p:cNvPicPr>
          <p:nvPr/>
        </p:nvPicPr>
        <p:blipFill rotWithShape="1">
          <a:blip r:embed="rId5"/>
          <a:srcRect l="3322" r="22411"/>
          <a:stretch/>
        </p:blipFill>
        <p:spPr>
          <a:xfrm>
            <a:off x="6417575" y="3271650"/>
            <a:ext cx="1417741" cy="1828527"/>
          </a:xfrm>
          <a:prstGeom prst="rect">
            <a:avLst/>
          </a:prstGeom>
        </p:spPr>
      </p:pic>
      <p:sp>
        <p:nvSpPr>
          <p:cNvPr id="9" name="TextBox 8">
            <a:extLst>
              <a:ext uri="{FF2B5EF4-FFF2-40B4-BE49-F238E27FC236}">
                <a16:creationId xmlns:a16="http://schemas.microsoft.com/office/drawing/2014/main" id="{6013BA5E-4850-1842-A64F-76EE07C2B799}"/>
              </a:ext>
            </a:extLst>
          </p:cNvPr>
          <p:cNvSpPr txBox="1"/>
          <p:nvPr/>
        </p:nvSpPr>
        <p:spPr>
          <a:xfrm>
            <a:off x="4115621" y="3075460"/>
            <a:ext cx="2301954" cy="1754326"/>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dirty="0">
                <a:solidFill>
                  <a:srgbClr val="002060"/>
                </a:solidFill>
              </a:rPr>
              <a:t>Mitigate impact of current and future health challenges at the human–animal–environment interface</a:t>
            </a:r>
          </a:p>
        </p:txBody>
      </p:sp>
      <p:sp>
        <p:nvSpPr>
          <p:cNvPr id="10" name="TextBox 9">
            <a:extLst>
              <a:ext uri="{FF2B5EF4-FFF2-40B4-BE49-F238E27FC236}">
                <a16:creationId xmlns:a16="http://schemas.microsoft.com/office/drawing/2014/main" id="{05906506-3410-271E-17B8-AC8484DA4748}"/>
              </a:ext>
            </a:extLst>
          </p:cNvPr>
          <p:cNvSpPr txBox="1"/>
          <p:nvPr/>
        </p:nvSpPr>
        <p:spPr>
          <a:xfrm>
            <a:off x="4091941" y="2069772"/>
            <a:ext cx="5040770" cy="923330"/>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dirty="0">
                <a:solidFill>
                  <a:srgbClr val="002060"/>
                </a:solidFill>
              </a:rPr>
              <a:t>One Health concept - human, animal and environmental health are interlinked and interdependent</a:t>
            </a:r>
            <a:endParaRPr lang="en-US" dirty="0">
              <a:solidFill>
                <a:srgbClr val="002060"/>
              </a:solidFill>
              <a:cs typeface="Arial"/>
            </a:endParaRPr>
          </a:p>
        </p:txBody>
      </p:sp>
      <p:sp>
        <p:nvSpPr>
          <p:cNvPr id="4" name="TextBox 3">
            <a:extLst>
              <a:ext uri="{FF2B5EF4-FFF2-40B4-BE49-F238E27FC236}">
                <a16:creationId xmlns:a16="http://schemas.microsoft.com/office/drawing/2014/main" id="{50A738E6-F602-0CE0-CDBF-5A7C314BC030}"/>
              </a:ext>
            </a:extLst>
          </p:cNvPr>
          <p:cNvSpPr txBox="1"/>
          <p:nvPr/>
        </p:nvSpPr>
        <p:spPr>
          <a:xfrm>
            <a:off x="4171957" y="988277"/>
            <a:ext cx="4960754" cy="923330"/>
          </a:xfrm>
          <a:prstGeom prst="rect">
            <a:avLst/>
          </a:prstGeom>
          <a:noFill/>
        </p:spPr>
        <p:txBody>
          <a:bodyPr wrap="square">
            <a:spAutoFit/>
          </a:bodyPr>
          <a:lstStyle/>
          <a:p>
            <a:r>
              <a:rPr lang="en-IE" dirty="0">
                <a:solidFill>
                  <a:srgbClr val="002060"/>
                </a:solidFill>
              </a:rPr>
              <a:t>Renewed focus on threats to the human–animal–environment interface as a result of the COVID-19 pandemic</a:t>
            </a:r>
            <a:endParaRPr lang="en-US" dirty="0"/>
          </a:p>
        </p:txBody>
      </p:sp>
    </p:spTree>
    <p:extLst>
      <p:ext uri="{BB962C8B-B14F-4D97-AF65-F5344CB8AC3E}">
        <p14:creationId xmlns:p14="http://schemas.microsoft.com/office/powerpoint/2010/main" val="1117532407"/>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4D71D52E-B879-7A12-8BE3-D4DB30207E8B}"/>
              </a:ext>
            </a:extLst>
          </p:cNvPr>
          <p:cNvSpPr>
            <a:spLocks noGrp="1"/>
          </p:cNvSpPr>
          <p:nvPr>
            <p:ph type="title"/>
          </p:nvPr>
        </p:nvSpPr>
        <p:spPr/>
        <p:txBody>
          <a:bodyPr/>
          <a:lstStyle/>
          <a:p>
            <a:r>
              <a:rPr lang="en-US" dirty="0">
                <a:cs typeface="Arial"/>
              </a:rPr>
              <a:t>One Health approach </a:t>
            </a:r>
            <a:endParaRPr lang="en-US" dirty="0"/>
          </a:p>
        </p:txBody>
      </p:sp>
      <p:pic>
        <p:nvPicPr>
          <p:cNvPr id="5" name="Picture 4" descr="A diagram of health and environment&#10;&#10;Description automatically generated">
            <a:extLst>
              <a:ext uri="{FF2B5EF4-FFF2-40B4-BE49-F238E27FC236}">
                <a16:creationId xmlns:a16="http://schemas.microsoft.com/office/drawing/2014/main" id="{65A1C2BE-D4C8-CF5D-6945-067FE9834B18}"/>
              </a:ext>
            </a:extLst>
          </p:cNvPr>
          <p:cNvPicPr>
            <a:picLocks noChangeAspect="1"/>
          </p:cNvPicPr>
          <p:nvPr/>
        </p:nvPicPr>
        <p:blipFill>
          <a:blip r:embed="rId3"/>
          <a:stretch>
            <a:fillRect/>
          </a:stretch>
        </p:blipFill>
        <p:spPr>
          <a:xfrm>
            <a:off x="2900" y="1213400"/>
            <a:ext cx="4082539" cy="3746742"/>
          </a:xfrm>
          <a:prstGeom prst="rect">
            <a:avLst/>
          </a:prstGeom>
          <a:ln>
            <a:solidFill>
              <a:schemeClr val="bg1"/>
            </a:solidFill>
          </a:ln>
        </p:spPr>
      </p:pic>
      <p:sp>
        <p:nvSpPr>
          <p:cNvPr id="10" name="TextBox 9">
            <a:extLst>
              <a:ext uri="{FF2B5EF4-FFF2-40B4-BE49-F238E27FC236}">
                <a16:creationId xmlns:a16="http://schemas.microsoft.com/office/drawing/2014/main" id="{05906506-3410-271E-17B8-AC8484DA4748}"/>
              </a:ext>
            </a:extLst>
          </p:cNvPr>
          <p:cNvSpPr txBox="1"/>
          <p:nvPr/>
        </p:nvSpPr>
        <p:spPr>
          <a:xfrm>
            <a:off x="4178731" y="1216438"/>
            <a:ext cx="4699861" cy="923330"/>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dirty="0">
                <a:solidFill>
                  <a:srgbClr val="002060"/>
                </a:solidFill>
              </a:rPr>
              <a:t>Environment acts as a reservoir and health mediator, positively or negatively impacting on human and animal health </a:t>
            </a:r>
            <a:endParaRPr lang="en-US" dirty="0">
              <a:solidFill>
                <a:srgbClr val="002060"/>
              </a:solidFill>
              <a:cs typeface="Arial"/>
            </a:endParaRPr>
          </a:p>
        </p:txBody>
      </p:sp>
      <p:sp>
        <p:nvSpPr>
          <p:cNvPr id="3" name="TextBox 2">
            <a:extLst>
              <a:ext uri="{FF2B5EF4-FFF2-40B4-BE49-F238E27FC236}">
                <a16:creationId xmlns:a16="http://schemas.microsoft.com/office/drawing/2014/main" id="{C28B7985-4AB0-5673-50FC-4867DE5E53BD}"/>
              </a:ext>
            </a:extLst>
          </p:cNvPr>
          <p:cNvSpPr txBox="1"/>
          <p:nvPr/>
        </p:nvSpPr>
        <p:spPr>
          <a:xfrm>
            <a:off x="4181655" y="2276890"/>
            <a:ext cx="4964501" cy="923330"/>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dirty="0">
                <a:solidFill>
                  <a:srgbClr val="002060"/>
                </a:solidFill>
              </a:rPr>
              <a:t>Anthropogenic stressors to the environment - </a:t>
            </a:r>
            <a:r>
              <a:rPr lang="en-US" b="1" dirty="0">
                <a:solidFill>
                  <a:srgbClr val="002060"/>
                </a:solidFill>
              </a:rPr>
              <a:t>land use change</a:t>
            </a:r>
            <a:r>
              <a:rPr lang="en-US" dirty="0">
                <a:solidFill>
                  <a:srgbClr val="002060"/>
                </a:solidFill>
              </a:rPr>
              <a:t>, </a:t>
            </a:r>
            <a:r>
              <a:rPr lang="en-US" b="1" dirty="0">
                <a:solidFill>
                  <a:srgbClr val="002060"/>
                </a:solidFill>
              </a:rPr>
              <a:t>biodiversity decline</a:t>
            </a:r>
            <a:r>
              <a:rPr lang="en-US" dirty="0">
                <a:solidFill>
                  <a:srgbClr val="002060"/>
                </a:solidFill>
              </a:rPr>
              <a:t>, </a:t>
            </a:r>
            <a:r>
              <a:rPr lang="en-US" b="1" dirty="0">
                <a:solidFill>
                  <a:srgbClr val="002060"/>
                </a:solidFill>
              </a:rPr>
              <a:t>climate change</a:t>
            </a:r>
            <a:r>
              <a:rPr lang="en-US" dirty="0">
                <a:solidFill>
                  <a:srgbClr val="002060"/>
                </a:solidFill>
              </a:rPr>
              <a:t> and </a:t>
            </a:r>
            <a:r>
              <a:rPr lang="en-US" b="1" dirty="0">
                <a:solidFill>
                  <a:srgbClr val="002060"/>
                </a:solidFill>
              </a:rPr>
              <a:t>environmental pollution</a:t>
            </a:r>
          </a:p>
        </p:txBody>
      </p:sp>
      <p:sp>
        <p:nvSpPr>
          <p:cNvPr id="4" name="TextBox 3">
            <a:extLst>
              <a:ext uri="{FF2B5EF4-FFF2-40B4-BE49-F238E27FC236}">
                <a16:creationId xmlns:a16="http://schemas.microsoft.com/office/drawing/2014/main" id="{C8870C9F-9A64-73B1-8001-18680848E349}"/>
              </a:ext>
            </a:extLst>
          </p:cNvPr>
          <p:cNvSpPr txBox="1"/>
          <p:nvPr/>
        </p:nvSpPr>
        <p:spPr>
          <a:xfrm>
            <a:off x="4170872" y="3350759"/>
            <a:ext cx="4986067" cy="1477328"/>
          </a:xfrm>
          <a:prstGeom prst="rect">
            <a:avLst/>
          </a:prstGeom>
          <a:noFill/>
        </p:spPr>
        <p:txBody>
          <a:bodyPr rot="0" spcFirstLastPara="0" vertOverflow="overflow" horzOverflow="overflow" vert="horz" wrap="square" lIns="91440" tIns="45720" rIns="91440" bIns="45720" numCol="1" spcCol="0" rtlCol="0" fromWordArt="0" anchor="t" anchorCtr="0" forceAA="0" compatLnSpc="1">
            <a:prstTxWarp prst="textNoShape">
              <a:avLst/>
            </a:prstTxWarp>
            <a:spAutoFit/>
          </a:bodyPr>
          <a:lstStyle/>
          <a:p>
            <a:r>
              <a:rPr lang="en-US" dirty="0">
                <a:solidFill>
                  <a:srgbClr val="002060"/>
                </a:solidFill>
              </a:rPr>
              <a:t>The environment is a critical component of the One Health paradigm – there must be </a:t>
            </a:r>
            <a:r>
              <a:rPr lang="en-US" dirty="0">
                <a:solidFill>
                  <a:srgbClr val="002060"/>
                </a:solidFill>
                <a:ea typeface="+mn-lt"/>
                <a:cs typeface="+mn-lt"/>
              </a:rPr>
              <a:t>strong alignment with, and inclusion of, environmental considerations and actions in national One Health action </a:t>
            </a:r>
            <a:endParaRPr lang="en-US" dirty="0">
              <a:solidFill>
                <a:srgbClr val="002060"/>
              </a:solidFill>
            </a:endParaRPr>
          </a:p>
        </p:txBody>
      </p:sp>
    </p:spTree>
    <p:extLst>
      <p:ext uri="{BB962C8B-B14F-4D97-AF65-F5344CB8AC3E}">
        <p14:creationId xmlns:p14="http://schemas.microsoft.com/office/powerpoint/2010/main" val="2564513361"/>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1">
            <a:extLst>
              <a:ext uri="{FF2B5EF4-FFF2-40B4-BE49-F238E27FC236}">
                <a16:creationId xmlns:a16="http://schemas.microsoft.com/office/drawing/2014/main" id="{187C2D17-22E3-6F3E-A32C-B7EB31B50EF8}"/>
              </a:ext>
            </a:extLst>
          </p:cNvPr>
          <p:cNvSpPr>
            <a:spLocks noGrp="1"/>
          </p:cNvSpPr>
          <p:nvPr>
            <p:ph type="title"/>
          </p:nvPr>
        </p:nvSpPr>
        <p:spPr>
          <a:xfrm>
            <a:off x="457200" y="205979"/>
            <a:ext cx="8229600" cy="857250"/>
          </a:xfrm>
        </p:spPr>
        <p:txBody>
          <a:bodyPr/>
          <a:lstStyle/>
          <a:p>
            <a:r>
              <a:rPr lang="en-IE" sz="2800" b="1">
                <a:solidFill>
                  <a:schemeClr val="bg1"/>
                </a:solidFill>
              </a:rPr>
              <a:t>Concluding remarks </a:t>
            </a:r>
          </a:p>
        </p:txBody>
      </p:sp>
      <p:sp>
        <p:nvSpPr>
          <p:cNvPr id="8" name="TextBox 7">
            <a:extLst>
              <a:ext uri="{FF2B5EF4-FFF2-40B4-BE49-F238E27FC236}">
                <a16:creationId xmlns:a16="http://schemas.microsoft.com/office/drawing/2014/main" id="{973B4835-96CF-DC15-C65B-8CAAE8FA0D9E}"/>
              </a:ext>
            </a:extLst>
          </p:cNvPr>
          <p:cNvSpPr txBox="1"/>
          <p:nvPr/>
        </p:nvSpPr>
        <p:spPr>
          <a:xfrm>
            <a:off x="107504" y="1214190"/>
            <a:ext cx="8928992" cy="3416320"/>
          </a:xfrm>
          <a:prstGeom prst="rect">
            <a:avLst/>
          </a:prstGeom>
          <a:noFill/>
        </p:spPr>
        <p:txBody>
          <a:bodyPr wrap="square" lIns="91440" tIns="45720" rIns="91440" bIns="45720" anchor="t">
            <a:spAutoFit/>
          </a:bodyPr>
          <a:lstStyle/>
          <a:p>
            <a:endParaRPr lang="en-IE" dirty="0">
              <a:solidFill>
                <a:srgbClr val="002060"/>
              </a:solidFill>
              <a:ea typeface="Times New Roman" panose="02020603050405020304" pitchFamily="18" charset="0"/>
            </a:endParaRPr>
          </a:p>
          <a:p>
            <a:pPr marL="457200" indent="-457200">
              <a:buFont typeface="Arial" panose="020B0604020202020204" pitchFamily="34" charset="0"/>
              <a:buChar char="•"/>
            </a:pPr>
            <a:r>
              <a:rPr lang="en-IE" sz="1800" dirty="0">
                <a:solidFill>
                  <a:srgbClr val="002060"/>
                </a:solidFill>
                <a:effectLst/>
                <a:ea typeface="Times New Roman" panose="02020603050405020304" pitchFamily="18" charset="0"/>
              </a:rPr>
              <a:t>The environmental exposures causing disease and early death are </a:t>
            </a:r>
            <a:r>
              <a:rPr lang="en-IE" sz="1800" b="1" dirty="0">
                <a:solidFill>
                  <a:srgbClr val="006DB5"/>
                </a:solidFill>
                <a:effectLst/>
                <a:ea typeface="Times New Roman" panose="02020603050405020304" pitchFamily="18" charset="0"/>
              </a:rPr>
              <a:t>modifiable</a:t>
            </a:r>
            <a:r>
              <a:rPr lang="en-IE" sz="1800" dirty="0">
                <a:solidFill>
                  <a:srgbClr val="002060"/>
                </a:solidFill>
                <a:effectLst/>
                <a:ea typeface="Times New Roman" panose="02020603050405020304" pitchFamily="18" charset="0"/>
              </a:rPr>
              <a:t>. People are healthier and live longer when we address these risks</a:t>
            </a:r>
          </a:p>
          <a:p>
            <a:endParaRPr lang="en-IE" sz="1800" dirty="0">
              <a:solidFill>
                <a:srgbClr val="002060"/>
              </a:solidFill>
              <a:effectLst/>
              <a:ea typeface="Times New Roman" panose="02020603050405020304" pitchFamily="18" charset="0"/>
            </a:endParaRPr>
          </a:p>
          <a:p>
            <a:pPr marL="457200" indent="-457200">
              <a:buFont typeface="Arial" panose="020B0604020202020204" pitchFamily="34" charset="0"/>
              <a:buChar char="•"/>
            </a:pPr>
            <a:r>
              <a:rPr lang="en-IE" sz="1800" dirty="0">
                <a:solidFill>
                  <a:srgbClr val="002060"/>
                </a:solidFill>
                <a:effectLst/>
                <a:ea typeface="Calibri" panose="020F0502020204030204" pitchFamily="34" charset="0"/>
              </a:rPr>
              <a:t>The impact of environmental exposures are </a:t>
            </a:r>
            <a:r>
              <a:rPr lang="en-IE" sz="1800" b="1" dirty="0">
                <a:solidFill>
                  <a:srgbClr val="006DB5"/>
                </a:solidFill>
                <a:effectLst/>
                <a:ea typeface="Calibri" panose="020F0502020204030204" pitchFamily="34" charset="0"/>
              </a:rPr>
              <a:t>not equal</a:t>
            </a:r>
            <a:r>
              <a:rPr lang="en-IE" sz="1800" dirty="0">
                <a:solidFill>
                  <a:srgbClr val="006DB5"/>
                </a:solidFill>
                <a:effectLst/>
                <a:ea typeface="Calibri" panose="020F0502020204030204" pitchFamily="34" charset="0"/>
              </a:rPr>
              <a:t> </a:t>
            </a:r>
            <a:r>
              <a:rPr lang="en-IE" sz="1800" dirty="0">
                <a:solidFill>
                  <a:srgbClr val="002060"/>
                </a:solidFill>
                <a:effectLst/>
                <a:ea typeface="Calibri" panose="020F0502020204030204" pitchFamily="34" charset="0"/>
              </a:rPr>
              <a:t>across society. </a:t>
            </a:r>
            <a:r>
              <a:rPr lang="en-IE" sz="1800" dirty="0">
                <a:solidFill>
                  <a:srgbClr val="002060"/>
                </a:solidFill>
                <a:effectLst/>
                <a:ea typeface="Times New Roman" panose="02020603050405020304" pitchFamily="18" charset="0"/>
              </a:rPr>
              <a:t>Improving environmental quality can create healthier places for all members of society</a:t>
            </a:r>
            <a:endParaRPr lang="en-IE" sz="1800" dirty="0">
              <a:solidFill>
                <a:srgbClr val="002060"/>
              </a:solidFill>
              <a:effectLst/>
              <a:ea typeface="Times New Roman" panose="02020603050405020304" pitchFamily="18" charset="0"/>
              <a:cs typeface="Arial"/>
            </a:endParaRPr>
          </a:p>
          <a:p>
            <a:pPr marL="457200" indent="-457200">
              <a:buFont typeface="Arial" panose="020B0604020202020204" pitchFamily="34" charset="0"/>
              <a:buChar char="•"/>
            </a:pPr>
            <a:endParaRPr lang="en-IE" b="1" dirty="0">
              <a:solidFill>
                <a:srgbClr val="002060"/>
              </a:solidFill>
              <a:ea typeface="Calibri" panose="020F0502020204030204" pitchFamily="34" charset="0"/>
            </a:endParaRPr>
          </a:p>
          <a:p>
            <a:pPr marL="457200" indent="-457200">
              <a:buClr>
                <a:srgbClr val="002060"/>
              </a:buClr>
              <a:buFont typeface="Arial" panose="020B0604020202020204" pitchFamily="34" charset="0"/>
              <a:buChar char="•"/>
            </a:pPr>
            <a:r>
              <a:rPr lang="en-IE" b="1" dirty="0">
                <a:solidFill>
                  <a:srgbClr val="006DB5"/>
                </a:solidFill>
                <a:ea typeface="Calibri" panose="020F0502020204030204" pitchFamily="34" charset="0"/>
              </a:rPr>
              <a:t>Good</a:t>
            </a:r>
            <a:r>
              <a:rPr lang="en-IE" b="1" dirty="0">
                <a:solidFill>
                  <a:srgbClr val="002060"/>
                </a:solidFill>
                <a:ea typeface="Calibri" panose="020F0502020204030204" pitchFamily="34" charset="0"/>
              </a:rPr>
              <a:t> </a:t>
            </a:r>
            <a:r>
              <a:rPr lang="en-IE" b="1" dirty="0">
                <a:solidFill>
                  <a:srgbClr val="006DB5"/>
                </a:solidFill>
                <a:ea typeface="Calibri" panose="020F0502020204030204" pitchFamily="34" charset="0"/>
              </a:rPr>
              <a:t>quality health-promoting environments rich in nature-based infrastructure </a:t>
            </a:r>
            <a:r>
              <a:rPr lang="en-IE" dirty="0">
                <a:solidFill>
                  <a:srgbClr val="002060"/>
                </a:solidFill>
                <a:ea typeface="Calibri" panose="020F0502020204030204" pitchFamily="34" charset="0"/>
              </a:rPr>
              <a:t>can </a:t>
            </a:r>
            <a:r>
              <a:rPr lang="en-IE" sz="1800" dirty="0">
                <a:solidFill>
                  <a:srgbClr val="002060"/>
                </a:solidFill>
                <a:effectLst/>
                <a:ea typeface="Times New Roman" panose="02020603050405020304" pitchFamily="18" charset="0"/>
              </a:rPr>
              <a:t>enable citizens to make more sustainable choices, live healthier lives and also reduce some of the hazardous environmental exposures they may be subject to.</a:t>
            </a:r>
            <a:endParaRPr lang="en-IE" sz="1800" dirty="0">
              <a:solidFill>
                <a:srgbClr val="002060"/>
              </a:solidFill>
              <a:effectLst/>
              <a:ea typeface="Times New Roman" panose="02020603050405020304" pitchFamily="18" charset="0"/>
              <a:cs typeface="Arial"/>
            </a:endParaRPr>
          </a:p>
          <a:p>
            <a:endParaRPr lang="en-IE" sz="1800" dirty="0">
              <a:solidFill>
                <a:srgbClr val="002060"/>
              </a:solidFill>
              <a:effectLst/>
              <a:ea typeface="Times New Roman" panose="02020603050405020304" pitchFamily="18" charset="0"/>
              <a:cs typeface="Arial"/>
            </a:endParaRPr>
          </a:p>
        </p:txBody>
      </p:sp>
    </p:spTree>
    <p:extLst>
      <p:ext uri="{BB962C8B-B14F-4D97-AF65-F5344CB8AC3E}">
        <p14:creationId xmlns:p14="http://schemas.microsoft.com/office/powerpoint/2010/main" val="1247349474"/>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a:extLst>
              <a:ext uri="{FF2B5EF4-FFF2-40B4-BE49-F238E27FC236}">
                <a16:creationId xmlns:a16="http://schemas.microsoft.com/office/drawing/2014/main" id="{13FD38A3-25C9-426A-96B7-5F8E3CC976E3}"/>
              </a:ext>
            </a:extLst>
          </p:cNvPr>
          <p:cNvSpPr>
            <a:spLocks noGrp="1"/>
          </p:cNvSpPr>
          <p:nvPr>
            <p:ph type="ctrTitle"/>
          </p:nvPr>
        </p:nvSpPr>
        <p:spPr>
          <a:xfrm>
            <a:off x="1219804" y="1416507"/>
            <a:ext cx="6262463" cy="2160000"/>
          </a:xfrm>
        </p:spPr>
        <p:txBody>
          <a:bodyPr/>
          <a:lstStyle/>
          <a:p>
            <a:r>
              <a:rPr lang="en-IE" dirty="0"/>
              <a:t>Thank you</a:t>
            </a:r>
          </a:p>
        </p:txBody>
      </p:sp>
      <p:sp>
        <p:nvSpPr>
          <p:cNvPr id="4" name="Title 1">
            <a:extLst>
              <a:ext uri="{FF2B5EF4-FFF2-40B4-BE49-F238E27FC236}">
                <a16:creationId xmlns:a16="http://schemas.microsoft.com/office/drawing/2014/main" id="{CD508477-814F-A27E-1DEF-3DF0062F58EB}"/>
              </a:ext>
            </a:extLst>
          </p:cNvPr>
          <p:cNvSpPr txBox="1">
            <a:spLocks/>
          </p:cNvSpPr>
          <p:nvPr/>
        </p:nvSpPr>
        <p:spPr>
          <a:xfrm>
            <a:off x="128524" y="3062148"/>
            <a:ext cx="7497069" cy="2160000"/>
          </a:xfrm>
          <a:prstGeom prst="rect">
            <a:avLst/>
          </a:prstGeom>
        </p:spPr>
        <p:txBody>
          <a:bodyPr lIns="0" tIns="0" rIns="0" bIns="144000" anchor="ctr" anchorCtr="0"/>
          <a:lstStyle>
            <a:lvl1pPr algn="l" defTabSz="457200" rtl="0" eaLnBrk="1" latinLnBrk="0" hangingPunct="1">
              <a:spcBef>
                <a:spcPct val="0"/>
              </a:spcBef>
              <a:buNone/>
              <a:defRPr sz="4000" b="1" kern="1200">
                <a:solidFill>
                  <a:schemeClr val="bg1"/>
                </a:solidFill>
                <a:latin typeface="+mj-lt"/>
                <a:ea typeface="+mj-ea"/>
                <a:cs typeface="+mj-cs"/>
              </a:defRPr>
            </a:lvl1pPr>
          </a:lstStyle>
          <a:p>
            <a:r>
              <a:rPr lang="en-IE" sz="2400" dirty="0"/>
              <a:t>Acknowledgements</a:t>
            </a:r>
          </a:p>
          <a:p>
            <a:r>
              <a:rPr lang="en-IE" sz="1800" u="sng" dirty="0"/>
              <a:t>Contributory authors</a:t>
            </a:r>
            <a:r>
              <a:rPr lang="en-IE" sz="1800" dirty="0"/>
              <a:t>: </a:t>
            </a:r>
            <a:r>
              <a:rPr lang="en-IE" sz="1800" b="0" dirty="0"/>
              <a:t>Alison Dowdall, Brendan Wall, Martin Doyle, Cormac MacGearailt, Andy Fanning </a:t>
            </a:r>
          </a:p>
          <a:p>
            <a:r>
              <a:rPr lang="en-IE" sz="1800" u="sng" dirty="0"/>
              <a:t>SOE team</a:t>
            </a:r>
            <a:r>
              <a:rPr lang="en-IE" sz="1800" dirty="0"/>
              <a:t>: </a:t>
            </a:r>
            <a:r>
              <a:rPr lang="en-IE" sz="1800" b="0" dirty="0"/>
              <a:t>Brian Donlon, Annette Cahalane, Colette Ryan </a:t>
            </a:r>
          </a:p>
          <a:p>
            <a:r>
              <a:rPr lang="en-IE" sz="1800" u="sng" dirty="0"/>
              <a:t>Internal and External Reviewers  </a:t>
            </a:r>
          </a:p>
        </p:txBody>
      </p:sp>
    </p:spTree>
    <p:extLst>
      <p:ext uri="{BB962C8B-B14F-4D97-AF65-F5344CB8AC3E}">
        <p14:creationId xmlns:p14="http://schemas.microsoft.com/office/powerpoint/2010/main" val="4130096161"/>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Classic 2">
      <a:maj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ajorFont>
      <a:minorFont>
        <a:latin typeface="Arial"/>
        <a:ea typeface=""/>
        <a:cs typeface=""/>
        <a:font script="Jpan" typeface="ＭＳ Ｐゴシック"/>
        <a:font script="Hang" typeface="굴림"/>
        <a:font script="Hans" typeface="黑体"/>
        <a:font script="Hant" typeface="微軟正黑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spDef>
      <a:spPr>
        <a:solidFill>
          <a:srgbClr val="006DB5"/>
        </a:solidFill>
      </a:spPr>
      <a:bodyPr rtlCol="0" anchor="ctr"/>
      <a:lstStyle>
        <a:defPPr algn="ctr">
          <a:defRPr/>
        </a:defPPr>
      </a:lstStyle>
      <a:style>
        <a:lnRef idx="1">
          <a:schemeClr val="accent1"/>
        </a:lnRef>
        <a:fillRef idx="3">
          <a:schemeClr val="accent1"/>
        </a:fillRef>
        <a:effectRef idx="2">
          <a:schemeClr val="accent1"/>
        </a:effectRef>
        <a:fontRef idx="minor">
          <a:schemeClr val="lt1"/>
        </a:fontRef>
      </a:style>
    </a:spDef>
    <a:lnDef>
      <a:spPr/>
      <a:bodyPr/>
      <a:lstStyle/>
      <a:style>
        <a:lnRef idx="2">
          <a:schemeClr val="accent1"/>
        </a:lnRef>
        <a:fillRef idx="0">
          <a:schemeClr val="accent1"/>
        </a:fillRef>
        <a:effectRef idx="1">
          <a:schemeClr val="accent1"/>
        </a:effectRef>
        <a:fontRef idx="minor">
          <a:schemeClr val="tx1"/>
        </a:fontRef>
      </a:style>
    </a:lnDef>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mso-contentType ?>
<FormTemplates xmlns="http://schemas.microsoft.com/sharepoint/v3/contenttype/forms">
  <Display>DocumentLibraryForm</Display>
  <Edit>DocumentLibraryForm</Edit>
  <New>DocumentLibraryForm</New>
</FormTemplates>
</file>

<file path=customXml/item2.xml><?xml version="1.0" encoding="utf-8"?>
<p:properties xmlns:p="http://schemas.microsoft.com/office/2006/metadata/properties" xmlns:xsi="http://www.w3.org/2001/XMLSchema-instance" xmlns:pc="http://schemas.microsoft.com/office/infopath/2007/PartnerControls">
  <documentManagement>
    <_activity xmlns="f8f28fe7-f77c-4c21-83ad-544b087838e6" xsi:nil="true"/>
  </documentManagement>
</p:properties>
</file>

<file path=customXml/item3.xml><?xml version="1.0" encoding="utf-8"?>
<ct:contentTypeSchema xmlns:ct="http://schemas.microsoft.com/office/2006/metadata/contentType" xmlns:ma="http://schemas.microsoft.com/office/2006/metadata/properties/metaAttributes" ct:_="" ma:_="" ma:contentTypeName="Document" ma:contentTypeID="0x010100ADC81FD15AB72C4C91F8954F2B6262A9" ma:contentTypeVersion="18" ma:contentTypeDescription="Create a new document." ma:contentTypeScope="" ma:versionID="ead295de815ec8ddaf7cc32e8e636dcc">
  <xsd:schema xmlns:xsd="http://www.w3.org/2001/XMLSchema" xmlns:xs="http://www.w3.org/2001/XMLSchema" xmlns:p="http://schemas.microsoft.com/office/2006/metadata/properties" xmlns:ns3="b2783d96-6284-4b86-89b6-1c2390b5dc21" xmlns:ns4="f8f28fe7-f77c-4c21-83ad-544b087838e6" targetNamespace="http://schemas.microsoft.com/office/2006/metadata/properties" ma:root="true" ma:fieldsID="274f6bfb4067ef3eafb569a5653b7ed2" ns3:_="" ns4:_="">
    <xsd:import namespace="b2783d96-6284-4b86-89b6-1c2390b5dc21"/>
    <xsd:import namespace="f8f28fe7-f77c-4c21-83ad-544b087838e6"/>
    <xsd:element name="properties">
      <xsd:complexType>
        <xsd:sequence>
          <xsd:element name="documentManagement">
            <xsd:complexType>
              <xsd:all>
                <xsd:element ref="ns3:SharedWithUsers" minOccurs="0"/>
                <xsd:element ref="ns3:SharedWithDetails" minOccurs="0"/>
                <xsd:element ref="ns3:SharingHintHash" minOccurs="0"/>
                <xsd:element ref="ns4:MediaServiceMetadata" minOccurs="0"/>
                <xsd:element ref="ns4:MediaServiceFastMetadata" minOccurs="0"/>
                <xsd:element ref="ns4:MediaServiceAutoTags" minOccurs="0"/>
                <xsd:element ref="ns4:MediaServiceGenerationTime" minOccurs="0"/>
                <xsd:element ref="ns4:MediaServiceEventHashCode" minOccurs="0"/>
                <xsd:element ref="ns4:MediaServiceDateTaken" minOccurs="0"/>
                <xsd:element ref="ns4:MediaServiceOCR" minOccurs="0"/>
                <xsd:element ref="ns4:MediaServiceAutoKeyPoints" minOccurs="0"/>
                <xsd:element ref="ns4:MediaServiceKeyPoints" minOccurs="0"/>
                <xsd:element ref="ns4:MediaServiceLocation" minOccurs="0"/>
                <xsd:element ref="ns4:MediaLengthInSeconds" minOccurs="0"/>
                <xsd:element ref="ns4:_activity" minOccurs="0"/>
                <xsd:element ref="ns4:MediaServiceObjectDetectorVersions" minOccurs="0"/>
                <xsd:element ref="ns4:MediaServiceSearchProperties" minOccurs="0"/>
                <xsd:element ref="ns4:MediaServiceSystemTags"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b2783d96-6284-4b86-89b6-1c2390b5dc21" elementFormDefault="qualified">
    <xsd:import namespace="http://schemas.microsoft.com/office/2006/documentManagement/types"/>
    <xsd:import namespace="http://schemas.microsoft.com/office/infopath/2007/PartnerControls"/>
    <xsd:element name="SharedWithUsers" ma:index="8"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9" nillable="true" ma:displayName="Shared With Details" ma:internalName="SharedWithDetails" ma:readOnly="true">
      <xsd:simpleType>
        <xsd:restriction base="dms:Note">
          <xsd:maxLength value="255"/>
        </xsd:restriction>
      </xsd:simpleType>
    </xsd:element>
    <xsd:element name="SharingHintHash" ma:index="10" nillable="true" ma:displayName="Sharing Hint Hash" ma:hidden="true" ma:internalName="SharingHintHash" ma:readOnly="true">
      <xsd:simpleType>
        <xsd:restriction base="dms:Text"/>
      </xsd:simpleType>
    </xsd:element>
  </xsd:schema>
  <xsd:schema xmlns:xsd="http://www.w3.org/2001/XMLSchema" xmlns:xs="http://www.w3.org/2001/XMLSchema" xmlns:dms="http://schemas.microsoft.com/office/2006/documentManagement/types" xmlns:pc="http://schemas.microsoft.com/office/infopath/2007/PartnerControls" targetNamespace="f8f28fe7-f77c-4c21-83ad-544b087838e6" elementFormDefault="qualified">
    <xsd:import namespace="http://schemas.microsoft.com/office/2006/documentManagement/types"/>
    <xsd:import namespace="http://schemas.microsoft.com/office/infopath/2007/PartnerControls"/>
    <xsd:element name="MediaServiceMetadata" ma:index="11" nillable="true" ma:displayName="MediaServiceMetadata" ma:hidden="true" ma:internalName="MediaServiceMetadata" ma:readOnly="true">
      <xsd:simpleType>
        <xsd:restriction base="dms:Note"/>
      </xsd:simpleType>
    </xsd:element>
    <xsd:element name="MediaServiceFastMetadata" ma:index="12" nillable="true" ma:displayName="MediaServiceFastMetadata" ma:hidden="true" ma:internalName="MediaServiceFastMetadata" ma:readOnly="true">
      <xsd:simpleType>
        <xsd:restriction base="dms:Note"/>
      </xsd:simpleType>
    </xsd:element>
    <xsd:element name="MediaServiceAutoTags" ma:index="13" nillable="true" ma:displayName="Tags" ma:internalName="MediaServiceAutoTags" ma:readOnly="true">
      <xsd:simpleType>
        <xsd:restriction base="dms:Text"/>
      </xsd:simpleType>
    </xsd:element>
    <xsd:element name="MediaServiceGenerationTime" ma:index="14" nillable="true" ma:displayName="MediaServiceGenerationTime" ma:hidden="true" ma:internalName="MediaServiceGenerationTime" ma:readOnly="true">
      <xsd:simpleType>
        <xsd:restriction base="dms:Text"/>
      </xsd:simpleType>
    </xsd:element>
    <xsd:element name="MediaServiceEventHashCode" ma:index="15" nillable="true" ma:displayName="MediaServiceEventHashCode" ma:hidden="true" ma:internalName="MediaServiceEventHashCode" ma:readOnly="true">
      <xsd:simpleType>
        <xsd:restriction base="dms:Text"/>
      </xsd:simpleType>
    </xsd:element>
    <xsd:element name="MediaServiceDateTaken" ma:index="16" nillable="true" ma:displayName="MediaServiceDateTaken" ma:hidden="true" ma:internalName="MediaServiceDateTaken" ma:readOnly="true">
      <xsd:simpleType>
        <xsd:restriction base="dms:Text"/>
      </xsd:simpleType>
    </xsd:element>
    <xsd:element name="MediaServiceOCR" ma:index="17" nillable="true" ma:displayName="Extracted Text" ma:internalName="MediaServiceOCR" ma:readOnly="true">
      <xsd:simpleType>
        <xsd:restriction base="dms:Note">
          <xsd:maxLength value="255"/>
        </xsd:restriction>
      </xsd:simpleType>
    </xsd:element>
    <xsd:element name="MediaServiceAutoKeyPoints" ma:index="18" nillable="true" ma:displayName="MediaServiceAutoKeyPoints" ma:hidden="true" ma:internalName="MediaServiceAutoKeyPoints" ma:readOnly="true">
      <xsd:simpleType>
        <xsd:restriction base="dms:Note"/>
      </xsd:simpleType>
    </xsd:element>
    <xsd:element name="MediaServiceKeyPoints" ma:index="19" nillable="true" ma:displayName="KeyPoints" ma:internalName="MediaServiceKeyPoints" ma:readOnly="true">
      <xsd:simpleType>
        <xsd:restriction base="dms:Note">
          <xsd:maxLength value="255"/>
        </xsd:restriction>
      </xsd:simpleType>
    </xsd:element>
    <xsd:element name="MediaServiceLocation" ma:index="20" nillable="true" ma:displayName="Location" ma:internalName="MediaServiceLocation" ma:readOnly="true">
      <xsd:simpleType>
        <xsd:restriction base="dms:Text"/>
      </xsd:simpleType>
    </xsd:element>
    <xsd:element name="MediaLengthInSeconds" ma:index="21" nillable="true" ma:displayName="MediaLengthInSeconds" ma:hidden="true" ma:internalName="MediaLengthInSeconds" ma:readOnly="true">
      <xsd:simpleType>
        <xsd:restriction base="dms:Unknown"/>
      </xsd:simpleType>
    </xsd:element>
    <xsd:element name="_activity" ma:index="22" nillable="true" ma:displayName="_activity" ma:hidden="true" ma:internalName="_activity">
      <xsd:simpleType>
        <xsd:restriction base="dms:Note"/>
      </xsd:simpleType>
    </xsd:element>
    <xsd:element name="MediaServiceObjectDetectorVersions" ma:index="23" nillable="true" ma:displayName="MediaServiceObjectDetectorVersions" ma:hidden="true" ma:indexed="true" ma:internalName="MediaServiceObjectDetectorVersions" ma:readOnly="true">
      <xsd:simpleType>
        <xsd:restriction base="dms:Text"/>
      </xsd:simpleType>
    </xsd:element>
    <xsd:element name="MediaServiceSearchProperties" ma:index="24" nillable="true" ma:displayName="MediaServiceSearchProperties" ma:hidden="true" ma:internalName="MediaServiceSearchProperties" ma:readOnly="true">
      <xsd:simpleType>
        <xsd:restriction base="dms:Note"/>
      </xsd:simpleType>
    </xsd:element>
    <xsd:element name="MediaServiceSystemTags" ma:index="25" nillable="true" ma:displayName="MediaServiceSystemTags" ma:hidden="true" ma:internalName="MediaServiceSystemTags" ma:readOnly="true">
      <xsd:simpleType>
        <xsd:restriction base="dms:Note"/>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Props1.xml><?xml version="1.0" encoding="utf-8"?>
<ds:datastoreItem xmlns:ds="http://schemas.openxmlformats.org/officeDocument/2006/customXml" ds:itemID="{4BDEEF1B-977E-495F-AF8A-BBFF36D7F1F8}">
  <ds:schemaRefs>
    <ds:schemaRef ds:uri="http://schemas.microsoft.com/sharepoint/v3/contenttype/forms"/>
  </ds:schemaRefs>
</ds:datastoreItem>
</file>

<file path=customXml/itemProps2.xml><?xml version="1.0" encoding="utf-8"?>
<ds:datastoreItem xmlns:ds="http://schemas.openxmlformats.org/officeDocument/2006/customXml" ds:itemID="{38D958F6-01CA-4A44-B6CA-35C52FBC90FF}">
  <ds:schemaRefs>
    <ds:schemaRef ds:uri="http://purl.org/dc/dcmitype/"/>
    <ds:schemaRef ds:uri="http://schemas.microsoft.com/office/2006/metadata/properties"/>
    <ds:schemaRef ds:uri="f8f28fe7-f77c-4c21-83ad-544b087838e6"/>
    <ds:schemaRef ds:uri="http://www.w3.org/XML/1998/namespace"/>
    <ds:schemaRef ds:uri="http://purl.org/dc/elements/1.1/"/>
    <ds:schemaRef ds:uri="http://schemas.microsoft.com/office/2006/documentManagement/types"/>
    <ds:schemaRef ds:uri="http://schemas.openxmlformats.org/package/2006/metadata/core-properties"/>
    <ds:schemaRef ds:uri="http://schemas.microsoft.com/office/infopath/2007/PartnerControls"/>
    <ds:schemaRef ds:uri="b2783d96-6284-4b86-89b6-1c2390b5dc21"/>
    <ds:schemaRef ds:uri="http://purl.org/dc/terms/"/>
  </ds:schemaRefs>
</ds:datastoreItem>
</file>

<file path=customXml/itemProps3.xml><?xml version="1.0" encoding="utf-8"?>
<ds:datastoreItem xmlns:ds="http://schemas.openxmlformats.org/officeDocument/2006/customXml" ds:itemID="{F7709A74-B5C9-420F-841A-AC34FCD50466}">
  <ds:schemaRefs>
    <ds:schemaRef ds:uri="b2783d96-6284-4b86-89b6-1c2390b5dc21"/>
    <ds:schemaRef ds:uri="f8f28fe7-f77c-4c21-83ad-544b087838e6"/>
    <ds:schemaRef ds:uri="http://purl.org/dc/elements/1.1/"/>
    <ds:schemaRef ds:uri="http://purl.org/dc/terms/"/>
    <ds:schemaRef ds:uri="http://schemas.microsoft.com/internal/obd"/>
    <ds:schemaRef ds:uri="http://schemas.microsoft.com/office/2006/documentManagement/types"/>
    <ds:schemaRef ds:uri="http://schemas.microsoft.com/office/2006/metadata/contentType"/>
    <ds:schemaRef ds:uri="http://schemas.microsoft.com/office/2006/metadata/properties"/>
    <ds:schemaRef ds:uri="http://schemas.microsoft.com/office/2006/metadata/properties/metaAttributes"/>
    <ds:schemaRef ds:uri="http://schemas.microsoft.com/office/infopath/2007/PartnerControls"/>
    <ds:schemaRef ds:uri="http://schemas.openxmlformats.org/package/2006/metadata/core-properties"/>
    <ds:schemaRef ds:uri="http://www.w3.org/2001/XMLSchema"/>
  </ds:schemaRefs>
</ds:datastoreItem>
</file>

<file path=docProps/app.xml><?xml version="1.0" encoding="utf-8"?>
<Properties xmlns="http://schemas.openxmlformats.org/officeDocument/2006/extended-properties" xmlns:vt="http://schemas.openxmlformats.org/officeDocument/2006/docPropsVTypes">
  <Template>Facet</Template>
  <TotalTime>88</TotalTime>
  <Words>1825</Words>
  <Application>Microsoft Office PowerPoint</Application>
  <PresentationFormat>On-screen Show (16:9)</PresentationFormat>
  <Paragraphs>178</Paragraphs>
  <Slides>22</Slides>
  <Notes>22</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22</vt:i4>
      </vt:variant>
    </vt:vector>
  </HeadingPairs>
  <TitlesOfParts>
    <vt:vector size="28" baseType="lpstr">
      <vt:lpstr>Arial</vt:lpstr>
      <vt:lpstr>Calibri</vt:lpstr>
      <vt:lpstr>Roboto</vt:lpstr>
      <vt:lpstr>Wingdings</vt:lpstr>
      <vt:lpstr>Zapf Dingbats</vt:lpstr>
      <vt:lpstr>Office Theme</vt:lpstr>
      <vt:lpstr> Our Environment,  Our Health   </vt:lpstr>
      <vt:lpstr>Key messages from Chapter </vt:lpstr>
      <vt:lpstr>PowerPoint Presentation</vt:lpstr>
      <vt:lpstr>Benefits of a healthy environment </vt:lpstr>
      <vt:lpstr>Health-centred spatial planning </vt:lpstr>
      <vt:lpstr>PowerPoint Presentation</vt:lpstr>
      <vt:lpstr>Nature-based solutions</vt:lpstr>
      <vt:lpstr>Impact of environmental risks on Europeans’ health </vt:lpstr>
      <vt:lpstr>PowerPoint Presentation</vt:lpstr>
      <vt:lpstr>Primary Prevention – Radon </vt:lpstr>
      <vt:lpstr>PowerPoint Presentation</vt:lpstr>
      <vt:lpstr>National Radon Survey </vt:lpstr>
      <vt:lpstr>Unequal environmental exposures </vt:lpstr>
      <vt:lpstr>Unequal environmental exposures </vt:lpstr>
      <vt:lpstr>Unequal environmental exposures </vt:lpstr>
      <vt:lpstr>Assessing and understanding inequalities in exposure </vt:lpstr>
      <vt:lpstr>PowerPoint Presentation</vt:lpstr>
      <vt:lpstr>PowerPoint Presentation</vt:lpstr>
      <vt:lpstr>One Health approach </vt:lpstr>
      <vt:lpstr>One Health approach </vt:lpstr>
      <vt:lpstr>Concluding remarks </vt:lpstr>
      <vt:lpstr>Thank you</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EPA Research Update   Health and Environment</dc:title>
  <dc:creator>Anna Shore</dc:creator>
  <cp:lastModifiedBy>Aisling OConnor</cp:lastModifiedBy>
  <cp:revision>471</cp:revision>
  <cp:lastPrinted>2024-10-15T10:11:19Z</cp:lastPrinted>
  <dcterms:created xsi:type="dcterms:W3CDTF">2023-11-30T11:19:03Z</dcterms:created>
  <dcterms:modified xsi:type="dcterms:W3CDTF">2024-10-15T10:37:41Z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0x010100ADC81FD15AB72C4C91F8954F2B6262A9</vt:lpwstr>
  </property>
</Properties>
</file>