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theme/themeOverride1.xml" ContentType="application/vnd.openxmlformats-officedocument.themeOverr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5"/>
  </p:sldMasterIdLst>
  <p:notesMasterIdLst>
    <p:notesMasterId r:id="rId25"/>
  </p:notesMasterIdLst>
  <p:sldIdLst>
    <p:sldId id="281" r:id="rId6"/>
    <p:sldId id="283" r:id="rId7"/>
    <p:sldId id="322" r:id="rId8"/>
    <p:sldId id="287" r:id="rId9"/>
    <p:sldId id="289" r:id="rId10"/>
    <p:sldId id="316" r:id="rId11"/>
    <p:sldId id="323" r:id="rId12"/>
    <p:sldId id="324" r:id="rId13"/>
    <p:sldId id="319" r:id="rId14"/>
    <p:sldId id="310" r:id="rId15"/>
    <p:sldId id="321" r:id="rId16"/>
    <p:sldId id="292" r:id="rId17"/>
    <p:sldId id="308" r:id="rId18"/>
    <p:sldId id="313" r:id="rId19"/>
    <p:sldId id="309" r:id="rId20"/>
    <p:sldId id="320" r:id="rId21"/>
    <p:sldId id="325" r:id="rId22"/>
    <p:sldId id="326" r:id="rId23"/>
    <p:sldId id="312" r:id="rId24"/>
  </p:sldIdLst>
  <p:sldSz cx="9144000" cy="5143500" type="screen16x9"/>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F65276E0-27C8-3733-D4D5-270FAB236171}" name="Mary Gurrie" initials="MG" userId="S::m.gurrie@epa.ie::be7c0636-2eda-4bb0-a85f-bde9e8dc7377"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6DB5"/>
    <a:srgbClr val="00AFA3"/>
    <a:srgbClr val="3A9C90"/>
    <a:srgbClr val="0D588F"/>
    <a:srgbClr val="005893"/>
    <a:srgbClr val="3A9E91"/>
    <a:srgbClr val="309A85"/>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556F13FC-A209-4B49-B11E-2629CF73EC0B}" v="40" dt="2024-10-01T10:21:34.533"/>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5182" autoAdjust="0"/>
  </p:normalViewPr>
  <p:slideViewPr>
    <p:cSldViewPr snapToObjects="1">
      <p:cViewPr varScale="1">
        <p:scale>
          <a:sx n="143" d="100"/>
          <a:sy n="143" d="100"/>
        </p:scale>
        <p:origin x="684" y="132"/>
      </p:cViewPr>
      <p:guideLst>
        <p:guide orient="horz" pos="162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presProps" Target="presProps.xml"/><Relationship Id="rId3" Type="http://schemas.openxmlformats.org/officeDocument/2006/relationships/customXml" Target="../customXml/item3.xml"/><Relationship Id="rId21" Type="http://schemas.openxmlformats.org/officeDocument/2006/relationships/slide" Target="slides/slide16.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tableStyles" Target="tableStyles.xml"/><Relationship Id="rId32" Type="http://schemas.microsoft.com/office/2018/10/relationships/authors" Target="authors.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5" Type="http://schemas.openxmlformats.org/officeDocument/2006/relationships/slideMaster" Target="slideMasters/slideMaster1.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theme" Target="theme/theme1.xml"/><Relationship Id="rId10" Type="http://schemas.openxmlformats.org/officeDocument/2006/relationships/slide" Target="slides/slide5.xml"/><Relationship Id="rId19" Type="http://schemas.openxmlformats.org/officeDocument/2006/relationships/slide" Target="slides/slide14.xml"/><Relationship Id="rId31" Type="http://schemas.microsoft.com/office/2015/10/relationships/revisionInfo" Target="revisionInfo.xml"/><Relationship Id="rId4" Type="http://schemas.openxmlformats.org/officeDocument/2006/relationships/customXml" Target="../customXml/item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viewProps" Target="viewProps.xml"/><Relationship Id="rId30" Type="http://schemas.microsoft.com/office/2016/11/relationships/changesInfo" Target="changesInfos/changesInfo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Wayne Trodd" userId="fd2a40a3-6edc-445b-9283-915d3d541b17" providerId="ADAL" clId="{556F13FC-A209-4B49-B11E-2629CF73EC0B}"/>
    <pc:docChg chg="undo redo custSel addSld delSld modSld sldOrd">
      <pc:chgData name="Wayne Trodd" userId="fd2a40a3-6edc-445b-9283-915d3d541b17" providerId="ADAL" clId="{556F13FC-A209-4B49-B11E-2629CF73EC0B}" dt="2024-10-07T14:36:25.648" v="3936" actId="113"/>
      <pc:docMkLst>
        <pc:docMk/>
      </pc:docMkLst>
      <pc:sldChg chg="addSp modSp mod">
        <pc:chgData name="Wayne Trodd" userId="fd2a40a3-6edc-445b-9283-915d3d541b17" providerId="ADAL" clId="{556F13FC-A209-4B49-B11E-2629CF73EC0B}" dt="2024-10-07T14:36:25.648" v="3936" actId="113"/>
        <pc:sldMkLst>
          <pc:docMk/>
          <pc:sldMk cId="737852868" sldId="281"/>
        </pc:sldMkLst>
        <pc:spChg chg="mod">
          <ac:chgData name="Wayne Trodd" userId="fd2a40a3-6edc-445b-9283-915d3d541b17" providerId="ADAL" clId="{556F13FC-A209-4B49-B11E-2629CF73EC0B}" dt="2024-10-01T08:20:56.729" v="3100" actId="20577"/>
          <ac:spMkLst>
            <pc:docMk/>
            <pc:sldMk cId="737852868" sldId="281"/>
            <ac:spMk id="2" creationId="{00000000-0000-0000-0000-000000000000}"/>
          </ac:spMkLst>
        </pc:spChg>
        <pc:spChg chg="mod">
          <ac:chgData name="Wayne Trodd" userId="fd2a40a3-6edc-445b-9283-915d3d541b17" providerId="ADAL" clId="{556F13FC-A209-4B49-B11E-2629CF73EC0B}" dt="2024-10-07T14:36:25.648" v="3936" actId="113"/>
          <ac:spMkLst>
            <pc:docMk/>
            <pc:sldMk cId="737852868" sldId="281"/>
            <ac:spMk id="3" creationId="{00000000-0000-0000-0000-000000000000}"/>
          </ac:spMkLst>
        </pc:spChg>
        <pc:spChg chg="add mod">
          <ac:chgData name="Wayne Trodd" userId="fd2a40a3-6edc-445b-9283-915d3d541b17" providerId="ADAL" clId="{556F13FC-A209-4B49-B11E-2629CF73EC0B}" dt="2024-09-24T15:29:52.239" v="3041" actId="20577"/>
          <ac:spMkLst>
            <pc:docMk/>
            <pc:sldMk cId="737852868" sldId="281"/>
            <ac:spMk id="4" creationId="{6B43DB1F-E020-FAAA-14CF-1B67DD4E137E}"/>
          </ac:spMkLst>
        </pc:spChg>
      </pc:sldChg>
      <pc:sldChg chg="addSp delSp modSp mod">
        <pc:chgData name="Wayne Trodd" userId="fd2a40a3-6edc-445b-9283-915d3d541b17" providerId="ADAL" clId="{556F13FC-A209-4B49-B11E-2629CF73EC0B}" dt="2024-10-01T10:42:06.330" v="3824" actId="1076"/>
        <pc:sldMkLst>
          <pc:docMk/>
          <pc:sldMk cId="3990764203" sldId="283"/>
        </pc:sldMkLst>
        <pc:spChg chg="ord">
          <ac:chgData name="Wayne Trodd" userId="fd2a40a3-6edc-445b-9283-915d3d541b17" providerId="ADAL" clId="{556F13FC-A209-4B49-B11E-2629CF73EC0B}" dt="2024-09-25T14:20:50.973" v="3084" actId="166"/>
          <ac:spMkLst>
            <pc:docMk/>
            <pc:sldMk cId="3990764203" sldId="283"/>
            <ac:spMk id="2" creationId="{00000000-0000-0000-0000-000000000000}"/>
          </ac:spMkLst>
        </pc:spChg>
        <pc:spChg chg="mod">
          <ac:chgData name="Wayne Trodd" userId="fd2a40a3-6edc-445b-9283-915d3d541b17" providerId="ADAL" clId="{556F13FC-A209-4B49-B11E-2629CF73EC0B}" dt="2024-10-01T09:35:20.495" v="3343" actId="14100"/>
          <ac:spMkLst>
            <pc:docMk/>
            <pc:sldMk cId="3990764203" sldId="283"/>
            <ac:spMk id="4" creationId="{00000000-0000-0000-0000-000000000000}"/>
          </ac:spMkLst>
        </pc:spChg>
        <pc:spChg chg="add del mod">
          <ac:chgData name="Wayne Trodd" userId="fd2a40a3-6edc-445b-9283-915d3d541b17" providerId="ADAL" clId="{556F13FC-A209-4B49-B11E-2629CF73EC0B}" dt="2024-09-27T15:49:02.584" v="3087" actId="478"/>
          <ac:spMkLst>
            <pc:docMk/>
            <pc:sldMk cId="3990764203" sldId="283"/>
            <ac:spMk id="5" creationId="{589D6023-39D2-A953-18B9-47FE912045B3}"/>
          </ac:spMkLst>
        </pc:spChg>
        <pc:picChg chg="add del mod">
          <ac:chgData name="Wayne Trodd" userId="fd2a40a3-6edc-445b-9283-915d3d541b17" providerId="ADAL" clId="{556F13FC-A209-4B49-B11E-2629CF73EC0B}" dt="2024-09-27T15:49:40.910" v="3091" actId="478"/>
          <ac:picMkLst>
            <pc:docMk/>
            <pc:sldMk cId="3990764203" sldId="283"/>
            <ac:picMk id="3" creationId="{D9D14292-D9D5-054E-DD61-A7BFD4CDDCAC}"/>
          </ac:picMkLst>
        </pc:picChg>
        <pc:picChg chg="del">
          <ac:chgData name="Wayne Trodd" userId="fd2a40a3-6edc-445b-9283-915d3d541b17" providerId="ADAL" clId="{556F13FC-A209-4B49-B11E-2629CF73EC0B}" dt="2024-09-24T12:55:07.875" v="1701" actId="478"/>
          <ac:picMkLst>
            <pc:docMk/>
            <pc:sldMk cId="3990764203" sldId="283"/>
            <ac:picMk id="3" creationId="{F7153672-16B7-F221-2B3C-E527BE46E745}"/>
          </ac:picMkLst>
        </pc:picChg>
        <pc:picChg chg="add mod">
          <ac:chgData name="Wayne Trodd" userId="fd2a40a3-6edc-445b-9283-915d3d541b17" providerId="ADAL" clId="{556F13FC-A209-4B49-B11E-2629CF73EC0B}" dt="2024-10-01T10:42:06.330" v="3824" actId="1076"/>
          <ac:picMkLst>
            <pc:docMk/>
            <pc:sldMk cId="3990764203" sldId="283"/>
            <ac:picMk id="5" creationId="{56071D42-3510-B803-94D7-1E50D8E56C6F}"/>
          </ac:picMkLst>
        </pc:picChg>
        <pc:picChg chg="add del mod">
          <ac:chgData name="Wayne Trodd" userId="fd2a40a3-6edc-445b-9283-915d3d541b17" providerId="ADAL" clId="{556F13FC-A209-4B49-B11E-2629CF73EC0B}" dt="2024-09-25T14:20:34.254" v="3079" actId="22"/>
          <ac:picMkLst>
            <pc:docMk/>
            <pc:sldMk cId="3990764203" sldId="283"/>
            <ac:picMk id="6" creationId="{DFEEAAA0-6B36-3CC7-DF3D-BB3C1BBD2AA3}"/>
          </ac:picMkLst>
        </pc:picChg>
        <pc:picChg chg="add del mod">
          <ac:chgData name="Wayne Trodd" userId="fd2a40a3-6edc-445b-9283-915d3d541b17" providerId="ADAL" clId="{556F13FC-A209-4B49-B11E-2629CF73EC0B}" dt="2024-10-01T10:41:51.930" v="3820" actId="478"/>
          <ac:picMkLst>
            <pc:docMk/>
            <pc:sldMk cId="3990764203" sldId="283"/>
            <ac:picMk id="7" creationId="{ED48E571-0205-AA77-970D-7F2789C94BBA}"/>
          </ac:picMkLst>
        </pc:picChg>
        <pc:picChg chg="add del mod">
          <ac:chgData name="Wayne Trodd" userId="fd2a40a3-6edc-445b-9283-915d3d541b17" providerId="ADAL" clId="{556F13FC-A209-4B49-B11E-2629CF73EC0B}" dt="2024-09-25T14:21:13.807" v="3085" actId="478"/>
          <ac:picMkLst>
            <pc:docMk/>
            <pc:sldMk cId="3990764203" sldId="283"/>
            <ac:picMk id="8" creationId="{B1BCF686-5FF7-17B0-384C-979E02AE95DB}"/>
          </ac:picMkLst>
        </pc:picChg>
      </pc:sldChg>
      <pc:sldChg chg="addSp delSp modSp mod ord">
        <pc:chgData name="Wayne Trodd" userId="fd2a40a3-6edc-445b-9283-915d3d541b17" providerId="ADAL" clId="{556F13FC-A209-4B49-B11E-2629CF73EC0B}" dt="2024-10-07T14:30:11.105" v="3904" actId="20577"/>
        <pc:sldMkLst>
          <pc:docMk/>
          <pc:sldMk cId="2337707510" sldId="287"/>
        </pc:sldMkLst>
        <pc:spChg chg="mod">
          <ac:chgData name="Wayne Trodd" userId="fd2a40a3-6edc-445b-9283-915d3d541b17" providerId="ADAL" clId="{556F13FC-A209-4B49-B11E-2629CF73EC0B}" dt="2024-10-07T14:30:11.105" v="3904" actId="20577"/>
          <ac:spMkLst>
            <pc:docMk/>
            <pc:sldMk cId="2337707510" sldId="287"/>
            <ac:spMk id="16" creationId="{3FB63703-280A-98CF-BDB4-8438282E1771}"/>
          </ac:spMkLst>
        </pc:spChg>
        <pc:picChg chg="add mod">
          <ac:chgData name="Wayne Trodd" userId="fd2a40a3-6edc-445b-9283-915d3d541b17" providerId="ADAL" clId="{556F13FC-A209-4B49-B11E-2629CF73EC0B}" dt="2024-09-20T11:24:38.347" v="1482" actId="14100"/>
          <ac:picMkLst>
            <pc:docMk/>
            <pc:sldMk cId="2337707510" sldId="287"/>
            <ac:picMk id="4" creationId="{0DBDA4A6-54C4-0831-CD62-A951FBA1E621}"/>
          </ac:picMkLst>
        </pc:picChg>
        <pc:picChg chg="del">
          <ac:chgData name="Wayne Trodd" userId="fd2a40a3-6edc-445b-9283-915d3d541b17" providerId="ADAL" clId="{556F13FC-A209-4B49-B11E-2629CF73EC0B}" dt="2024-09-20T10:40:11.737" v="1006" actId="478"/>
          <ac:picMkLst>
            <pc:docMk/>
            <pc:sldMk cId="2337707510" sldId="287"/>
            <ac:picMk id="6" creationId="{31FF7A7E-4135-B0A4-6106-F99D8BA52DA9}"/>
          </ac:picMkLst>
        </pc:picChg>
      </pc:sldChg>
      <pc:sldChg chg="delSp modSp del mod">
        <pc:chgData name="Wayne Trodd" userId="fd2a40a3-6edc-445b-9283-915d3d541b17" providerId="ADAL" clId="{556F13FC-A209-4B49-B11E-2629CF73EC0B}" dt="2024-09-20T11:38:26.336" v="1509" actId="47"/>
        <pc:sldMkLst>
          <pc:docMk/>
          <pc:sldMk cId="139013098" sldId="288"/>
        </pc:sldMkLst>
        <pc:spChg chg="mod">
          <ac:chgData name="Wayne Trodd" userId="fd2a40a3-6edc-445b-9283-915d3d541b17" providerId="ADAL" clId="{556F13FC-A209-4B49-B11E-2629CF73EC0B}" dt="2024-09-20T11:34:52.328" v="1491" actId="404"/>
          <ac:spMkLst>
            <pc:docMk/>
            <pc:sldMk cId="139013098" sldId="288"/>
            <ac:spMk id="2" creationId="{9A28AADB-CE78-DAF4-1733-26AB350DF04D}"/>
          </ac:spMkLst>
        </pc:spChg>
        <pc:spChg chg="del">
          <ac:chgData name="Wayne Trodd" userId="fd2a40a3-6edc-445b-9283-915d3d541b17" providerId="ADAL" clId="{556F13FC-A209-4B49-B11E-2629CF73EC0B}" dt="2024-09-20T11:35:44.749" v="1500" actId="478"/>
          <ac:spMkLst>
            <pc:docMk/>
            <pc:sldMk cId="139013098" sldId="288"/>
            <ac:spMk id="3" creationId="{3F519EF8-9650-28E8-C9B4-709E2613A928}"/>
          </ac:spMkLst>
        </pc:spChg>
        <pc:spChg chg="del">
          <ac:chgData name="Wayne Trodd" userId="fd2a40a3-6edc-445b-9283-915d3d541b17" providerId="ADAL" clId="{556F13FC-A209-4B49-B11E-2629CF73EC0B}" dt="2024-09-12T15:55:24.660" v="88" actId="478"/>
          <ac:spMkLst>
            <pc:docMk/>
            <pc:sldMk cId="139013098" sldId="288"/>
            <ac:spMk id="4" creationId="{F8EFF1D0-BDC7-9F11-F6AE-6898EA7C62A5}"/>
          </ac:spMkLst>
        </pc:spChg>
        <pc:spChg chg="mod">
          <ac:chgData name="Wayne Trodd" userId="fd2a40a3-6edc-445b-9283-915d3d541b17" providerId="ADAL" clId="{556F13FC-A209-4B49-B11E-2629CF73EC0B}" dt="2024-09-20T11:35:40.620" v="1499" actId="1076"/>
          <ac:spMkLst>
            <pc:docMk/>
            <pc:sldMk cId="139013098" sldId="288"/>
            <ac:spMk id="7" creationId="{2FC18EC1-AD14-B898-18E4-7A0DC7252BDF}"/>
          </ac:spMkLst>
        </pc:spChg>
        <pc:picChg chg="mod ord">
          <ac:chgData name="Wayne Trodd" userId="fd2a40a3-6edc-445b-9283-915d3d541b17" providerId="ADAL" clId="{556F13FC-A209-4B49-B11E-2629CF73EC0B}" dt="2024-09-20T11:35:03.604" v="1492" actId="1076"/>
          <ac:picMkLst>
            <pc:docMk/>
            <pc:sldMk cId="139013098" sldId="288"/>
            <ac:picMk id="12" creationId="{D9BB7A71-676B-9CB2-5FB5-B0B2ADFD48F4}"/>
          </ac:picMkLst>
        </pc:picChg>
        <pc:picChg chg="ord">
          <ac:chgData name="Wayne Trodd" userId="fd2a40a3-6edc-445b-9283-915d3d541b17" providerId="ADAL" clId="{556F13FC-A209-4B49-B11E-2629CF73EC0B}" dt="2024-09-20T11:35:33.884" v="1498" actId="167"/>
          <ac:picMkLst>
            <pc:docMk/>
            <pc:sldMk cId="139013098" sldId="288"/>
            <ac:picMk id="13" creationId="{8837E871-405B-7E69-BBC4-4E44D3830C88}"/>
          </ac:picMkLst>
        </pc:picChg>
      </pc:sldChg>
      <pc:sldChg chg="addSp delSp modSp mod ord">
        <pc:chgData name="Wayne Trodd" userId="fd2a40a3-6edc-445b-9283-915d3d541b17" providerId="ADAL" clId="{556F13FC-A209-4B49-B11E-2629CF73EC0B}" dt="2024-10-01T08:35:31.047" v="3211" actId="1037"/>
        <pc:sldMkLst>
          <pc:docMk/>
          <pc:sldMk cId="3972030432" sldId="289"/>
        </pc:sldMkLst>
        <pc:spChg chg="del mod">
          <ac:chgData name="Wayne Trodd" userId="fd2a40a3-6edc-445b-9283-915d3d541b17" providerId="ADAL" clId="{556F13FC-A209-4B49-B11E-2629CF73EC0B}" dt="2024-09-24T12:59:26.424" v="1704" actId="478"/>
          <ac:spMkLst>
            <pc:docMk/>
            <pc:sldMk cId="3972030432" sldId="289"/>
            <ac:spMk id="6" creationId="{D3992234-974D-A8F0-9FE8-EB0E0FE27824}"/>
          </ac:spMkLst>
        </pc:spChg>
        <pc:spChg chg="add del mod">
          <ac:chgData name="Wayne Trodd" userId="fd2a40a3-6edc-445b-9283-915d3d541b17" providerId="ADAL" clId="{556F13FC-A209-4B49-B11E-2629CF73EC0B}" dt="2024-10-01T08:35:18.205" v="3202" actId="478"/>
          <ac:spMkLst>
            <pc:docMk/>
            <pc:sldMk cId="3972030432" sldId="289"/>
            <ac:spMk id="11" creationId="{3B966662-429F-23F9-461E-ADB65C308D2B}"/>
          </ac:spMkLst>
        </pc:spChg>
        <pc:spChg chg="add mod">
          <ac:chgData name="Wayne Trodd" userId="fd2a40a3-6edc-445b-9283-915d3d541b17" providerId="ADAL" clId="{556F13FC-A209-4B49-B11E-2629CF73EC0B}" dt="2024-10-01T08:35:27.434" v="3208" actId="1037"/>
          <ac:spMkLst>
            <pc:docMk/>
            <pc:sldMk cId="3972030432" sldId="289"/>
            <ac:spMk id="12" creationId="{AB846664-AC29-8ED2-1FA3-89C61E0EC949}"/>
          </ac:spMkLst>
        </pc:spChg>
        <pc:spChg chg="add mod">
          <ac:chgData name="Wayne Trodd" userId="fd2a40a3-6edc-445b-9283-915d3d541b17" providerId="ADAL" clId="{556F13FC-A209-4B49-B11E-2629CF73EC0B}" dt="2024-10-01T08:35:31.047" v="3211" actId="1037"/>
          <ac:spMkLst>
            <pc:docMk/>
            <pc:sldMk cId="3972030432" sldId="289"/>
            <ac:spMk id="13" creationId="{DA90CCBB-1332-2A61-414D-64EC0E46A690}"/>
          </ac:spMkLst>
        </pc:spChg>
        <pc:picChg chg="add mod">
          <ac:chgData name="Wayne Trodd" userId="fd2a40a3-6edc-445b-9283-915d3d541b17" providerId="ADAL" clId="{556F13FC-A209-4B49-B11E-2629CF73EC0B}" dt="2024-10-01T08:35:23.228" v="3205" actId="1037"/>
          <ac:picMkLst>
            <pc:docMk/>
            <pc:sldMk cId="3972030432" sldId="289"/>
            <ac:picMk id="3" creationId="{38E3632C-1646-8727-4279-CC98201B4E6D}"/>
          </ac:picMkLst>
        </pc:picChg>
        <pc:picChg chg="del">
          <ac:chgData name="Wayne Trodd" userId="fd2a40a3-6edc-445b-9283-915d3d541b17" providerId="ADAL" clId="{556F13FC-A209-4B49-B11E-2629CF73EC0B}" dt="2024-09-24T12:59:23.211" v="1702" actId="478"/>
          <ac:picMkLst>
            <pc:docMk/>
            <pc:sldMk cId="3972030432" sldId="289"/>
            <ac:picMk id="8" creationId="{47B65E2C-7FB7-8663-EA74-CA7BD818D1EE}"/>
          </ac:picMkLst>
        </pc:picChg>
        <pc:picChg chg="add del mod">
          <ac:chgData name="Wayne Trodd" userId="fd2a40a3-6edc-445b-9283-915d3d541b17" providerId="ADAL" clId="{556F13FC-A209-4B49-B11E-2629CF73EC0B}" dt="2024-09-24T13:00:30.532" v="1714" actId="22"/>
          <ac:picMkLst>
            <pc:docMk/>
            <pc:sldMk cId="3972030432" sldId="289"/>
            <ac:picMk id="10" creationId="{48167363-EADA-6726-6F8F-D3D2B694073C}"/>
          </ac:picMkLst>
        </pc:picChg>
      </pc:sldChg>
      <pc:sldChg chg="del">
        <pc:chgData name="Wayne Trodd" userId="fd2a40a3-6edc-445b-9283-915d3d541b17" providerId="ADAL" clId="{556F13FC-A209-4B49-B11E-2629CF73EC0B}" dt="2024-09-12T15:55:07.544" v="69" actId="47"/>
        <pc:sldMkLst>
          <pc:docMk/>
          <pc:sldMk cId="3999304050" sldId="290"/>
        </pc:sldMkLst>
      </pc:sldChg>
      <pc:sldChg chg="delSp modSp mod">
        <pc:chgData name="Wayne Trodd" userId="fd2a40a3-6edc-445b-9283-915d3d541b17" providerId="ADAL" clId="{556F13FC-A209-4B49-B11E-2629CF73EC0B}" dt="2024-10-01T11:04:06.601" v="3874" actId="5793"/>
        <pc:sldMkLst>
          <pc:docMk/>
          <pc:sldMk cId="4156095871" sldId="292"/>
        </pc:sldMkLst>
        <pc:spChg chg="mod">
          <ac:chgData name="Wayne Trodd" userId="fd2a40a3-6edc-445b-9283-915d3d541b17" providerId="ADAL" clId="{556F13FC-A209-4B49-B11E-2629CF73EC0B}" dt="2024-10-01T11:04:06.601" v="3874" actId="5793"/>
          <ac:spMkLst>
            <pc:docMk/>
            <pc:sldMk cId="4156095871" sldId="292"/>
            <ac:spMk id="2" creationId="{014F9057-68B6-0004-6CB5-01B1D435C3DB}"/>
          </ac:spMkLst>
        </pc:spChg>
        <pc:spChg chg="del">
          <ac:chgData name="Wayne Trodd" userId="fd2a40a3-6edc-445b-9283-915d3d541b17" providerId="ADAL" clId="{556F13FC-A209-4B49-B11E-2629CF73EC0B}" dt="2024-10-01T09:31:38.891" v="3290" actId="478"/>
          <ac:spMkLst>
            <pc:docMk/>
            <pc:sldMk cId="4156095871" sldId="292"/>
            <ac:spMk id="4" creationId="{49831889-3F8A-7047-E95B-179438E24A88}"/>
          </ac:spMkLst>
        </pc:spChg>
        <pc:spChg chg="mod">
          <ac:chgData name="Wayne Trodd" userId="fd2a40a3-6edc-445b-9283-915d3d541b17" providerId="ADAL" clId="{556F13FC-A209-4B49-B11E-2629CF73EC0B}" dt="2024-10-01T09:31:30.765" v="3288" actId="1076"/>
          <ac:spMkLst>
            <pc:docMk/>
            <pc:sldMk cId="4156095871" sldId="292"/>
            <ac:spMk id="8" creationId="{9C9B3ADD-E5C1-8EC4-326A-A7A9C578078A}"/>
          </ac:spMkLst>
        </pc:spChg>
        <pc:spChg chg="mod">
          <ac:chgData name="Wayne Trodd" userId="fd2a40a3-6edc-445b-9283-915d3d541b17" providerId="ADAL" clId="{556F13FC-A209-4B49-B11E-2629CF73EC0B}" dt="2024-10-01T10:14:36.498" v="3421" actId="6549"/>
          <ac:spMkLst>
            <pc:docMk/>
            <pc:sldMk cId="4156095871" sldId="292"/>
            <ac:spMk id="10" creationId="{E411DB25-601D-483F-E1C6-CCB6D36E86AC}"/>
          </ac:spMkLst>
        </pc:spChg>
        <pc:picChg chg="del">
          <ac:chgData name="Wayne Trodd" userId="fd2a40a3-6edc-445b-9283-915d3d541b17" providerId="ADAL" clId="{556F13FC-A209-4B49-B11E-2629CF73EC0B}" dt="2024-09-24T13:08:06.545" v="1901" actId="478"/>
          <ac:picMkLst>
            <pc:docMk/>
            <pc:sldMk cId="4156095871" sldId="292"/>
            <ac:picMk id="3" creationId="{583DB911-7EC3-C2D6-480F-3799F6D52288}"/>
          </ac:picMkLst>
        </pc:picChg>
        <pc:picChg chg="mod">
          <ac:chgData name="Wayne Trodd" userId="fd2a40a3-6edc-445b-9283-915d3d541b17" providerId="ADAL" clId="{556F13FC-A209-4B49-B11E-2629CF73EC0B}" dt="2024-10-01T09:31:26.377" v="3287" actId="1076"/>
          <ac:picMkLst>
            <pc:docMk/>
            <pc:sldMk cId="4156095871" sldId="292"/>
            <ac:picMk id="5" creationId="{0559FF05-EEAC-D3BA-034D-15C8379E41C4}"/>
          </ac:picMkLst>
        </pc:picChg>
      </pc:sldChg>
      <pc:sldChg chg="del">
        <pc:chgData name="Wayne Trodd" userId="fd2a40a3-6edc-445b-9283-915d3d541b17" providerId="ADAL" clId="{556F13FC-A209-4B49-B11E-2629CF73EC0B}" dt="2024-09-20T11:57:49.853" v="1698" actId="47"/>
        <pc:sldMkLst>
          <pc:docMk/>
          <pc:sldMk cId="240224152" sldId="307"/>
        </pc:sldMkLst>
      </pc:sldChg>
      <pc:sldChg chg="modSp mod">
        <pc:chgData name="Wayne Trodd" userId="fd2a40a3-6edc-445b-9283-915d3d541b17" providerId="ADAL" clId="{556F13FC-A209-4B49-B11E-2629CF73EC0B}" dt="2024-10-01T10:15:11.723" v="3428" actId="14100"/>
        <pc:sldMkLst>
          <pc:docMk/>
          <pc:sldMk cId="2125869636" sldId="308"/>
        </pc:sldMkLst>
        <pc:spChg chg="mod">
          <ac:chgData name="Wayne Trodd" userId="fd2a40a3-6edc-445b-9283-915d3d541b17" providerId="ADAL" clId="{556F13FC-A209-4B49-B11E-2629CF73EC0B}" dt="2024-10-01T09:33:27.777" v="3303" actId="404"/>
          <ac:spMkLst>
            <pc:docMk/>
            <pc:sldMk cId="2125869636" sldId="308"/>
            <ac:spMk id="2" creationId="{05993743-E4D9-78CD-DB42-8E355874C213}"/>
          </ac:spMkLst>
        </pc:spChg>
        <pc:spChg chg="mod">
          <ac:chgData name="Wayne Trodd" userId="fd2a40a3-6edc-445b-9283-915d3d541b17" providerId="ADAL" clId="{556F13FC-A209-4B49-B11E-2629CF73EC0B}" dt="2024-10-01T10:14:53.261" v="3425" actId="403"/>
          <ac:spMkLst>
            <pc:docMk/>
            <pc:sldMk cId="2125869636" sldId="308"/>
            <ac:spMk id="4" creationId="{C27A7C95-76B4-0C32-6120-89BB527796DF}"/>
          </ac:spMkLst>
        </pc:spChg>
        <pc:spChg chg="mod">
          <ac:chgData name="Wayne Trodd" userId="fd2a40a3-6edc-445b-9283-915d3d541b17" providerId="ADAL" clId="{556F13FC-A209-4B49-B11E-2629CF73EC0B}" dt="2024-10-01T10:15:04.890" v="3427" actId="1076"/>
          <ac:spMkLst>
            <pc:docMk/>
            <pc:sldMk cId="2125869636" sldId="308"/>
            <ac:spMk id="7" creationId="{59E5908B-8073-546E-ED16-427ACB45F3DE}"/>
          </ac:spMkLst>
        </pc:spChg>
        <pc:picChg chg="mod ord">
          <ac:chgData name="Wayne Trodd" userId="fd2a40a3-6edc-445b-9283-915d3d541b17" providerId="ADAL" clId="{556F13FC-A209-4B49-B11E-2629CF73EC0B}" dt="2024-10-01T09:33:37.504" v="3305" actId="167"/>
          <ac:picMkLst>
            <pc:docMk/>
            <pc:sldMk cId="2125869636" sldId="308"/>
            <ac:picMk id="5" creationId="{284F1122-14F1-68C5-7E5C-26093CC0375F}"/>
          </ac:picMkLst>
        </pc:picChg>
        <pc:picChg chg="mod">
          <ac:chgData name="Wayne Trodd" userId="fd2a40a3-6edc-445b-9283-915d3d541b17" providerId="ADAL" clId="{556F13FC-A209-4B49-B11E-2629CF73EC0B}" dt="2024-10-01T10:15:11.723" v="3428" actId="14100"/>
          <ac:picMkLst>
            <pc:docMk/>
            <pc:sldMk cId="2125869636" sldId="308"/>
            <ac:picMk id="6" creationId="{270A87A5-C674-A375-CE63-05577A4B4244}"/>
          </ac:picMkLst>
        </pc:picChg>
      </pc:sldChg>
      <pc:sldChg chg="modSp mod">
        <pc:chgData name="Wayne Trodd" userId="fd2a40a3-6edc-445b-9283-915d3d541b17" providerId="ADAL" clId="{556F13FC-A209-4B49-B11E-2629CF73EC0B}" dt="2024-10-01T10:17:02.676" v="3449" actId="14100"/>
        <pc:sldMkLst>
          <pc:docMk/>
          <pc:sldMk cId="1653300080" sldId="309"/>
        </pc:sldMkLst>
        <pc:spChg chg="mod">
          <ac:chgData name="Wayne Trodd" userId="fd2a40a3-6edc-445b-9283-915d3d541b17" providerId="ADAL" clId="{556F13FC-A209-4B49-B11E-2629CF73EC0B}" dt="2024-10-01T10:16:52.690" v="3446" actId="33524"/>
          <ac:spMkLst>
            <pc:docMk/>
            <pc:sldMk cId="1653300080" sldId="309"/>
            <ac:spMk id="4" creationId="{37443896-8E18-093B-A597-6AF1F93BCF5D}"/>
          </ac:spMkLst>
        </pc:spChg>
        <pc:spChg chg="mod">
          <ac:chgData name="Wayne Trodd" userId="fd2a40a3-6edc-445b-9283-915d3d541b17" providerId="ADAL" clId="{556F13FC-A209-4B49-B11E-2629CF73EC0B}" dt="2024-09-24T13:06:24.094" v="1886" actId="20577"/>
          <ac:spMkLst>
            <pc:docMk/>
            <pc:sldMk cId="1653300080" sldId="309"/>
            <ac:spMk id="5" creationId="{EBA2EAF5-72F5-808C-9F17-042B551CAE90}"/>
          </ac:spMkLst>
        </pc:spChg>
        <pc:spChg chg="mod">
          <ac:chgData name="Wayne Trodd" userId="fd2a40a3-6edc-445b-9283-915d3d541b17" providerId="ADAL" clId="{556F13FC-A209-4B49-B11E-2629CF73EC0B}" dt="2024-10-01T10:16:38.185" v="3443" actId="1076"/>
          <ac:spMkLst>
            <pc:docMk/>
            <pc:sldMk cId="1653300080" sldId="309"/>
            <ac:spMk id="8" creationId="{6799CEED-71BC-EC8D-06B4-B999A614610C}"/>
          </ac:spMkLst>
        </pc:spChg>
        <pc:picChg chg="mod">
          <ac:chgData name="Wayne Trodd" userId="fd2a40a3-6edc-445b-9283-915d3d541b17" providerId="ADAL" clId="{556F13FC-A209-4B49-B11E-2629CF73EC0B}" dt="2024-10-01T10:17:02.676" v="3449" actId="14100"/>
          <ac:picMkLst>
            <pc:docMk/>
            <pc:sldMk cId="1653300080" sldId="309"/>
            <ac:picMk id="6" creationId="{B2CAD763-8767-075B-CECE-279A138317B7}"/>
          </ac:picMkLst>
        </pc:picChg>
        <pc:picChg chg="mod ord">
          <ac:chgData name="Wayne Trodd" userId="fd2a40a3-6edc-445b-9283-915d3d541b17" providerId="ADAL" clId="{556F13FC-A209-4B49-B11E-2629CF73EC0B}" dt="2024-10-01T10:16:34.577" v="3442" actId="1076"/>
          <ac:picMkLst>
            <pc:docMk/>
            <pc:sldMk cId="1653300080" sldId="309"/>
            <ac:picMk id="7" creationId="{F406BBBB-F2F3-3626-4919-50B68F550169}"/>
          </ac:picMkLst>
        </pc:picChg>
      </pc:sldChg>
      <pc:sldChg chg="addSp delSp modSp mod ord">
        <pc:chgData name="Wayne Trodd" userId="fd2a40a3-6edc-445b-9283-915d3d541b17" providerId="ADAL" clId="{556F13FC-A209-4B49-B11E-2629CF73EC0B}" dt="2024-10-01T11:01:40.992" v="3854" actId="20577"/>
        <pc:sldMkLst>
          <pc:docMk/>
          <pc:sldMk cId="3860142969" sldId="310"/>
        </pc:sldMkLst>
        <pc:spChg chg="mod">
          <ac:chgData name="Wayne Trodd" userId="fd2a40a3-6edc-445b-9283-915d3d541b17" providerId="ADAL" clId="{556F13FC-A209-4B49-B11E-2629CF73EC0B}" dt="2024-10-01T10:14:42.202" v="3424" actId="20577"/>
          <ac:spMkLst>
            <pc:docMk/>
            <pc:sldMk cId="3860142969" sldId="310"/>
            <ac:spMk id="2" creationId="{2E518514-4858-7FB4-7450-01280197429C}"/>
          </ac:spMkLst>
        </pc:spChg>
        <pc:spChg chg="mod">
          <ac:chgData name="Wayne Trodd" userId="fd2a40a3-6edc-445b-9283-915d3d541b17" providerId="ADAL" clId="{556F13FC-A209-4B49-B11E-2629CF73EC0B}" dt="2024-10-01T11:01:40.992" v="3854" actId="20577"/>
          <ac:spMkLst>
            <pc:docMk/>
            <pc:sldMk cId="3860142969" sldId="310"/>
            <ac:spMk id="4" creationId="{D235EE29-5EE8-EB76-DF0B-D08165A917D1}"/>
          </ac:spMkLst>
        </pc:spChg>
        <pc:picChg chg="del">
          <ac:chgData name="Wayne Trodd" userId="fd2a40a3-6edc-445b-9283-915d3d541b17" providerId="ADAL" clId="{556F13FC-A209-4B49-B11E-2629CF73EC0B}" dt="2024-10-01T11:00:34.010" v="3841" actId="478"/>
          <ac:picMkLst>
            <pc:docMk/>
            <pc:sldMk cId="3860142969" sldId="310"/>
            <ac:picMk id="3" creationId="{7C4C842E-C227-FB46-C866-122DB3ACE9D1}"/>
          </ac:picMkLst>
        </pc:picChg>
        <pc:picChg chg="add mod">
          <ac:chgData name="Wayne Trodd" userId="fd2a40a3-6edc-445b-9283-915d3d541b17" providerId="ADAL" clId="{556F13FC-A209-4B49-B11E-2629CF73EC0B}" dt="2024-10-01T11:00:57.126" v="3846" actId="1076"/>
          <ac:picMkLst>
            <pc:docMk/>
            <pc:sldMk cId="3860142969" sldId="310"/>
            <ac:picMk id="6" creationId="{9326D346-6C66-D877-BBE9-CB9A6D509440}"/>
          </ac:picMkLst>
        </pc:picChg>
      </pc:sldChg>
      <pc:sldChg chg="del">
        <pc:chgData name="Wayne Trodd" userId="fd2a40a3-6edc-445b-9283-915d3d541b17" providerId="ADAL" clId="{556F13FC-A209-4B49-B11E-2629CF73EC0B}" dt="2024-09-24T14:21:35.255" v="1909" actId="47"/>
        <pc:sldMkLst>
          <pc:docMk/>
          <pc:sldMk cId="1564617337" sldId="311"/>
        </pc:sldMkLst>
      </pc:sldChg>
      <pc:sldChg chg="modSp mod">
        <pc:chgData name="Wayne Trodd" userId="fd2a40a3-6edc-445b-9283-915d3d541b17" providerId="ADAL" clId="{556F13FC-A209-4B49-B11E-2629CF73EC0B}" dt="2024-10-01T10:40:31.244" v="3819" actId="14100"/>
        <pc:sldMkLst>
          <pc:docMk/>
          <pc:sldMk cId="622185766" sldId="312"/>
        </pc:sldMkLst>
        <pc:spChg chg="mod">
          <ac:chgData name="Wayne Trodd" userId="fd2a40a3-6edc-445b-9283-915d3d541b17" providerId="ADAL" clId="{556F13FC-A209-4B49-B11E-2629CF73EC0B}" dt="2024-10-01T10:40:31.244" v="3819" actId="14100"/>
          <ac:spMkLst>
            <pc:docMk/>
            <pc:sldMk cId="622185766" sldId="312"/>
            <ac:spMk id="4" creationId="{A470BE5C-9B27-E69A-AB0A-C45B492D8E09}"/>
          </ac:spMkLst>
        </pc:spChg>
      </pc:sldChg>
      <pc:sldChg chg="delSp modSp mod">
        <pc:chgData name="Wayne Trodd" userId="fd2a40a3-6edc-445b-9283-915d3d541b17" providerId="ADAL" clId="{556F13FC-A209-4B49-B11E-2629CF73EC0B}" dt="2024-10-01T09:34:33.553" v="3321" actId="478"/>
        <pc:sldMkLst>
          <pc:docMk/>
          <pc:sldMk cId="3231341720" sldId="313"/>
        </pc:sldMkLst>
        <pc:spChg chg="mod">
          <ac:chgData name="Wayne Trodd" userId="fd2a40a3-6edc-445b-9283-915d3d541b17" providerId="ADAL" clId="{556F13FC-A209-4B49-B11E-2629CF73EC0B}" dt="2024-10-01T09:34:24.928" v="3319" actId="1076"/>
          <ac:spMkLst>
            <pc:docMk/>
            <pc:sldMk cId="3231341720" sldId="313"/>
            <ac:spMk id="4" creationId="{0738FABA-8589-DD18-39F0-477AA1D11CE4}"/>
          </ac:spMkLst>
        </pc:spChg>
        <pc:spChg chg="mod">
          <ac:chgData name="Wayne Trodd" userId="fd2a40a3-6edc-445b-9283-915d3d541b17" providerId="ADAL" clId="{556F13FC-A209-4B49-B11E-2629CF73EC0B}" dt="2024-10-01T09:34:21.659" v="3318" actId="1076"/>
          <ac:spMkLst>
            <pc:docMk/>
            <pc:sldMk cId="3231341720" sldId="313"/>
            <ac:spMk id="6" creationId="{013925E4-62A9-A795-226E-F51D1CFECAFD}"/>
          </ac:spMkLst>
        </pc:spChg>
        <pc:spChg chg="mod">
          <ac:chgData name="Wayne Trodd" userId="fd2a40a3-6edc-445b-9283-915d3d541b17" providerId="ADAL" clId="{556F13FC-A209-4B49-B11E-2629CF73EC0B}" dt="2024-09-24T13:06:12.535" v="1874" actId="20577"/>
          <ac:spMkLst>
            <pc:docMk/>
            <pc:sldMk cId="3231341720" sldId="313"/>
            <ac:spMk id="7" creationId="{D3F546EC-411A-FE23-1318-4132EB2BCB4E}"/>
          </ac:spMkLst>
        </pc:spChg>
        <pc:spChg chg="del">
          <ac:chgData name="Wayne Trodd" userId="fd2a40a3-6edc-445b-9283-915d3d541b17" providerId="ADAL" clId="{556F13FC-A209-4B49-B11E-2629CF73EC0B}" dt="2024-10-01T09:34:33.553" v="3321" actId="478"/>
          <ac:spMkLst>
            <pc:docMk/>
            <pc:sldMk cId="3231341720" sldId="313"/>
            <ac:spMk id="11" creationId="{28ACA5AB-32F8-7C07-096C-E7DE267D36EF}"/>
          </ac:spMkLst>
        </pc:spChg>
        <pc:picChg chg="mod ord">
          <ac:chgData name="Wayne Trodd" userId="fd2a40a3-6edc-445b-9283-915d3d541b17" providerId="ADAL" clId="{556F13FC-A209-4B49-B11E-2629CF73EC0B}" dt="2024-10-01T09:34:29.392" v="3320" actId="167"/>
          <ac:picMkLst>
            <pc:docMk/>
            <pc:sldMk cId="3231341720" sldId="313"/>
            <ac:picMk id="5" creationId="{8B6BA0EF-552D-6426-6081-2FB24A628BB3}"/>
          </ac:picMkLst>
        </pc:picChg>
        <pc:picChg chg="del">
          <ac:chgData name="Wayne Trodd" userId="fd2a40a3-6edc-445b-9283-915d3d541b17" providerId="ADAL" clId="{556F13FC-A209-4B49-B11E-2629CF73EC0B}" dt="2024-09-24T13:07:45.634" v="1898" actId="478"/>
          <ac:picMkLst>
            <pc:docMk/>
            <pc:sldMk cId="3231341720" sldId="313"/>
            <ac:picMk id="10" creationId="{EE98F346-3764-A47F-CFF5-477D8C568FA1}"/>
          </ac:picMkLst>
        </pc:picChg>
      </pc:sldChg>
      <pc:sldChg chg="del">
        <pc:chgData name="Wayne Trodd" userId="fd2a40a3-6edc-445b-9283-915d3d541b17" providerId="ADAL" clId="{556F13FC-A209-4B49-B11E-2629CF73EC0B}" dt="2024-09-20T11:57:53.353" v="1699" actId="47"/>
        <pc:sldMkLst>
          <pc:docMk/>
          <pc:sldMk cId="1906176380" sldId="314"/>
        </pc:sldMkLst>
      </pc:sldChg>
      <pc:sldChg chg="addSp delSp modSp new del mod">
        <pc:chgData name="Wayne Trodd" userId="fd2a40a3-6edc-445b-9283-915d3d541b17" providerId="ADAL" clId="{556F13FC-A209-4B49-B11E-2629CF73EC0B}" dt="2024-09-20T11:36:10.904" v="1501" actId="47"/>
        <pc:sldMkLst>
          <pc:docMk/>
          <pc:sldMk cId="2170118886" sldId="315"/>
        </pc:sldMkLst>
        <pc:spChg chg="mod">
          <ac:chgData name="Wayne Trodd" userId="fd2a40a3-6edc-445b-9283-915d3d541b17" providerId="ADAL" clId="{556F13FC-A209-4B49-B11E-2629CF73EC0B}" dt="2024-09-12T15:54:44.236" v="68" actId="20577"/>
          <ac:spMkLst>
            <pc:docMk/>
            <pc:sldMk cId="2170118886" sldId="315"/>
            <ac:spMk id="2" creationId="{89C71DEC-A8E9-F262-137F-88112A311D26}"/>
          </ac:spMkLst>
        </pc:spChg>
        <pc:spChg chg="del">
          <ac:chgData name="Wayne Trodd" userId="fd2a40a3-6edc-445b-9283-915d3d541b17" providerId="ADAL" clId="{556F13FC-A209-4B49-B11E-2629CF73EC0B}" dt="2024-09-20T10:39:40.197" v="1003" actId="478"/>
          <ac:spMkLst>
            <pc:docMk/>
            <pc:sldMk cId="2170118886" sldId="315"/>
            <ac:spMk id="3" creationId="{39458798-AA2F-5235-A88E-D634B6E281F6}"/>
          </ac:spMkLst>
        </pc:spChg>
        <pc:spChg chg="add del">
          <ac:chgData name="Wayne Trodd" userId="fd2a40a3-6edc-445b-9283-915d3d541b17" providerId="ADAL" clId="{556F13FC-A209-4B49-B11E-2629CF73EC0B}" dt="2024-09-20T10:39:33.771" v="999"/>
          <ac:spMkLst>
            <pc:docMk/>
            <pc:sldMk cId="2170118886" sldId="315"/>
            <ac:spMk id="4" creationId="{71496CBF-983D-DDED-FCA4-1C8ADF00528B}"/>
          </ac:spMkLst>
        </pc:spChg>
        <pc:spChg chg="add mod">
          <ac:chgData name="Wayne Trodd" userId="fd2a40a3-6edc-445b-9283-915d3d541b17" providerId="ADAL" clId="{556F13FC-A209-4B49-B11E-2629CF73EC0B}" dt="2024-09-20T10:44:35.592" v="1331" actId="478"/>
          <ac:spMkLst>
            <pc:docMk/>
            <pc:sldMk cId="2170118886" sldId="315"/>
            <ac:spMk id="10" creationId="{6ED78003-0A53-24D4-7A0D-BA390DDC99A4}"/>
          </ac:spMkLst>
        </pc:spChg>
        <pc:picChg chg="add mod">
          <ac:chgData name="Wayne Trodd" userId="fd2a40a3-6edc-445b-9283-915d3d541b17" providerId="ADAL" clId="{556F13FC-A209-4B49-B11E-2629CF73EC0B}" dt="2024-09-20T10:39:19.453" v="997"/>
          <ac:picMkLst>
            <pc:docMk/>
            <pc:sldMk cId="2170118886" sldId="315"/>
            <ac:picMk id="5" creationId="{C542F857-97F5-A41C-94AA-A38297154502}"/>
          </ac:picMkLst>
        </pc:picChg>
        <pc:picChg chg="add">
          <ac:chgData name="Wayne Trodd" userId="fd2a40a3-6edc-445b-9283-915d3d541b17" providerId="ADAL" clId="{556F13FC-A209-4B49-B11E-2629CF73EC0B}" dt="2024-09-20T10:39:24.820" v="998"/>
          <ac:picMkLst>
            <pc:docMk/>
            <pc:sldMk cId="2170118886" sldId="315"/>
            <ac:picMk id="6" creationId="{6E18CAE1-CD07-1ACC-B126-A3F57A0E1984}"/>
          </ac:picMkLst>
        </pc:picChg>
        <pc:picChg chg="add del mod">
          <ac:chgData name="Wayne Trodd" userId="fd2a40a3-6edc-445b-9283-915d3d541b17" providerId="ADAL" clId="{556F13FC-A209-4B49-B11E-2629CF73EC0B}" dt="2024-09-20T10:44:35.592" v="1331" actId="478"/>
          <ac:picMkLst>
            <pc:docMk/>
            <pc:sldMk cId="2170118886" sldId="315"/>
            <ac:picMk id="8" creationId="{D2E6FE4F-BFD3-2485-9DA6-9B6254B4765D}"/>
          </ac:picMkLst>
        </pc:picChg>
      </pc:sldChg>
      <pc:sldChg chg="addSp delSp modSp add mod ord">
        <pc:chgData name="Wayne Trodd" userId="fd2a40a3-6edc-445b-9283-915d3d541b17" providerId="ADAL" clId="{556F13FC-A209-4B49-B11E-2629CF73EC0B}" dt="2024-10-01T09:09:09.013" v="3216" actId="1076"/>
        <pc:sldMkLst>
          <pc:docMk/>
          <pc:sldMk cId="775035288" sldId="316"/>
        </pc:sldMkLst>
        <pc:spChg chg="del">
          <ac:chgData name="Wayne Trodd" userId="fd2a40a3-6edc-445b-9283-915d3d541b17" providerId="ADAL" clId="{556F13FC-A209-4B49-B11E-2629CF73EC0B}" dt="2024-09-20T11:37:08.178" v="1506" actId="478"/>
          <ac:spMkLst>
            <pc:docMk/>
            <pc:sldMk cId="775035288" sldId="316"/>
            <ac:spMk id="2" creationId="{9A28AADB-CE78-DAF4-1733-26AB350DF04D}"/>
          </ac:spMkLst>
        </pc:spChg>
        <pc:spChg chg="add mod">
          <ac:chgData name="Wayne Trodd" userId="fd2a40a3-6edc-445b-9283-915d3d541b17" providerId="ADAL" clId="{556F13FC-A209-4B49-B11E-2629CF73EC0B}" dt="2024-09-24T13:04:29.883" v="1828" actId="14100"/>
          <ac:spMkLst>
            <pc:docMk/>
            <pc:sldMk cId="775035288" sldId="316"/>
            <ac:spMk id="2" creationId="{F8532437-9B3F-FA48-F5DC-47ABEA20D6E2}"/>
          </ac:spMkLst>
        </pc:spChg>
        <pc:spChg chg="del">
          <ac:chgData name="Wayne Trodd" userId="fd2a40a3-6edc-445b-9283-915d3d541b17" providerId="ADAL" clId="{556F13FC-A209-4B49-B11E-2629CF73EC0B}" dt="2024-09-13T08:34:17.298" v="90" actId="478"/>
          <ac:spMkLst>
            <pc:docMk/>
            <pc:sldMk cId="775035288" sldId="316"/>
            <ac:spMk id="4" creationId="{F8EFF1D0-BDC7-9F11-F6AE-6898EA7C62A5}"/>
          </ac:spMkLst>
        </pc:spChg>
        <pc:spChg chg="add del mod">
          <ac:chgData name="Wayne Trodd" userId="fd2a40a3-6edc-445b-9283-915d3d541b17" providerId="ADAL" clId="{556F13FC-A209-4B49-B11E-2629CF73EC0B}" dt="2024-09-20T11:37:09.403" v="1507" actId="478"/>
          <ac:spMkLst>
            <pc:docMk/>
            <pc:sldMk cId="775035288" sldId="316"/>
            <ac:spMk id="5" creationId="{325B4512-0258-3641-4821-8C17760E3828}"/>
          </ac:spMkLst>
        </pc:spChg>
        <pc:spChg chg="add mod">
          <ac:chgData name="Wayne Trodd" userId="fd2a40a3-6edc-445b-9283-915d3d541b17" providerId="ADAL" clId="{556F13FC-A209-4B49-B11E-2629CF73EC0B}" dt="2024-09-20T11:52:14.110" v="1612" actId="20577"/>
          <ac:spMkLst>
            <pc:docMk/>
            <pc:sldMk cId="775035288" sldId="316"/>
            <ac:spMk id="6" creationId="{D0431EDE-2D21-95EA-172F-85B58FEED4CE}"/>
          </ac:spMkLst>
        </pc:spChg>
        <pc:spChg chg="del mod">
          <ac:chgData name="Wayne Trodd" userId="fd2a40a3-6edc-445b-9283-915d3d541b17" providerId="ADAL" clId="{556F13FC-A209-4B49-B11E-2629CF73EC0B}" dt="2024-09-13T08:34:19.670" v="92" actId="478"/>
          <ac:spMkLst>
            <pc:docMk/>
            <pc:sldMk cId="775035288" sldId="316"/>
            <ac:spMk id="14" creationId="{14C85E41-ADE6-5DCA-0C00-B6DEB8FD391A}"/>
          </ac:spMkLst>
        </pc:spChg>
        <pc:picChg chg="add del mod">
          <ac:chgData name="Wayne Trodd" userId="fd2a40a3-6edc-445b-9283-915d3d541b17" providerId="ADAL" clId="{556F13FC-A209-4B49-B11E-2629CF73EC0B}" dt="2024-09-20T11:36:24.346" v="1504" actId="478"/>
          <ac:picMkLst>
            <pc:docMk/>
            <pc:sldMk cId="775035288" sldId="316"/>
            <ac:picMk id="3" creationId="{FDD60987-73B2-17C2-1538-B43555834965}"/>
          </ac:picMkLst>
        </pc:picChg>
        <pc:picChg chg="add mod">
          <ac:chgData name="Wayne Trodd" userId="fd2a40a3-6edc-445b-9283-915d3d541b17" providerId="ADAL" clId="{556F13FC-A209-4B49-B11E-2629CF73EC0B}" dt="2024-10-01T09:09:09.013" v="3216" actId="1076"/>
          <ac:picMkLst>
            <pc:docMk/>
            <pc:sldMk cId="775035288" sldId="316"/>
            <ac:picMk id="4" creationId="{561B6B56-E40E-BC2A-BD62-802D94B37C2E}"/>
          </ac:picMkLst>
        </pc:picChg>
        <pc:picChg chg="mod">
          <ac:chgData name="Wayne Trodd" userId="fd2a40a3-6edc-445b-9283-915d3d541b17" providerId="ADAL" clId="{556F13FC-A209-4B49-B11E-2629CF73EC0B}" dt="2024-09-20T11:36:29.365" v="1505" actId="1076"/>
          <ac:picMkLst>
            <pc:docMk/>
            <pc:sldMk cId="775035288" sldId="316"/>
            <ac:picMk id="11" creationId="{7EB83B36-3856-6F2C-6417-5D37AE30B2C1}"/>
          </ac:picMkLst>
        </pc:picChg>
        <pc:picChg chg="del">
          <ac:chgData name="Wayne Trodd" userId="fd2a40a3-6edc-445b-9283-915d3d541b17" providerId="ADAL" clId="{556F13FC-A209-4B49-B11E-2629CF73EC0B}" dt="2024-10-01T09:08:58.306" v="3212" actId="478"/>
          <ac:picMkLst>
            <pc:docMk/>
            <pc:sldMk cId="775035288" sldId="316"/>
            <ac:picMk id="13" creationId="{8837E871-405B-7E69-BBC4-4E44D3830C88}"/>
          </ac:picMkLst>
        </pc:picChg>
      </pc:sldChg>
      <pc:sldChg chg="addSp delSp modSp new del mod">
        <pc:chgData name="Wayne Trodd" userId="fd2a40a3-6edc-445b-9283-915d3d541b17" providerId="ADAL" clId="{556F13FC-A209-4B49-B11E-2629CF73EC0B}" dt="2024-09-20T11:56:35.446" v="1694" actId="47"/>
        <pc:sldMkLst>
          <pc:docMk/>
          <pc:sldMk cId="1319738110" sldId="317"/>
        </pc:sldMkLst>
        <pc:spChg chg="add del">
          <ac:chgData name="Wayne Trodd" userId="fd2a40a3-6edc-445b-9283-915d3d541b17" providerId="ADAL" clId="{556F13FC-A209-4B49-B11E-2629CF73EC0B}" dt="2024-09-13T08:41:17.925" v="105" actId="478"/>
          <ac:spMkLst>
            <pc:docMk/>
            <pc:sldMk cId="1319738110" sldId="317"/>
            <ac:spMk id="3" creationId="{98408BB9-30B3-2B3E-BB7B-D8B0F5D62CBF}"/>
          </ac:spMkLst>
        </pc:spChg>
        <pc:spChg chg="del">
          <ac:chgData name="Wayne Trodd" userId="fd2a40a3-6edc-445b-9283-915d3d541b17" providerId="ADAL" clId="{556F13FC-A209-4B49-B11E-2629CF73EC0B}" dt="2024-09-13T08:41:14.206" v="102"/>
          <ac:spMkLst>
            <pc:docMk/>
            <pc:sldMk cId="1319738110" sldId="317"/>
            <ac:spMk id="4" creationId="{410D4DD6-F157-58E4-04A2-03510423A746}"/>
          </ac:spMkLst>
        </pc:spChg>
        <pc:picChg chg="add mod">
          <ac:chgData name="Wayne Trodd" userId="fd2a40a3-6edc-445b-9283-915d3d541b17" providerId="ADAL" clId="{556F13FC-A209-4B49-B11E-2629CF73EC0B}" dt="2024-09-13T08:40:43.246" v="101"/>
          <ac:picMkLst>
            <pc:docMk/>
            <pc:sldMk cId="1319738110" sldId="317"/>
            <ac:picMk id="6" creationId="{396761DC-87E1-7AFD-3B2E-A367B9F4F3D2}"/>
          </ac:picMkLst>
        </pc:picChg>
        <pc:picChg chg="add mod">
          <ac:chgData name="Wayne Trodd" userId="fd2a40a3-6edc-445b-9283-915d3d541b17" providerId="ADAL" clId="{556F13FC-A209-4B49-B11E-2629CF73EC0B}" dt="2024-09-13T08:42:16.012" v="113" actId="1076"/>
          <ac:picMkLst>
            <pc:docMk/>
            <pc:sldMk cId="1319738110" sldId="317"/>
            <ac:picMk id="8" creationId="{87F3CDDA-F5D9-C195-AF47-7B51C10C9D39}"/>
          </ac:picMkLst>
        </pc:picChg>
        <pc:picChg chg="add mod">
          <ac:chgData name="Wayne Trodd" userId="fd2a40a3-6edc-445b-9283-915d3d541b17" providerId="ADAL" clId="{556F13FC-A209-4B49-B11E-2629CF73EC0B}" dt="2024-09-13T15:19:16.785" v="124" actId="1076"/>
          <ac:picMkLst>
            <pc:docMk/>
            <pc:sldMk cId="1319738110" sldId="317"/>
            <ac:picMk id="9" creationId="{A375CD2C-C46B-5557-23AE-BFE15E850D24}"/>
          </ac:picMkLst>
        </pc:picChg>
      </pc:sldChg>
      <pc:sldChg chg="addSp delSp modSp new del">
        <pc:chgData name="Wayne Trodd" userId="fd2a40a3-6edc-445b-9283-915d3d541b17" providerId="ADAL" clId="{556F13FC-A209-4B49-B11E-2629CF73EC0B}" dt="2024-09-20T11:56:26.003" v="1693" actId="47"/>
        <pc:sldMkLst>
          <pc:docMk/>
          <pc:sldMk cId="106430180" sldId="318"/>
        </pc:sldMkLst>
        <pc:spChg chg="del">
          <ac:chgData name="Wayne Trodd" userId="fd2a40a3-6edc-445b-9283-915d3d541b17" providerId="ADAL" clId="{556F13FC-A209-4B49-B11E-2629CF73EC0B}" dt="2024-09-13T08:50:42.681" v="116"/>
          <ac:spMkLst>
            <pc:docMk/>
            <pc:sldMk cId="106430180" sldId="318"/>
            <ac:spMk id="4" creationId="{4C62E302-B8BD-1266-E655-31BCCBC9600E}"/>
          </ac:spMkLst>
        </pc:spChg>
        <pc:picChg chg="add mod">
          <ac:chgData name="Wayne Trodd" userId="fd2a40a3-6edc-445b-9283-915d3d541b17" providerId="ADAL" clId="{556F13FC-A209-4B49-B11E-2629CF73EC0B}" dt="2024-09-13T08:50:42.681" v="116"/>
          <ac:picMkLst>
            <pc:docMk/>
            <pc:sldMk cId="106430180" sldId="318"/>
            <ac:picMk id="5" creationId="{91A64EA5-D109-683E-8BBB-EE6339480246}"/>
          </ac:picMkLst>
        </pc:picChg>
      </pc:sldChg>
      <pc:sldChg chg="addSp delSp modSp new mod">
        <pc:chgData name="Wayne Trodd" userId="fd2a40a3-6edc-445b-9283-915d3d541b17" providerId="ADAL" clId="{556F13FC-A209-4B49-B11E-2629CF73EC0B}" dt="2024-10-01T09:29:01.135" v="3275" actId="403"/>
        <pc:sldMkLst>
          <pc:docMk/>
          <pc:sldMk cId="3860044964" sldId="319"/>
        </pc:sldMkLst>
        <pc:spChg chg="del">
          <ac:chgData name="Wayne Trodd" userId="fd2a40a3-6edc-445b-9283-915d3d541b17" providerId="ADAL" clId="{556F13FC-A209-4B49-B11E-2629CF73EC0B}" dt="2024-09-20T11:57:24.986" v="1696" actId="478"/>
          <ac:spMkLst>
            <pc:docMk/>
            <pc:sldMk cId="3860044964" sldId="319"/>
            <ac:spMk id="2" creationId="{8957C3C0-FC21-A391-6D58-4606DAE4EFA7}"/>
          </ac:spMkLst>
        </pc:spChg>
        <pc:spChg chg="add mod">
          <ac:chgData name="Wayne Trodd" userId="fd2a40a3-6edc-445b-9283-915d3d541b17" providerId="ADAL" clId="{556F13FC-A209-4B49-B11E-2629CF73EC0B}" dt="2024-10-01T09:29:01.135" v="3275" actId="403"/>
          <ac:spMkLst>
            <pc:docMk/>
            <pc:sldMk cId="3860044964" sldId="319"/>
            <ac:spMk id="2" creationId="{F6189B62-9100-BF32-F004-53611B29E8CE}"/>
          </ac:spMkLst>
        </pc:spChg>
        <pc:spChg chg="del">
          <ac:chgData name="Wayne Trodd" userId="fd2a40a3-6edc-445b-9283-915d3d541b17" providerId="ADAL" clId="{556F13FC-A209-4B49-B11E-2629CF73EC0B}" dt="2024-09-20T11:57:23.395" v="1695" actId="478"/>
          <ac:spMkLst>
            <pc:docMk/>
            <pc:sldMk cId="3860044964" sldId="319"/>
            <ac:spMk id="3" creationId="{F95A5D1F-C915-72CD-D477-29006D0B6493}"/>
          </ac:spMkLst>
        </pc:spChg>
        <pc:spChg chg="del">
          <ac:chgData name="Wayne Trodd" userId="fd2a40a3-6edc-445b-9283-915d3d541b17" providerId="ADAL" clId="{556F13FC-A209-4B49-B11E-2629CF73EC0B}" dt="2024-09-13T08:51:30.168" v="118"/>
          <ac:spMkLst>
            <pc:docMk/>
            <pc:sldMk cId="3860044964" sldId="319"/>
            <ac:spMk id="4" creationId="{054AB289-11B0-E56A-B872-E7508E5BEA44}"/>
          </ac:spMkLst>
        </pc:spChg>
        <pc:spChg chg="add del mod">
          <ac:chgData name="Wayne Trodd" userId="fd2a40a3-6edc-445b-9283-915d3d541b17" providerId="ADAL" clId="{556F13FC-A209-4B49-B11E-2629CF73EC0B}" dt="2024-09-13T08:54:28.714" v="120"/>
          <ac:spMkLst>
            <pc:docMk/>
            <pc:sldMk cId="3860044964" sldId="319"/>
            <ac:spMk id="7" creationId="{628B6EA5-9205-2E11-8502-846EF2073D27}"/>
          </ac:spMkLst>
        </pc:spChg>
        <pc:spChg chg="add del mod">
          <ac:chgData name="Wayne Trodd" userId="fd2a40a3-6edc-445b-9283-915d3d541b17" providerId="ADAL" clId="{556F13FC-A209-4B49-B11E-2629CF73EC0B}" dt="2024-09-13T15:17:53.439" v="123"/>
          <ac:spMkLst>
            <pc:docMk/>
            <pc:sldMk cId="3860044964" sldId="319"/>
            <ac:spMk id="10" creationId="{EE7B7855-52C2-13A1-0748-2EE48799DAC9}"/>
          </ac:spMkLst>
        </pc:spChg>
        <pc:graphicFrameChg chg="add mod">
          <ac:chgData name="Wayne Trodd" userId="fd2a40a3-6edc-445b-9283-915d3d541b17" providerId="ADAL" clId="{556F13FC-A209-4B49-B11E-2629CF73EC0B}" dt="2024-10-01T09:27:28.964" v="3273" actId="1076"/>
          <ac:graphicFrameMkLst>
            <pc:docMk/>
            <pc:sldMk cId="3860044964" sldId="319"/>
            <ac:graphicFrameMk id="4" creationId="{F2D815A6-20D3-448A-A037-9F9FD42F7477}"/>
          </ac:graphicFrameMkLst>
        </pc:graphicFrameChg>
        <pc:picChg chg="add del mod">
          <ac:chgData name="Wayne Trodd" userId="fd2a40a3-6edc-445b-9283-915d3d541b17" providerId="ADAL" clId="{556F13FC-A209-4B49-B11E-2629CF73EC0B}" dt="2024-09-13T08:54:23.736" v="119" actId="478"/>
          <ac:picMkLst>
            <pc:docMk/>
            <pc:sldMk cId="3860044964" sldId="319"/>
            <ac:picMk id="5" creationId="{2B80C993-B4B1-5817-BAA2-05B9118802AB}"/>
          </ac:picMkLst>
        </pc:picChg>
        <pc:picChg chg="add del mod">
          <ac:chgData name="Wayne Trodd" userId="fd2a40a3-6edc-445b-9283-915d3d541b17" providerId="ADAL" clId="{556F13FC-A209-4B49-B11E-2629CF73EC0B}" dt="2024-09-13T08:54:32.596" v="121" actId="478"/>
          <ac:picMkLst>
            <pc:docMk/>
            <pc:sldMk cId="3860044964" sldId="319"/>
            <ac:picMk id="8" creationId="{C48BA27E-789D-B706-42EF-C4EBDA4F64F4}"/>
          </ac:picMkLst>
        </pc:picChg>
      </pc:sldChg>
      <pc:sldChg chg="addSp delSp modSp new mod setBg">
        <pc:chgData name="Wayne Trodd" userId="fd2a40a3-6edc-445b-9283-915d3d541b17" providerId="ADAL" clId="{556F13FC-A209-4B49-B11E-2629CF73EC0B}" dt="2024-10-01T10:18:52.841" v="3456" actId="1076"/>
        <pc:sldMkLst>
          <pc:docMk/>
          <pc:sldMk cId="1169567325" sldId="320"/>
        </pc:sldMkLst>
        <pc:spChg chg="mod">
          <ac:chgData name="Wayne Trodd" userId="fd2a40a3-6edc-445b-9283-915d3d541b17" providerId="ADAL" clId="{556F13FC-A209-4B49-B11E-2629CF73EC0B}" dt="2024-09-24T14:36:47.980" v="1918" actId="113"/>
          <ac:spMkLst>
            <pc:docMk/>
            <pc:sldMk cId="1169567325" sldId="320"/>
            <ac:spMk id="2" creationId="{1C7EEAD4-413A-886E-265A-5829A2F31D12}"/>
          </ac:spMkLst>
        </pc:spChg>
        <pc:spChg chg="del">
          <ac:chgData name="Wayne Trodd" userId="fd2a40a3-6edc-445b-9283-915d3d541b17" providerId="ADAL" clId="{556F13FC-A209-4B49-B11E-2629CF73EC0B}" dt="2024-09-13T15:43:01.370" v="619" actId="478"/>
          <ac:spMkLst>
            <pc:docMk/>
            <pc:sldMk cId="1169567325" sldId="320"/>
            <ac:spMk id="3" creationId="{4B908946-21E5-E984-09B5-95F0A1DFFB32}"/>
          </ac:spMkLst>
        </pc:spChg>
        <pc:spChg chg="del">
          <ac:chgData name="Wayne Trodd" userId="fd2a40a3-6edc-445b-9283-915d3d541b17" providerId="ADAL" clId="{556F13FC-A209-4B49-B11E-2629CF73EC0B}" dt="2024-09-13T15:23:07.879" v="126" actId="22"/>
          <ac:spMkLst>
            <pc:docMk/>
            <pc:sldMk cId="1169567325" sldId="320"/>
            <ac:spMk id="4" creationId="{0B71A4FD-C751-870C-72C3-2BCF67D36CF9}"/>
          </ac:spMkLst>
        </pc:spChg>
        <pc:spChg chg="add mod">
          <ac:chgData name="Wayne Trodd" userId="fd2a40a3-6edc-445b-9283-915d3d541b17" providerId="ADAL" clId="{556F13FC-A209-4B49-B11E-2629CF73EC0B}" dt="2024-10-01T10:18:46.414" v="3454" actId="14100"/>
          <ac:spMkLst>
            <pc:docMk/>
            <pc:sldMk cId="1169567325" sldId="320"/>
            <ac:spMk id="7" creationId="{54355486-8F3B-CB75-8883-AE9FD9C4CF94}"/>
          </ac:spMkLst>
        </pc:spChg>
        <pc:spChg chg="add del mod">
          <ac:chgData name="Wayne Trodd" userId="fd2a40a3-6edc-445b-9283-915d3d541b17" providerId="ADAL" clId="{556F13FC-A209-4B49-B11E-2629CF73EC0B}" dt="2024-09-13T15:47:27.060" v="691" actId="22"/>
          <ac:spMkLst>
            <pc:docMk/>
            <pc:sldMk cId="1169567325" sldId="320"/>
            <ac:spMk id="9" creationId="{8F1A2245-B9D8-0ED6-5652-584ED5FEDF1B}"/>
          </ac:spMkLst>
        </pc:spChg>
        <pc:picChg chg="add del mod ord">
          <ac:chgData name="Wayne Trodd" userId="fd2a40a3-6edc-445b-9283-915d3d541b17" providerId="ADAL" clId="{556F13FC-A209-4B49-B11E-2629CF73EC0B}" dt="2024-09-13T15:47:11.181" v="690" actId="478"/>
          <ac:picMkLst>
            <pc:docMk/>
            <pc:sldMk cId="1169567325" sldId="320"/>
            <ac:picMk id="6" creationId="{3146DB1E-9FBF-BAA8-F6FC-FFAE491883C7}"/>
          </ac:picMkLst>
        </pc:picChg>
        <pc:picChg chg="add mod ord">
          <ac:chgData name="Wayne Trodd" userId="fd2a40a3-6edc-445b-9283-915d3d541b17" providerId="ADAL" clId="{556F13FC-A209-4B49-B11E-2629CF73EC0B}" dt="2024-10-01T10:18:52.841" v="3456" actId="1076"/>
          <ac:picMkLst>
            <pc:docMk/>
            <pc:sldMk cId="1169567325" sldId="320"/>
            <ac:picMk id="11" creationId="{636DE9A7-4B18-68F5-5448-E599416D72E5}"/>
          </ac:picMkLst>
        </pc:picChg>
      </pc:sldChg>
      <pc:sldChg chg="addSp delSp modSp new mod ord">
        <pc:chgData name="Wayne Trodd" userId="fd2a40a3-6edc-445b-9283-915d3d541b17" providerId="ADAL" clId="{556F13FC-A209-4B49-B11E-2629CF73EC0B}" dt="2024-10-01T10:17:32.930" v="3451"/>
        <pc:sldMkLst>
          <pc:docMk/>
          <pc:sldMk cId="3562199773" sldId="321"/>
        </pc:sldMkLst>
        <pc:spChg chg="del">
          <ac:chgData name="Wayne Trodd" userId="fd2a40a3-6edc-445b-9283-915d3d541b17" providerId="ADAL" clId="{556F13FC-A209-4B49-B11E-2629CF73EC0B}" dt="2024-09-13T15:42:42.189" v="600"/>
          <ac:spMkLst>
            <pc:docMk/>
            <pc:sldMk cId="3562199773" sldId="321"/>
            <ac:spMk id="2" creationId="{AAE505B6-CFF1-6CB1-C4C3-512C80F8D53F}"/>
          </ac:spMkLst>
        </pc:spChg>
        <pc:spChg chg="del">
          <ac:chgData name="Wayne Trodd" userId="fd2a40a3-6edc-445b-9283-915d3d541b17" providerId="ADAL" clId="{556F13FC-A209-4B49-B11E-2629CF73EC0B}" dt="2024-09-13T15:24:53.579" v="140" actId="478"/>
          <ac:spMkLst>
            <pc:docMk/>
            <pc:sldMk cId="3562199773" sldId="321"/>
            <ac:spMk id="3" creationId="{EAA954F8-0461-128D-4561-6FF3A5913EDF}"/>
          </ac:spMkLst>
        </pc:spChg>
        <pc:spChg chg="mod">
          <ac:chgData name="Wayne Trodd" userId="fd2a40a3-6edc-445b-9283-915d3d541b17" providerId="ADAL" clId="{556F13FC-A209-4B49-B11E-2629CF73EC0B}" dt="2024-09-24T15:08:44.252" v="2934" actId="20577"/>
          <ac:spMkLst>
            <pc:docMk/>
            <pc:sldMk cId="3562199773" sldId="321"/>
            <ac:spMk id="4" creationId="{DEC0E0DA-B0F1-1FE1-00F5-84EA78A83C61}"/>
          </ac:spMkLst>
        </pc:spChg>
        <pc:spChg chg="add mod">
          <ac:chgData name="Wayne Trodd" userId="fd2a40a3-6edc-445b-9283-915d3d541b17" providerId="ADAL" clId="{556F13FC-A209-4B49-B11E-2629CF73EC0B}" dt="2024-09-13T15:42:42.189" v="600"/>
          <ac:spMkLst>
            <pc:docMk/>
            <pc:sldMk cId="3562199773" sldId="321"/>
            <ac:spMk id="5" creationId="{8578E161-EBD5-18A3-34EE-14006B23C9BC}"/>
          </ac:spMkLst>
        </pc:spChg>
      </pc:sldChg>
      <pc:sldChg chg="addSp delSp modSp new mod">
        <pc:chgData name="Wayne Trodd" userId="fd2a40a3-6edc-445b-9283-915d3d541b17" providerId="ADAL" clId="{556F13FC-A209-4B49-B11E-2629CF73EC0B}" dt="2024-10-01T10:54:51.668" v="3840" actId="313"/>
        <pc:sldMkLst>
          <pc:docMk/>
          <pc:sldMk cId="2147014152" sldId="322"/>
        </pc:sldMkLst>
        <pc:spChg chg="mod">
          <ac:chgData name="Wayne Trodd" userId="fd2a40a3-6edc-445b-9283-915d3d541b17" providerId="ADAL" clId="{556F13FC-A209-4B49-B11E-2629CF73EC0B}" dt="2024-09-24T15:06:01.224" v="2867" actId="20577"/>
          <ac:spMkLst>
            <pc:docMk/>
            <pc:sldMk cId="2147014152" sldId="322"/>
            <ac:spMk id="2" creationId="{7F506B59-13A0-4F53-304B-72490B2BAAFA}"/>
          </ac:spMkLst>
        </pc:spChg>
        <pc:spChg chg="del">
          <ac:chgData name="Wayne Trodd" userId="fd2a40a3-6edc-445b-9283-915d3d541b17" providerId="ADAL" clId="{556F13FC-A209-4B49-B11E-2629CF73EC0B}" dt="2024-09-20T11:13:51.349" v="1343" actId="478"/>
          <ac:spMkLst>
            <pc:docMk/>
            <pc:sldMk cId="2147014152" sldId="322"/>
            <ac:spMk id="3" creationId="{177A1EF6-5C8F-F9F2-BB8F-6B37381F8FCA}"/>
          </ac:spMkLst>
        </pc:spChg>
        <pc:spChg chg="mod">
          <ac:chgData name="Wayne Trodd" userId="fd2a40a3-6edc-445b-9283-915d3d541b17" providerId="ADAL" clId="{556F13FC-A209-4B49-B11E-2629CF73EC0B}" dt="2024-10-01T10:54:51.668" v="3840" actId="313"/>
          <ac:spMkLst>
            <pc:docMk/>
            <pc:sldMk cId="2147014152" sldId="322"/>
            <ac:spMk id="4" creationId="{DEA19276-6604-4B67-76DB-B1C1C871EE39}"/>
          </ac:spMkLst>
        </pc:spChg>
        <pc:spChg chg="add mod">
          <ac:chgData name="Wayne Trodd" userId="fd2a40a3-6edc-445b-9283-915d3d541b17" providerId="ADAL" clId="{556F13FC-A209-4B49-B11E-2629CF73EC0B}" dt="2024-10-01T08:32:44.844" v="3201" actId="1035"/>
          <ac:spMkLst>
            <pc:docMk/>
            <pc:sldMk cId="2147014152" sldId="322"/>
            <ac:spMk id="6" creationId="{B3C82596-13D2-FCF7-B462-55326213C686}"/>
          </ac:spMkLst>
        </pc:spChg>
        <pc:picChg chg="add mod">
          <ac:chgData name="Wayne Trodd" userId="fd2a40a3-6edc-445b-9283-915d3d541b17" providerId="ADAL" clId="{556F13FC-A209-4B49-B11E-2629CF73EC0B}" dt="2024-10-01T08:31:50.186" v="3184" actId="1076"/>
          <ac:picMkLst>
            <pc:docMk/>
            <pc:sldMk cId="2147014152" sldId="322"/>
            <ac:picMk id="5" creationId="{74324E0C-DC11-1FBA-E8D4-F4B728BFFF44}"/>
          </ac:picMkLst>
        </pc:picChg>
        <pc:picChg chg="add del">
          <ac:chgData name="Wayne Trodd" userId="fd2a40a3-6edc-445b-9283-915d3d541b17" providerId="ADAL" clId="{556F13FC-A209-4B49-B11E-2629CF73EC0B}" dt="2024-09-20T11:17:50.267" v="1377" actId="22"/>
          <ac:picMkLst>
            <pc:docMk/>
            <pc:sldMk cId="2147014152" sldId="322"/>
            <ac:picMk id="6" creationId="{A9CCAE8E-6C21-79A1-EA1E-D4AFABED8BE4}"/>
          </ac:picMkLst>
        </pc:picChg>
        <pc:picChg chg="add del mod">
          <ac:chgData name="Wayne Trodd" userId="fd2a40a3-6edc-445b-9283-915d3d541b17" providerId="ADAL" clId="{556F13FC-A209-4B49-B11E-2629CF73EC0B}" dt="2024-10-01T08:28:57.377" v="3101" actId="478"/>
          <ac:picMkLst>
            <pc:docMk/>
            <pc:sldMk cId="2147014152" sldId="322"/>
            <ac:picMk id="8" creationId="{79615B9B-4D84-698F-A1C7-2364E0440EF9}"/>
          </ac:picMkLst>
        </pc:picChg>
      </pc:sldChg>
      <pc:sldChg chg="addSp delSp modSp new mod">
        <pc:chgData name="Wayne Trodd" userId="fd2a40a3-6edc-445b-9283-915d3d541b17" providerId="ADAL" clId="{556F13FC-A209-4B49-B11E-2629CF73EC0B}" dt="2024-10-01T09:10:34.057" v="3225" actId="1035"/>
        <pc:sldMkLst>
          <pc:docMk/>
          <pc:sldMk cId="3698465154" sldId="323"/>
        </pc:sldMkLst>
        <pc:spChg chg="del">
          <ac:chgData name="Wayne Trodd" userId="fd2a40a3-6edc-445b-9283-915d3d541b17" providerId="ADAL" clId="{556F13FC-A209-4B49-B11E-2629CF73EC0B}" dt="2024-09-20T11:39:59.490" v="1511"/>
          <ac:spMkLst>
            <pc:docMk/>
            <pc:sldMk cId="3698465154" sldId="323"/>
            <ac:spMk id="2" creationId="{B89BFFD5-738F-0605-14CE-D6E68F08E2CF}"/>
          </ac:spMkLst>
        </pc:spChg>
        <pc:spChg chg="add del mod">
          <ac:chgData name="Wayne Trodd" userId="fd2a40a3-6edc-445b-9283-915d3d541b17" providerId="ADAL" clId="{556F13FC-A209-4B49-B11E-2629CF73EC0B}" dt="2024-10-01T09:09:56.278" v="3218" actId="22"/>
          <ac:spMkLst>
            <pc:docMk/>
            <pc:sldMk cId="3698465154" sldId="323"/>
            <ac:spMk id="3" creationId="{2020A93A-92DD-DAC1-052D-98997F82D6A1}"/>
          </ac:spMkLst>
        </pc:spChg>
        <pc:spChg chg="del">
          <ac:chgData name="Wayne Trodd" userId="fd2a40a3-6edc-445b-9283-915d3d541b17" providerId="ADAL" clId="{556F13FC-A209-4B49-B11E-2629CF73EC0B}" dt="2024-09-20T11:40:17.714" v="1523" actId="478"/>
          <ac:spMkLst>
            <pc:docMk/>
            <pc:sldMk cId="3698465154" sldId="323"/>
            <ac:spMk id="3" creationId="{BF37BC25-4E6B-BA1C-6099-C7F820170EDB}"/>
          </ac:spMkLst>
        </pc:spChg>
        <pc:spChg chg="del">
          <ac:chgData name="Wayne Trodd" userId="fd2a40a3-6edc-445b-9283-915d3d541b17" providerId="ADAL" clId="{556F13FC-A209-4B49-B11E-2629CF73EC0B}" dt="2024-09-20T11:40:13.664" v="1522"/>
          <ac:spMkLst>
            <pc:docMk/>
            <pc:sldMk cId="3698465154" sldId="323"/>
            <ac:spMk id="4" creationId="{FC0167AA-56CD-4F5D-C782-9125D28A27B2}"/>
          </ac:spMkLst>
        </pc:spChg>
        <pc:spChg chg="add mod">
          <ac:chgData name="Wayne Trodd" userId="fd2a40a3-6edc-445b-9283-915d3d541b17" providerId="ADAL" clId="{556F13FC-A209-4B49-B11E-2629CF73EC0B}" dt="2024-09-24T15:08:10.994" v="2932" actId="1076"/>
          <ac:spMkLst>
            <pc:docMk/>
            <pc:sldMk cId="3698465154" sldId="323"/>
            <ac:spMk id="5" creationId="{77F431E9-C7CA-5C0D-899A-D0BBCBC46622}"/>
          </ac:spMkLst>
        </pc:spChg>
        <pc:spChg chg="add mod">
          <ac:chgData name="Wayne Trodd" userId="fd2a40a3-6edc-445b-9283-915d3d541b17" providerId="ADAL" clId="{556F13FC-A209-4B49-B11E-2629CF73EC0B}" dt="2024-10-01T09:10:34.057" v="3225" actId="1035"/>
          <ac:spMkLst>
            <pc:docMk/>
            <pc:sldMk cId="3698465154" sldId="323"/>
            <ac:spMk id="10" creationId="{A346057F-EF51-1525-C1DE-6383420A3C49}"/>
          </ac:spMkLst>
        </pc:spChg>
        <pc:picChg chg="add del mod">
          <ac:chgData name="Wayne Trodd" userId="fd2a40a3-6edc-445b-9283-915d3d541b17" providerId="ADAL" clId="{556F13FC-A209-4B49-B11E-2629CF73EC0B}" dt="2024-10-01T09:09:54.467" v="3217" actId="478"/>
          <ac:picMkLst>
            <pc:docMk/>
            <pc:sldMk cId="3698465154" sldId="323"/>
            <ac:picMk id="6" creationId="{B9846FF4-2C36-8468-3C75-2D1777CABC92}"/>
          </ac:picMkLst>
        </pc:picChg>
        <pc:picChg chg="add mod ord">
          <ac:chgData name="Wayne Trodd" userId="fd2a40a3-6edc-445b-9283-915d3d541b17" providerId="ADAL" clId="{556F13FC-A209-4B49-B11E-2629CF73EC0B}" dt="2024-10-01T09:10:17.348" v="3223" actId="167"/>
          <ac:picMkLst>
            <pc:docMk/>
            <pc:sldMk cId="3698465154" sldId="323"/>
            <ac:picMk id="7" creationId="{1DC8EFD2-2C84-85EC-5E53-94A844964DF8}"/>
          </ac:picMkLst>
        </pc:picChg>
        <pc:picChg chg="add del">
          <ac:chgData name="Wayne Trodd" userId="fd2a40a3-6edc-445b-9283-915d3d541b17" providerId="ADAL" clId="{556F13FC-A209-4B49-B11E-2629CF73EC0B}" dt="2024-09-20T11:42:02.207" v="1529" actId="478"/>
          <ac:picMkLst>
            <pc:docMk/>
            <pc:sldMk cId="3698465154" sldId="323"/>
            <ac:picMk id="8" creationId="{362892B1-E8DB-9FC0-1DF6-9330584AE76F}"/>
          </ac:picMkLst>
        </pc:picChg>
      </pc:sldChg>
      <pc:sldChg chg="addSp delSp modSp new mod">
        <pc:chgData name="Wayne Trodd" userId="fd2a40a3-6edc-445b-9283-915d3d541b17" providerId="ADAL" clId="{556F13FC-A209-4B49-B11E-2629CF73EC0B}" dt="2024-10-01T09:29:09.788" v="3276" actId="1076"/>
        <pc:sldMkLst>
          <pc:docMk/>
          <pc:sldMk cId="2613992291" sldId="324"/>
        </pc:sldMkLst>
        <pc:spChg chg="del">
          <ac:chgData name="Wayne Trodd" userId="fd2a40a3-6edc-445b-9283-915d3d541b17" providerId="ADAL" clId="{556F13FC-A209-4B49-B11E-2629CF73EC0B}" dt="2024-09-20T11:52:35.038" v="1631"/>
          <ac:spMkLst>
            <pc:docMk/>
            <pc:sldMk cId="2613992291" sldId="324"/>
            <ac:spMk id="2" creationId="{CC40CE55-0AFC-E29E-7A86-CBC30CC6263A}"/>
          </ac:spMkLst>
        </pc:spChg>
        <pc:spChg chg="add del mod">
          <ac:chgData name="Wayne Trodd" userId="fd2a40a3-6edc-445b-9283-915d3d541b17" providerId="ADAL" clId="{556F13FC-A209-4B49-B11E-2629CF73EC0B}" dt="2024-10-01T09:15:27.480" v="3227" actId="22"/>
          <ac:spMkLst>
            <pc:docMk/>
            <pc:sldMk cId="2613992291" sldId="324"/>
            <ac:spMk id="3" creationId="{328B9A7E-A9D9-982A-4868-4CF91157A88F}"/>
          </ac:spMkLst>
        </pc:spChg>
        <pc:spChg chg="del">
          <ac:chgData name="Wayne Trodd" userId="fd2a40a3-6edc-445b-9283-915d3d541b17" providerId="ADAL" clId="{556F13FC-A209-4B49-B11E-2629CF73EC0B}" dt="2024-09-20T11:52:54.679" v="1647" actId="478"/>
          <ac:spMkLst>
            <pc:docMk/>
            <pc:sldMk cId="2613992291" sldId="324"/>
            <ac:spMk id="3" creationId="{652AD943-E638-1D88-FA7E-DBED181178E5}"/>
          </ac:spMkLst>
        </pc:spChg>
        <pc:spChg chg="del">
          <ac:chgData name="Wayne Trodd" userId="fd2a40a3-6edc-445b-9283-915d3d541b17" providerId="ADAL" clId="{556F13FC-A209-4B49-B11E-2629CF73EC0B}" dt="2024-09-20T11:51:53.237" v="1590"/>
          <ac:spMkLst>
            <pc:docMk/>
            <pc:sldMk cId="2613992291" sldId="324"/>
            <ac:spMk id="4" creationId="{CA818D28-4094-2BFD-06B1-33498F7593F8}"/>
          </ac:spMkLst>
        </pc:spChg>
        <pc:spChg chg="add mod">
          <ac:chgData name="Wayne Trodd" userId="fd2a40a3-6edc-445b-9283-915d3d541b17" providerId="ADAL" clId="{556F13FC-A209-4B49-B11E-2629CF73EC0B}" dt="2024-10-01T09:29:09.788" v="3276" actId="1076"/>
          <ac:spMkLst>
            <pc:docMk/>
            <pc:sldMk cId="2613992291" sldId="324"/>
            <ac:spMk id="6" creationId="{FDA3AD2A-CE4B-3D78-041D-D2836FB67535}"/>
          </ac:spMkLst>
        </pc:spChg>
        <pc:spChg chg="add mod">
          <ac:chgData name="Wayne Trodd" userId="fd2a40a3-6edc-445b-9283-915d3d541b17" providerId="ADAL" clId="{556F13FC-A209-4B49-B11E-2629CF73EC0B}" dt="2024-10-01T09:17:00.570" v="3247" actId="1036"/>
          <ac:spMkLst>
            <pc:docMk/>
            <pc:sldMk cId="2613992291" sldId="324"/>
            <ac:spMk id="8" creationId="{878400F9-4FEC-A0C9-C19D-139BEC33FC80}"/>
          </ac:spMkLst>
        </pc:spChg>
        <pc:spChg chg="add del mod">
          <ac:chgData name="Wayne Trodd" userId="fd2a40a3-6edc-445b-9283-915d3d541b17" providerId="ADAL" clId="{556F13FC-A209-4B49-B11E-2629CF73EC0B}" dt="2024-10-01T09:16:20.880" v="3236" actId="22"/>
          <ac:spMkLst>
            <pc:docMk/>
            <pc:sldMk cId="2613992291" sldId="324"/>
            <ac:spMk id="10" creationId="{106A21FF-775E-767F-04F4-0F523034B2EA}"/>
          </ac:spMkLst>
        </pc:spChg>
        <pc:picChg chg="add del mod">
          <ac:chgData name="Wayne Trodd" userId="fd2a40a3-6edc-445b-9283-915d3d541b17" providerId="ADAL" clId="{556F13FC-A209-4B49-B11E-2629CF73EC0B}" dt="2024-10-01T09:15:25.222" v="3226" actId="478"/>
          <ac:picMkLst>
            <pc:docMk/>
            <pc:sldMk cId="2613992291" sldId="324"/>
            <ac:picMk id="5" creationId="{FC1CEEA7-D8CA-048D-52B5-94522327531A}"/>
          </ac:picMkLst>
        </pc:picChg>
        <pc:picChg chg="add del mod ord">
          <ac:chgData name="Wayne Trodd" userId="fd2a40a3-6edc-445b-9283-915d3d541b17" providerId="ADAL" clId="{556F13FC-A209-4B49-B11E-2629CF73EC0B}" dt="2024-10-01T09:16:01.755" v="3235" actId="478"/>
          <ac:picMkLst>
            <pc:docMk/>
            <pc:sldMk cId="2613992291" sldId="324"/>
            <ac:picMk id="7" creationId="{4DF85E46-9C5C-403C-AECD-4029B93C1807}"/>
          </ac:picMkLst>
        </pc:picChg>
        <pc:picChg chg="add mod ord">
          <ac:chgData name="Wayne Trodd" userId="fd2a40a3-6edc-445b-9283-915d3d541b17" providerId="ADAL" clId="{556F13FC-A209-4B49-B11E-2629CF73EC0B}" dt="2024-10-01T09:16:38.435" v="3242" actId="1076"/>
          <ac:picMkLst>
            <pc:docMk/>
            <pc:sldMk cId="2613992291" sldId="324"/>
            <ac:picMk id="12" creationId="{E069433E-5D2E-495B-34EA-4006399ABB19}"/>
          </ac:picMkLst>
        </pc:picChg>
      </pc:sldChg>
      <pc:sldChg chg="addSp delSp modSp new mod">
        <pc:chgData name="Wayne Trodd" userId="fd2a40a3-6edc-445b-9283-915d3d541b17" providerId="ADAL" clId="{556F13FC-A209-4B49-B11E-2629CF73EC0B}" dt="2024-10-07T14:35:57.782" v="3935" actId="20577"/>
        <pc:sldMkLst>
          <pc:docMk/>
          <pc:sldMk cId="694540735" sldId="325"/>
        </pc:sldMkLst>
        <pc:spChg chg="mod">
          <ac:chgData name="Wayne Trodd" userId="fd2a40a3-6edc-445b-9283-915d3d541b17" providerId="ADAL" clId="{556F13FC-A209-4B49-B11E-2629CF73EC0B}" dt="2024-09-24T14:36:51.706" v="1919" actId="113"/>
          <ac:spMkLst>
            <pc:docMk/>
            <pc:sldMk cId="694540735" sldId="325"/>
            <ac:spMk id="2" creationId="{839AF0D5-2F77-0271-0F9E-9B5D1C912D5A}"/>
          </ac:spMkLst>
        </pc:spChg>
        <pc:spChg chg="add mod">
          <ac:chgData name="Wayne Trodd" userId="fd2a40a3-6edc-445b-9283-915d3d541b17" providerId="ADAL" clId="{556F13FC-A209-4B49-B11E-2629CF73EC0B}" dt="2024-10-07T14:35:57.782" v="3935" actId="20577"/>
          <ac:spMkLst>
            <pc:docMk/>
            <pc:sldMk cId="694540735" sldId="325"/>
            <ac:spMk id="3" creationId="{95DA0D73-3F62-ECC1-168B-9E57003FA1FD}"/>
          </ac:spMkLst>
        </pc:spChg>
        <pc:spChg chg="del">
          <ac:chgData name="Wayne Trodd" userId="fd2a40a3-6edc-445b-9283-915d3d541b17" providerId="ADAL" clId="{556F13FC-A209-4B49-B11E-2629CF73EC0B}" dt="2024-09-24T14:36:54.316" v="1920" actId="478"/>
          <ac:spMkLst>
            <pc:docMk/>
            <pc:sldMk cId="694540735" sldId="325"/>
            <ac:spMk id="3" creationId="{EA010540-4BD7-485A-A5B6-3C09E7152EDB}"/>
          </ac:spMkLst>
        </pc:spChg>
        <pc:spChg chg="mod">
          <ac:chgData name="Wayne Trodd" userId="fd2a40a3-6edc-445b-9283-915d3d541b17" providerId="ADAL" clId="{556F13FC-A209-4B49-B11E-2629CF73EC0B}" dt="2024-10-01T10:29:44.036" v="3640" actId="20577"/>
          <ac:spMkLst>
            <pc:docMk/>
            <pc:sldMk cId="694540735" sldId="325"/>
            <ac:spMk id="4" creationId="{D2940CE8-F851-FAB5-8437-3B369B882DF5}"/>
          </ac:spMkLst>
        </pc:spChg>
        <pc:picChg chg="add mod ord">
          <ac:chgData name="Wayne Trodd" userId="fd2a40a3-6edc-445b-9283-915d3d541b17" providerId="ADAL" clId="{556F13FC-A209-4B49-B11E-2629CF73EC0B}" dt="2024-10-01T10:24:45.707" v="3517" actId="1076"/>
          <ac:picMkLst>
            <pc:docMk/>
            <pc:sldMk cId="694540735" sldId="325"/>
            <ac:picMk id="6" creationId="{E08563CD-9E09-D4DC-605B-80BEB689A6FB}"/>
          </ac:picMkLst>
        </pc:picChg>
        <pc:picChg chg="add mod">
          <ac:chgData name="Wayne Trodd" userId="fd2a40a3-6edc-445b-9283-915d3d541b17" providerId="ADAL" clId="{556F13FC-A209-4B49-B11E-2629CF73EC0B}" dt="2024-10-01T10:36:40.778" v="3686" actId="1076"/>
          <ac:picMkLst>
            <pc:docMk/>
            <pc:sldMk cId="694540735" sldId="325"/>
            <ac:picMk id="7" creationId="{31407652-AF8D-DDD8-9FEC-071E1B1CCD01}"/>
          </ac:picMkLst>
        </pc:picChg>
      </pc:sldChg>
      <pc:sldChg chg="delSp modSp new mod">
        <pc:chgData name="Wayne Trodd" userId="fd2a40a3-6edc-445b-9283-915d3d541b17" providerId="ADAL" clId="{556F13FC-A209-4B49-B11E-2629CF73EC0B}" dt="2024-10-01T10:39:33.977" v="3711" actId="1076"/>
        <pc:sldMkLst>
          <pc:docMk/>
          <pc:sldMk cId="2933835404" sldId="326"/>
        </pc:sldMkLst>
        <pc:spChg chg="mod">
          <ac:chgData name="Wayne Trodd" userId="fd2a40a3-6edc-445b-9283-915d3d541b17" providerId="ADAL" clId="{556F13FC-A209-4B49-B11E-2629CF73EC0B}" dt="2024-10-01T10:39:33.977" v="3711" actId="1076"/>
          <ac:spMkLst>
            <pc:docMk/>
            <pc:sldMk cId="2933835404" sldId="326"/>
            <ac:spMk id="2" creationId="{5D56FA45-D219-F373-E464-5A60C6C70419}"/>
          </ac:spMkLst>
        </pc:spChg>
        <pc:spChg chg="del">
          <ac:chgData name="Wayne Trodd" userId="fd2a40a3-6edc-445b-9283-915d3d541b17" providerId="ADAL" clId="{556F13FC-A209-4B49-B11E-2629CF73EC0B}" dt="2024-09-24T14:43:54.179" v="2143" actId="478"/>
          <ac:spMkLst>
            <pc:docMk/>
            <pc:sldMk cId="2933835404" sldId="326"/>
            <ac:spMk id="3" creationId="{A57C25BE-7A63-6435-B518-7F0EA854BBD1}"/>
          </ac:spMkLst>
        </pc:spChg>
        <pc:spChg chg="mod">
          <ac:chgData name="Wayne Trodd" userId="fd2a40a3-6edc-445b-9283-915d3d541b17" providerId="ADAL" clId="{556F13FC-A209-4B49-B11E-2629CF73EC0B}" dt="2024-10-01T10:39:28.838" v="3710" actId="14100"/>
          <ac:spMkLst>
            <pc:docMk/>
            <pc:sldMk cId="2933835404" sldId="326"/>
            <ac:spMk id="4" creationId="{BBAD3594-E263-8C3E-FEC5-866E881C5B56}"/>
          </ac:spMkLst>
        </pc:spChg>
      </pc:sldChg>
    </pc:docChg>
  </pc:docChgLst>
</pc:chgInfo>
</file>

<file path=ppt/charts/_rels/chart1.xml.rels><?xml version="1.0" encoding="UTF-8" standalone="yes"?>
<Relationships xmlns="http://schemas.openxmlformats.org/package/2006/relationships"><Relationship Id="rId3" Type="http://schemas.openxmlformats.org/officeDocument/2006/relationships/themeOverride" Target="../theme/themeOverride1.xml"/><Relationship Id="rId2" Type="http://schemas.microsoft.com/office/2011/relationships/chartColorStyle" Target="colors1.xml"/><Relationship Id="rId1" Type="http://schemas.microsoft.com/office/2011/relationships/chartStyle" Target="style1.xml"/><Relationship Id="rId4" Type="http://schemas.openxmlformats.org/officeDocument/2006/relationships/oleObject" Target="file:///\\owl\common\WQR%202019-2021\For%20Publication\WQReport%20files%20for%20Yellowstone\Excel%20tables%20and%20figures%20-updated\All%20Figures-Main%20Report.xlsx" TargetMode="Externa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title>
      <c:tx>
        <c:rich>
          <a:bodyPr rot="0" spcFirstLastPara="1" vertOverflow="ellipsis" vert="horz" wrap="square" anchor="ctr" anchorCtr="1"/>
          <a:lstStyle/>
          <a:p>
            <a:pPr>
              <a:defRPr sz="1400" b="1" i="0" u="none" strike="noStrike" kern="1200" spc="0" baseline="0">
                <a:solidFill>
                  <a:schemeClr val="tx1">
                    <a:lumMod val="65000"/>
                    <a:lumOff val="35000"/>
                  </a:schemeClr>
                </a:solidFill>
                <a:latin typeface="+mn-lt"/>
                <a:ea typeface="+mn-ea"/>
                <a:cs typeface="+mn-cs"/>
              </a:defRPr>
            </a:pPr>
            <a:r>
              <a:rPr lang="en-IE" sz="1800" b="1"/>
              <a:t>Surface Water Ecological</a:t>
            </a:r>
            <a:r>
              <a:rPr lang="en-IE" sz="1800" b="1" baseline="0"/>
              <a:t> Status</a:t>
            </a:r>
          </a:p>
          <a:p>
            <a:pPr>
              <a:defRPr b="1"/>
            </a:pPr>
            <a:r>
              <a:rPr lang="en-IE" b="1" baseline="0"/>
              <a:t>(Monitored Rivers, Lakes, Estuaries &amp; Coastal)</a:t>
            </a:r>
            <a:r>
              <a:rPr lang="en-IE" b="1"/>
              <a:t> </a:t>
            </a:r>
          </a:p>
        </c:rich>
      </c:tx>
      <c:overlay val="0"/>
      <c:spPr>
        <a:noFill/>
        <a:ln>
          <a:noFill/>
        </a:ln>
        <a:effectLst/>
      </c:spPr>
      <c:txPr>
        <a:bodyPr rot="0" spcFirstLastPara="1" vertOverflow="ellipsis" vert="horz" wrap="square" anchor="ctr" anchorCtr="1"/>
        <a:lstStyle/>
        <a:p>
          <a:pPr>
            <a:defRPr sz="1400" b="1"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barChart>
        <c:barDir val="bar"/>
        <c:grouping val="percentStacked"/>
        <c:varyColors val="0"/>
        <c:ser>
          <c:idx val="0"/>
          <c:order val="0"/>
          <c:tx>
            <c:strRef>
              <c:f>'All mon status exec sum'!$B$1</c:f>
              <c:strCache>
                <c:ptCount val="1"/>
                <c:pt idx="0">
                  <c:v>High</c:v>
                </c:pt>
              </c:strCache>
            </c:strRef>
          </c:tx>
          <c:spPr>
            <a:solidFill>
              <a:schemeClr val="accent1"/>
            </a:solidFill>
            <a:ln>
              <a:noFill/>
            </a:ln>
            <a:effectLst/>
          </c:spPr>
          <c:invertIfNegative val="0"/>
          <c:dLbls>
            <c:dLbl>
              <c:idx val="11"/>
              <c:delete val="1"/>
              <c:extLst>
                <c:ext xmlns:c15="http://schemas.microsoft.com/office/drawing/2012/chart" uri="{CE6537A1-D6FC-4f65-9D91-7224C49458BB}"/>
                <c:ext xmlns:c16="http://schemas.microsoft.com/office/drawing/2014/chart" uri="{C3380CC4-5D6E-409C-BE32-E72D297353CC}">
                  <c16:uniqueId val="{00000000-97A4-4865-B436-61316B10730D}"/>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bg1"/>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'All mon status exec sum'!$A$2:$A$5</c:f>
              <c:strCache>
                <c:ptCount val="4"/>
                <c:pt idx="0">
                  <c:v>2007-2009 (2480)</c:v>
                </c:pt>
                <c:pt idx="1">
                  <c:v>2010-2015 (2682)</c:v>
                </c:pt>
                <c:pt idx="2">
                  <c:v>2013-2018 (2717)</c:v>
                </c:pt>
                <c:pt idx="3">
                  <c:v>2016-2021 (2737)</c:v>
                </c:pt>
              </c:strCache>
            </c:strRef>
          </c:cat>
          <c:val>
            <c:numRef>
              <c:f>'All mon status exec sum'!$B$2:$B$5</c:f>
              <c:numCache>
                <c:formatCode>General</c:formatCode>
                <c:ptCount val="4"/>
                <c:pt idx="0">
                  <c:v>329</c:v>
                </c:pt>
                <c:pt idx="1">
                  <c:v>289</c:v>
                </c:pt>
                <c:pt idx="2">
                  <c:v>230</c:v>
                </c:pt>
                <c:pt idx="3">
                  <c:v>268</c:v>
                </c:pt>
              </c:numCache>
            </c:numRef>
          </c:val>
          <c:extLst>
            <c:ext xmlns:c16="http://schemas.microsoft.com/office/drawing/2014/chart" uri="{C3380CC4-5D6E-409C-BE32-E72D297353CC}">
              <c16:uniqueId val="{00000001-97A4-4865-B436-61316B10730D}"/>
            </c:ext>
          </c:extLst>
        </c:ser>
        <c:ser>
          <c:idx val="1"/>
          <c:order val="1"/>
          <c:tx>
            <c:strRef>
              <c:f>'All mon status exec sum'!$C$1</c:f>
              <c:strCache>
                <c:ptCount val="1"/>
                <c:pt idx="0">
                  <c:v>Good</c:v>
                </c:pt>
              </c:strCache>
            </c:strRef>
          </c:tx>
          <c:spPr>
            <a:solidFill>
              <a:srgbClr val="00B050"/>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bg1"/>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'All mon status exec sum'!$A$2:$A$5</c:f>
              <c:strCache>
                <c:ptCount val="4"/>
                <c:pt idx="0">
                  <c:v>2007-2009 (2480)</c:v>
                </c:pt>
                <c:pt idx="1">
                  <c:v>2010-2015 (2682)</c:v>
                </c:pt>
                <c:pt idx="2">
                  <c:v>2013-2018 (2717)</c:v>
                </c:pt>
                <c:pt idx="3">
                  <c:v>2016-2021 (2737)</c:v>
                </c:pt>
              </c:strCache>
            </c:strRef>
          </c:cat>
          <c:val>
            <c:numRef>
              <c:f>'All mon status exec sum'!$C$2:$C$5</c:f>
              <c:numCache>
                <c:formatCode>General</c:formatCode>
                <c:ptCount val="4"/>
                <c:pt idx="0">
                  <c:v>1085</c:v>
                </c:pt>
                <c:pt idx="1">
                  <c:v>1202</c:v>
                </c:pt>
                <c:pt idx="2">
                  <c:v>1192</c:v>
                </c:pt>
                <c:pt idx="3">
                  <c:v>1121</c:v>
                </c:pt>
              </c:numCache>
            </c:numRef>
          </c:val>
          <c:extLst>
            <c:ext xmlns:c16="http://schemas.microsoft.com/office/drawing/2014/chart" uri="{C3380CC4-5D6E-409C-BE32-E72D297353CC}">
              <c16:uniqueId val="{00000002-97A4-4865-B436-61316B10730D}"/>
            </c:ext>
          </c:extLst>
        </c:ser>
        <c:ser>
          <c:idx val="2"/>
          <c:order val="2"/>
          <c:tx>
            <c:strRef>
              <c:f>'All mon status exec sum'!$D$1</c:f>
              <c:strCache>
                <c:ptCount val="1"/>
                <c:pt idx="0">
                  <c:v>Moderate</c:v>
                </c:pt>
              </c:strCache>
            </c:strRef>
          </c:tx>
          <c:spPr>
            <a:solidFill>
              <a:srgbClr val="FFFF00"/>
            </a:solidFill>
            <a:ln>
              <a:noFill/>
            </a:ln>
            <a:effectLst/>
          </c:spPr>
          <c:invertIfNegative val="0"/>
          <c:dLbls>
            <c:dLbl>
              <c:idx val="8"/>
              <c:delete val="1"/>
              <c:extLst>
                <c:ext xmlns:c15="http://schemas.microsoft.com/office/drawing/2012/chart" uri="{CE6537A1-D6FC-4f65-9D91-7224C49458BB}"/>
                <c:ext xmlns:c16="http://schemas.microsoft.com/office/drawing/2014/chart" uri="{C3380CC4-5D6E-409C-BE32-E72D297353CC}">
                  <c16:uniqueId val="{00000003-97A4-4865-B436-61316B10730D}"/>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'All mon status exec sum'!$A$2:$A$5</c:f>
              <c:strCache>
                <c:ptCount val="4"/>
                <c:pt idx="0">
                  <c:v>2007-2009 (2480)</c:v>
                </c:pt>
                <c:pt idx="1">
                  <c:v>2010-2015 (2682)</c:v>
                </c:pt>
                <c:pt idx="2">
                  <c:v>2013-2018 (2717)</c:v>
                </c:pt>
                <c:pt idx="3">
                  <c:v>2016-2021 (2737)</c:v>
                </c:pt>
              </c:strCache>
            </c:strRef>
          </c:cat>
          <c:val>
            <c:numRef>
              <c:f>'All mon status exec sum'!$D$2:$D$5</c:f>
              <c:numCache>
                <c:formatCode>General</c:formatCode>
                <c:ptCount val="4"/>
                <c:pt idx="0">
                  <c:v>676</c:v>
                </c:pt>
                <c:pt idx="1">
                  <c:v>714</c:v>
                </c:pt>
                <c:pt idx="2">
                  <c:v>777</c:v>
                </c:pt>
                <c:pt idx="3">
                  <c:v>847</c:v>
                </c:pt>
              </c:numCache>
            </c:numRef>
          </c:val>
          <c:extLst>
            <c:ext xmlns:c16="http://schemas.microsoft.com/office/drawing/2014/chart" uri="{C3380CC4-5D6E-409C-BE32-E72D297353CC}">
              <c16:uniqueId val="{00000004-97A4-4865-B436-61316B10730D}"/>
            </c:ext>
          </c:extLst>
        </c:ser>
        <c:ser>
          <c:idx val="3"/>
          <c:order val="3"/>
          <c:tx>
            <c:strRef>
              <c:f>'All mon status exec sum'!$E$1</c:f>
              <c:strCache>
                <c:ptCount val="1"/>
                <c:pt idx="0">
                  <c:v>Poor</c:v>
                </c:pt>
              </c:strCache>
            </c:strRef>
          </c:tx>
          <c:spPr>
            <a:solidFill>
              <a:schemeClr val="accent4"/>
            </a:solidFill>
            <a:ln>
              <a:noFill/>
            </a:ln>
            <a:effectLst/>
          </c:spPr>
          <c:invertIfNegative val="0"/>
          <c:dLbls>
            <c:dLbl>
              <c:idx val="12"/>
              <c:delete val="1"/>
              <c:extLst>
                <c:ext xmlns:c15="http://schemas.microsoft.com/office/drawing/2012/chart" uri="{CE6537A1-D6FC-4f65-9D91-7224C49458BB}"/>
                <c:ext xmlns:c16="http://schemas.microsoft.com/office/drawing/2014/chart" uri="{C3380CC4-5D6E-409C-BE32-E72D297353CC}">
                  <c16:uniqueId val="{00000005-97A4-4865-B436-61316B10730D}"/>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'All mon status exec sum'!$A$2:$A$5</c:f>
              <c:strCache>
                <c:ptCount val="4"/>
                <c:pt idx="0">
                  <c:v>2007-2009 (2480)</c:v>
                </c:pt>
                <c:pt idx="1">
                  <c:v>2010-2015 (2682)</c:v>
                </c:pt>
                <c:pt idx="2">
                  <c:v>2013-2018 (2717)</c:v>
                </c:pt>
                <c:pt idx="3">
                  <c:v>2016-2021 (2737)</c:v>
                </c:pt>
              </c:strCache>
            </c:strRef>
          </c:cat>
          <c:val>
            <c:numRef>
              <c:f>'All mon status exec sum'!$E$2:$E$5</c:f>
              <c:numCache>
                <c:formatCode>General</c:formatCode>
                <c:ptCount val="4"/>
                <c:pt idx="0">
                  <c:v>357</c:v>
                </c:pt>
                <c:pt idx="1">
                  <c:v>450</c:v>
                </c:pt>
                <c:pt idx="2">
                  <c:v>494</c:v>
                </c:pt>
                <c:pt idx="3">
                  <c:v>485</c:v>
                </c:pt>
              </c:numCache>
            </c:numRef>
          </c:val>
          <c:extLst>
            <c:ext xmlns:c16="http://schemas.microsoft.com/office/drawing/2014/chart" uri="{C3380CC4-5D6E-409C-BE32-E72D297353CC}">
              <c16:uniqueId val="{00000006-97A4-4865-B436-61316B10730D}"/>
            </c:ext>
          </c:extLst>
        </c:ser>
        <c:ser>
          <c:idx val="4"/>
          <c:order val="4"/>
          <c:tx>
            <c:strRef>
              <c:f>'All mon status exec sum'!$F$1</c:f>
              <c:strCache>
                <c:ptCount val="1"/>
                <c:pt idx="0">
                  <c:v>Bad</c:v>
                </c:pt>
              </c:strCache>
            </c:strRef>
          </c:tx>
          <c:spPr>
            <a:solidFill>
              <a:srgbClr val="FF0000"/>
            </a:solidFill>
            <a:ln>
              <a:noFill/>
            </a:ln>
            <a:effectLst/>
          </c:spPr>
          <c:invertIfNegative val="0"/>
          <c:dLbls>
            <c:dLbl>
              <c:idx val="0"/>
              <c:layout>
                <c:manualLayout>
                  <c:x val="2.4748640529893728E-2"/>
                  <c:y val="-3.5555560080243069E-2"/>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7-97A4-4865-B436-61316B10730D}"/>
                </c:ext>
              </c:extLst>
            </c:dLbl>
            <c:dLbl>
              <c:idx val="1"/>
              <c:layout>
                <c:manualLayout>
                  <c:x val="2.3201850496775141E-2"/>
                  <c:y val="-3.8787883723901594E-2"/>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8-97A4-4865-B436-61316B10730D}"/>
                </c:ext>
              </c:extLst>
            </c:dLbl>
            <c:dLbl>
              <c:idx val="2"/>
              <c:layout>
                <c:manualLayout>
                  <c:x val="2.3201850496775481E-2"/>
                  <c:y val="-2.2626265505609228E-2"/>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9-97A4-4865-B436-61316B10730D}"/>
                </c:ext>
              </c:extLst>
            </c:dLbl>
            <c:dLbl>
              <c:idx val="3"/>
              <c:layout>
                <c:manualLayout>
                  <c:x val="1.7014690364301824E-2"/>
                  <c:y val="-4.2020207367559993E-2"/>
                </c:manualLayout>
              </c:layou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A-97A4-4865-B436-61316B10730D}"/>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'All mon status exec sum'!$A$2:$A$5</c:f>
              <c:strCache>
                <c:ptCount val="4"/>
                <c:pt idx="0">
                  <c:v>2007-2009 (2480)</c:v>
                </c:pt>
                <c:pt idx="1">
                  <c:v>2010-2015 (2682)</c:v>
                </c:pt>
                <c:pt idx="2">
                  <c:v>2013-2018 (2717)</c:v>
                </c:pt>
                <c:pt idx="3">
                  <c:v>2016-2021 (2737)</c:v>
                </c:pt>
              </c:strCache>
            </c:strRef>
          </c:cat>
          <c:val>
            <c:numRef>
              <c:f>'All mon status exec sum'!$F$2:$F$5</c:f>
              <c:numCache>
                <c:formatCode>General</c:formatCode>
                <c:ptCount val="4"/>
                <c:pt idx="0">
                  <c:v>33</c:v>
                </c:pt>
                <c:pt idx="1">
                  <c:v>27</c:v>
                </c:pt>
                <c:pt idx="2">
                  <c:v>24</c:v>
                </c:pt>
                <c:pt idx="3">
                  <c:v>16</c:v>
                </c:pt>
              </c:numCache>
            </c:numRef>
          </c:val>
          <c:extLst>
            <c:ext xmlns:c16="http://schemas.microsoft.com/office/drawing/2014/chart" uri="{C3380CC4-5D6E-409C-BE32-E72D297353CC}">
              <c16:uniqueId val="{0000000B-97A4-4865-B436-61316B10730D}"/>
            </c:ext>
          </c:extLst>
        </c:ser>
        <c:dLbls>
          <c:showLegendKey val="0"/>
          <c:showVal val="0"/>
          <c:showCatName val="0"/>
          <c:showSerName val="0"/>
          <c:showPercent val="0"/>
          <c:showBubbleSize val="0"/>
        </c:dLbls>
        <c:gapWidth val="40"/>
        <c:overlap val="100"/>
        <c:axId val="2104435568"/>
        <c:axId val="2108345552"/>
      </c:barChart>
      <c:catAx>
        <c:axId val="2104435568"/>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08345552"/>
        <c:crosses val="autoZero"/>
        <c:auto val="1"/>
        <c:lblAlgn val="ctr"/>
        <c:lblOffset val="100"/>
        <c:noMultiLvlLbl val="0"/>
      </c:catAx>
      <c:valAx>
        <c:axId val="2108345552"/>
        <c:scaling>
          <c:orientation val="minMax"/>
        </c:scaling>
        <c:delete val="0"/>
        <c:axPos val="b"/>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104435568"/>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extLst/>
  </c:chart>
  <c:spPr>
    <a:solidFill>
      <a:schemeClr val="bg1"/>
    </a:solidFill>
    <a:ln w="9525" cap="flat" cmpd="sng" algn="ctr">
      <a:noFill/>
      <a:round/>
    </a:ln>
    <a:effectLst/>
  </c:spPr>
  <c:txPr>
    <a:bodyPr/>
    <a:lstStyle/>
    <a:p>
      <a:pPr>
        <a:defRPr/>
      </a:pPr>
      <a:endParaRPr lang="en-US"/>
    </a:p>
  </c:txPr>
  <c:externalData r:id="rId4">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E"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E62E074-BE1B-4199-8E7B-3BDC84113661}" type="datetimeFigureOut">
              <a:rPr lang="en-IE" smtClean="0"/>
              <a:t>07/10/2024</a:t>
            </a:fld>
            <a:endParaRPr lang="en-IE"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E"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E"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E0AC27E-AF1A-4414-AC98-98119C6C6387}" type="slidenum">
              <a:rPr lang="en-IE" smtClean="0"/>
              <a:t>‹#›</a:t>
            </a:fld>
            <a:endParaRPr lang="en-IE" dirty="0"/>
          </a:p>
        </p:txBody>
      </p:sp>
    </p:spTree>
    <p:extLst>
      <p:ext uri="{BB962C8B-B14F-4D97-AF65-F5344CB8AC3E}">
        <p14:creationId xmlns:p14="http://schemas.microsoft.com/office/powerpoint/2010/main" val="388167182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dirty="0"/>
          </a:p>
        </p:txBody>
      </p:sp>
      <p:sp>
        <p:nvSpPr>
          <p:cNvPr id="4" name="Slide Number Placeholder 3"/>
          <p:cNvSpPr>
            <a:spLocks noGrp="1"/>
          </p:cNvSpPr>
          <p:nvPr>
            <p:ph type="sldNum" sz="quarter" idx="5"/>
          </p:nvPr>
        </p:nvSpPr>
        <p:spPr/>
        <p:txBody>
          <a:bodyPr/>
          <a:lstStyle/>
          <a:p>
            <a:fld id="{0E0AC27E-AF1A-4414-AC98-98119C6C6387}" type="slidenum">
              <a:rPr lang="en-IE" smtClean="0"/>
              <a:t>3</a:t>
            </a:fld>
            <a:endParaRPr lang="en-IE" dirty="0"/>
          </a:p>
        </p:txBody>
      </p:sp>
    </p:spTree>
    <p:extLst>
      <p:ext uri="{BB962C8B-B14F-4D97-AF65-F5344CB8AC3E}">
        <p14:creationId xmlns:p14="http://schemas.microsoft.com/office/powerpoint/2010/main" val="392666943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dirty="0"/>
          </a:p>
        </p:txBody>
      </p:sp>
      <p:sp>
        <p:nvSpPr>
          <p:cNvPr id="4" name="Slide Number Placeholder 3"/>
          <p:cNvSpPr>
            <a:spLocks noGrp="1"/>
          </p:cNvSpPr>
          <p:nvPr>
            <p:ph type="sldNum" sz="quarter" idx="5"/>
          </p:nvPr>
        </p:nvSpPr>
        <p:spPr/>
        <p:txBody>
          <a:bodyPr/>
          <a:lstStyle/>
          <a:p>
            <a:fld id="{0E0AC27E-AF1A-4414-AC98-98119C6C6387}" type="slidenum">
              <a:rPr lang="en-IE" smtClean="0"/>
              <a:t>12</a:t>
            </a:fld>
            <a:endParaRPr lang="en-IE" dirty="0"/>
          </a:p>
        </p:txBody>
      </p:sp>
    </p:spTree>
    <p:extLst>
      <p:ext uri="{BB962C8B-B14F-4D97-AF65-F5344CB8AC3E}">
        <p14:creationId xmlns:p14="http://schemas.microsoft.com/office/powerpoint/2010/main" val="154525345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dirty="0"/>
          </a:p>
        </p:txBody>
      </p:sp>
      <p:sp>
        <p:nvSpPr>
          <p:cNvPr id="4" name="Slide Number Placeholder 3"/>
          <p:cNvSpPr>
            <a:spLocks noGrp="1"/>
          </p:cNvSpPr>
          <p:nvPr>
            <p:ph type="sldNum" sz="quarter" idx="5"/>
          </p:nvPr>
        </p:nvSpPr>
        <p:spPr/>
        <p:txBody>
          <a:bodyPr/>
          <a:lstStyle/>
          <a:p>
            <a:fld id="{0E0AC27E-AF1A-4414-AC98-98119C6C6387}" type="slidenum">
              <a:rPr lang="en-IE" smtClean="0"/>
              <a:t>13</a:t>
            </a:fld>
            <a:endParaRPr lang="en-IE" dirty="0"/>
          </a:p>
        </p:txBody>
      </p:sp>
    </p:spTree>
    <p:extLst>
      <p:ext uri="{BB962C8B-B14F-4D97-AF65-F5344CB8AC3E}">
        <p14:creationId xmlns:p14="http://schemas.microsoft.com/office/powerpoint/2010/main" val="3672524828"/>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5.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5.emf"/><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01">
    <p:spTree>
      <p:nvGrpSpPr>
        <p:cNvPr id="1" name=""/>
        <p:cNvGrpSpPr/>
        <p:nvPr/>
      </p:nvGrpSpPr>
      <p:grpSpPr>
        <a:xfrm>
          <a:off x="0" y="0"/>
          <a:ext cx="0" cy="0"/>
          <a:chOff x="0" y="0"/>
          <a:chExt cx="0" cy="0"/>
        </a:xfrm>
      </p:grpSpPr>
      <p:sp>
        <p:nvSpPr>
          <p:cNvPr id="15" name="Rectangle 14"/>
          <p:cNvSpPr/>
          <p:nvPr userDrawn="1"/>
        </p:nvSpPr>
        <p:spPr>
          <a:xfrm>
            <a:off x="0" y="2880000"/>
            <a:ext cx="9163050" cy="2263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16" name="Rectangle 15"/>
          <p:cNvSpPr/>
          <p:nvPr userDrawn="1"/>
        </p:nvSpPr>
        <p:spPr>
          <a:xfrm>
            <a:off x="0" y="2880000"/>
            <a:ext cx="9163050" cy="1800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19" name="Title 1"/>
          <p:cNvSpPr>
            <a:spLocks noGrp="1"/>
          </p:cNvSpPr>
          <p:nvPr>
            <p:ph type="ctrTitle"/>
          </p:nvPr>
        </p:nvSpPr>
        <p:spPr>
          <a:xfrm>
            <a:off x="685799" y="2880000"/>
            <a:ext cx="7774633" cy="1563718"/>
          </a:xfrm>
          <a:prstGeom prst="rect">
            <a:avLst/>
          </a:prstGeom>
        </p:spPr>
        <p:txBody>
          <a:bodyPr lIns="0" tIns="0" rIns="0" bIns="0" anchor="ctr" anchorCtr="0"/>
          <a:lstStyle>
            <a:lvl1pPr>
              <a:defRPr sz="4000" b="1">
                <a:solidFill>
                  <a:schemeClr val="bg1"/>
                </a:solidFill>
              </a:defRPr>
            </a:lvl1pPr>
          </a:lstStyle>
          <a:p>
            <a:r>
              <a:rPr lang="ga-IE" dirty="0"/>
              <a:t>Click to edit Master title style</a:t>
            </a:r>
            <a:endParaRPr lang="en-US" dirty="0"/>
          </a:p>
        </p:txBody>
      </p:sp>
      <p:sp>
        <p:nvSpPr>
          <p:cNvPr id="6" name="Text Placeholder 2"/>
          <p:cNvSpPr>
            <a:spLocks noGrp="1"/>
          </p:cNvSpPr>
          <p:nvPr>
            <p:ph type="body" sz="quarter" idx="10"/>
          </p:nvPr>
        </p:nvSpPr>
        <p:spPr>
          <a:xfrm>
            <a:off x="685800" y="4443718"/>
            <a:ext cx="7774632" cy="699782"/>
          </a:xfrm>
          <a:prstGeom prst="rect">
            <a:avLst/>
          </a:prstGeom>
        </p:spPr>
        <p:txBody>
          <a:bodyPr vert="horz" lIns="0" tIns="0" rIns="0" bIns="72000" anchor="ctr"/>
          <a:lstStyle>
            <a:lvl1pPr marL="0" indent="0" algn="ctr">
              <a:spcBef>
                <a:spcPts val="2088"/>
              </a:spcBef>
              <a:buNone/>
              <a:defRPr sz="1400">
                <a:solidFill>
                  <a:schemeClr val="bg1"/>
                </a:solidFill>
              </a:defRPr>
            </a:lvl1pPr>
            <a:lvl2pPr marL="0" indent="0" algn="ctr">
              <a:spcBef>
                <a:spcPts val="2088"/>
              </a:spcBef>
              <a:buNone/>
              <a:defRPr sz="1200">
                <a:solidFill>
                  <a:schemeClr val="bg1"/>
                </a:solidFill>
              </a:defRPr>
            </a:lvl2pPr>
            <a:lvl3pPr marL="0" indent="0" algn="ctr">
              <a:spcBef>
                <a:spcPts val="2088"/>
              </a:spcBef>
              <a:buNone/>
              <a:defRPr sz="1200">
                <a:solidFill>
                  <a:schemeClr val="bg1"/>
                </a:solidFill>
              </a:defRPr>
            </a:lvl3pPr>
            <a:lvl4pPr marL="0" indent="0" algn="ctr">
              <a:spcBef>
                <a:spcPts val="2088"/>
              </a:spcBef>
              <a:buNone/>
              <a:defRPr sz="1200">
                <a:solidFill>
                  <a:schemeClr val="bg1"/>
                </a:solidFill>
              </a:defRPr>
            </a:lvl4pPr>
            <a:lvl5pPr marL="0" indent="0" algn="ctr">
              <a:spcBef>
                <a:spcPts val="2088"/>
              </a:spcBef>
              <a:buNone/>
              <a:defRPr sz="1200">
                <a:solidFill>
                  <a:schemeClr val="bg1"/>
                </a:solidFill>
              </a:defRPr>
            </a:lvl5pPr>
          </a:lstStyle>
          <a:p>
            <a:pPr lvl="0"/>
            <a:r>
              <a:rPr lang="en-GB" dirty="0"/>
              <a:t>Click to edit Master text styles</a:t>
            </a:r>
            <a:endParaRPr lang="en-US" dirty="0"/>
          </a:p>
        </p:txBody>
      </p:sp>
      <p:pic>
        <p:nvPicPr>
          <p:cNvPr id="7" name="Picture 6"/>
          <p:cNvPicPr>
            <a:picLocks noChangeAspect="1"/>
          </p:cNvPicPr>
          <p:nvPr userDrawn="1"/>
        </p:nvPicPr>
        <p:blipFill>
          <a:blip r:embed="rId2"/>
          <a:stretch>
            <a:fillRect/>
          </a:stretch>
        </p:blipFill>
        <p:spPr>
          <a:xfrm>
            <a:off x="2483768" y="99566"/>
            <a:ext cx="4178300" cy="2616200"/>
          </a:xfrm>
          <a:prstGeom prst="rect">
            <a:avLst/>
          </a:prstGeom>
        </p:spPr>
      </p:pic>
    </p:spTree>
    <p:extLst>
      <p:ext uri="{BB962C8B-B14F-4D97-AF65-F5344CB8AC3E}">
        <p14:creationId xmlns:p14="http://schemas.microsoft.com/office/powerpoint/2010/main" val="10772234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02">
    <p:spTree>
      <p:nvGrpSpPr>
        <p:cNvPr id="1" name=""/>
        <p:cNvGrpSpPr/>
        <p:nvPr/>
      </p:nvGrpSpPr>
      <p:grpSpPr>
        <a:xfrm>
          <a:off x="0" y="0"/>
          <a:ext cx="0" cy="0"/>
          <a:chOff x="0" y="0"/>
          <a:chExt cx="0" cy="0"/>
        </a:xfrm>
      </p:grpSpPr>
      <p:sp>
        <p:nvSpPr>
          <p:cNvPr id="6" name="Rectangle 5"/>
          <p:cNvSpPr/>
          <p:nvPr userDrawn="1"/>
        </p:nvSpPr>
        <p:spPr>
          <a:xfrm>
            <a:off x="3238501" y="-16272"/>
            <a:ext cx="5905499" cy="5159772"/>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8" name="Rectangle 7"/>
          <p:cNvSpPr/>
          <p:nvPr userDrawn="1"/>
        </p:nvSpPr>
        <p:spPr>
          <a:xfrm rot="5400000">
            <a:off x="569712" y="2474713"/>
            <a:ext cx="5159773" cy="177802"/>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pic>
        <p:nvPicPr>
          <p:cNvPr id="9" name="Picture 8"/>
          <p:cNvPicPr>
            <a:picLocks noChangeAspect="1"/>
          </p:cNvPicPr>
          <p:nvPr userDrawn="1"/>
        </p:nvPicPr>
        <p:blipFill rotWithShape="1">
          <a:blip r:embed="rId2"/>
          <a:srcRect b="64656"/>
          <a:stretch/>
        </p:blipFill>
        <p:spPr>
          <a:xfrm>
            <a:off x="-38100" y="1683729"/>
            <a:ext cx="3073400" cy="1176053"/>
          </a:xfrm>
          <a:prstGeom prst="rect">
            <a:avLst/>
          </a:prstGeom>
        </p:spPr>
      </p:pic>
      <p:sp>
        <p:nvSpPr>
          <p:cNvPr id="10" name="Title 1"/>
          <p:cNvSpPr>
            <a:spLocks noGrp="1"/>
          </p:cNvSpPr>
          <p:nvPr>
            <p:ph type="ctrTitle" hasCustomPrompt="1"/>
          </p:nvPr>
        </p:nvSpPr>
        <p:spPr>
          <a:xfrm>
            <a:off x="3238500" y="-16272"/>
            <a:ext cx="5924549" cy="4320000"/>
          </a:xfrm>
          <a:prstGeom prst="rect">
            <a:avLst/>
          </a:prstGeom>
        </p:spPr>
        <p:txBody>
          <a:bodyPr lIns="360000" tIns="0" rIns="360000" bIns="144000" anchor="ctr" anchorCtr="0"/>
          <a:lstStyle>
            <a:lvl1pPr>
              <a:defRPr sz="4000" b="0">
                <a:solidFill>
                  <a:schemeClr val="bg1"/>
                </a:solidFill>
              </a:defRPr>
            </a:lvl1pPr>
          </a:lstStyle>
          <a:p>
            <a:r>
              <a:rPr lang="ga-IE" dirty="0"/>
              <a:t>Click to Edit Master Title Style</a:t>
            </a:r>
            <a:endParaRPr lang="en-US" dirty="0"/>
          </a:p>
        </p:txBody>
      </p:sp>
      <p:sp>
        <p:nvSpPr>
          <p:cNvPr id="3" name="Text Placeholder 2"/>
          <p:cNvSpPr>
            <a:spLocks noGrp="1"/>
          </p:cNvSpPr>
          <p:nvPr>
            <p:ph type="body" sz="quarter" idx="10"/>
          </p:nvPr>
        </p:nvSpPr>
        <p:spPr>
          <a:xfrm>
            <a:off x="3238500" y="4303713"/>
            <a:ext cx="5940000" cy="839787"/>
          </a:xfrm>
          <a:prstGeom prst="rect">
            <a:avLst/>
          </a:prstGeom>
        </p:spPr>
        <p:txBody>
          <a:bodyPr vert="horz" lIns="0" tIns="0" rIns="0" bIns="72000" anchor="ctr"/>
          <a:lstStyle>
            <a:lvl1pPr marL="0" indent="0" algn="ctr">
              <a:spcBef>
                <a:spcPts val="2088"/>
              </a:spcBef>
              <a:buNone/>
              <a:defRPr sz="1400">
                <a:solidFill>
                  <a:schemeClr val="bg1"/>
                </a:solidFill>
              </a:defRPr>
            </a:lvl1pPr>
            <a:lvl2pPr marL="0" indent="0" algn="ctr">
              <a:spcBef>
                <a:spcPts val="2088"/>
              </a:spcBef>
              <a:buNone/>
              <a:defRPr sz="1200">
                <a:solidFill>
                  <a:schemeClr val="bg1"/>
                </a:solidFill>
              </a:defRPr>
            </a:lvl2pPr>
            <a:lvl3pPr marL="0" indent="0" algn="ctr">
              <a:spcBef>
                <a:spcPts val="2088"/>
              </a:spcBef>
              <a:buNone/>
              <a:defRPr sz="1200">
                <a:solidFill>
                  <a:schemeClr val="bg1"/>
                </a:solidFill>
              </a:defRPr>
            </a:lvl3pPr>
            <a:lvl4pPr marL="0" indent="0" algn="ctr">
              <a:spcBef>
                <a:spcPts val="2088"/>
              </a:spcBef>
              <a:buNone/>
              <a:defRPr sz="1200">
                <a:solidFill>
                  <a:schemeClr val="bg1"/>
                </a:solidFill>
              </a:defRPr>
            </a:lvl4pPr>
            <a:lvl5pPr marL="0" indent="0" algn="ctr">
              <a:spcBef>
                <a:spcPts val="2088"/>
              </a:spcBef>
              <a:buNone/>
              <a:defRPr sz="1200">
                <a:solidFill>
                  <a:schemeClr val="bg1"/>
                </a:solidFill>
              </a:defRPr>
            </a:lvl5pPr>
          </a:lstStyle>
          <a:p>
            <a:pPr lvl="0"/>
            <a:r>
              <a:rPr lang="en-GB" dirty="0"/>
              <a:t>Click to edit Master text styles</a:t>
            </a:r>
            <a:endParaRPr lang="en-US" dirty="0"/>
          </a:p>
        </p:txBody>
      </p:sp>
    </p:spTree>
    <p:extLst>
      <p:ext uri="{BB962C8B-B14F-4D97-AF65-F5344CB8AC3E}">
        <p14:creationId xmlns:p14="http://schemas.microsoft.com/office/powerpoint/2010/main" val="37778383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le03">
    <p:spTree>
      <p:nvGrpSpPr>
        <p:cNvPr id="1" name=""/>
        <p:cNvGrpSpPr/>
        <p:nvPr/>
      </p:nvGrpSpPr>
      <p:grpSpPr>
        <a:xfrm>
          <a:off x="0" y="0"/>
          <a:ext cx="0" cy="0"/>
          <a:chOff x="0" y="0"/>
          <a:chExt cx="0" cy="0"/>
        </a:xfrm>
      </p:grpSpPr>
      <p:pic>
        <p:nvPicPr>
          <p:cNvPr id="7" name="Picture 6" descr="05411-EPA-TitleSlide-2.jpg"/>
          <p:cNvPicPr>
            <a:picLocks noChangeAspect="1"/>
          </p:cNvPicPr>
          <p:nvPr userDrawn="1"/>
        </p:nvPicPr>
        <p:blipFill>
          <a:blip r:embed="rId2"/>
          <a:stretch>
            <a:fillRect/>
          </a:stretch>
        </p:blipFill>
        <p:spPr>
          <a:xfrm>
            <a:off x="0" y="0"/>
            <a:ext cx="9144000" cy="5145024"/>
          </a:xfrm>
          <a:prstGeom prst="rect">
            <a:avLst/>
          </a:prstGeom>
        </p:spPr>
      </p:pic>
      <p:sp>
        <p:nvSpPr>
          <p:cNvPr id="14" name="Title 1"/>
          <p:cNvSpPr>
            <a:spLocks noGrp="1"/>
          </p:cNvSpPr>
          <p:nvPr>
            <p:ph type="ctrTitle"/>
          </p:nvPr>
        </p:nvSpPr>
        <p:spPr>
          <a:xfrm>
            <a:off x="685800" y="2283718"/>
            <a:ext cx="6262463" cy="2160000"/>
          </a:xfrm>
          <a:prstGeom prst="rect">
            <a:avLst/>
          </a:prstGeom>
        </p:spPr>
        <p:txBody>
          <a:bodyPr lIns="0" tIns="0" rIns="0" bIns="144000" anchor="ctr" anchorCtr="0"/>
          <a:lstStyle>
            <a:lvl1pPr algn="l">
              <a:defRPr sz="4000" b="1">
                <a:solidFill>
                  <a:schemeClr val="bg1"/>
                </a:solidFill>
              </a:defRPr>
            </a:lvl1pPr>
          </a:lstStyle>
          <a:p>
            <a:r>
              <a:rPr lang="ga-IE" dirty="0"/>
              <a:t>Click to edit Master title style</a:t>
            </a:r>
            <a:endParaRPr lang="en-US" dirty="0"/>
          </a:p>
        </p:txBody>
      </p:sp>
      <p:sp>
        <p:nvSpPr>
          <p:cNvPr id="5" name="Text Placeholder 2"/>
          <p:cNvSpPr>
            <a:spLocks noGrp="1"/>
          </p:cNvSpPr>
          <p:nvPr>
            <p:ph type="body" sz="quarter" idx="10"/>
          </p:nvPr>
        </p:nvSpPr>
        <p:spPr>
          <a:xfrm>
            <a:off x="685800" y="4443718"/>
            <a:ext cx="6262462" cy="699782"/>
          </a:xfrm>
          <a:prstGeom prst="rect">
            <a:avLst/>
          </a:prstGeom>
        </p:spPr>
        <p:txBody>
          <a:bodyPr vert="horz" lIns="0" tIns="0" rIns="0" bIns="72000" anchor="ctr"/>
          <a:lstStyle>
            <a:lvl1pPr marL="0" indent="0" algn="l">
              <a:spcBef>
                <a:spcPts val="2088"/>
              </a:spcBef>
              <a:buNone/>
              <a:defRPr sz="1400">
                <a:solidFill>
                  <a:schemeClr val="bg1"/>
                </a:solidFill>
              </a:defRPr>
            </a:lvl1pPr>
            <a:lvl2pPr marL="0" indent="0" algn="ctr">
              <a:spcBef>
                <a:spcPts val="2088"/>
              </a:spcBef>
              <a:buNone/>
              <a:defRPr sz="1200">
                <a:solidFill>
                  <a:schemeClr val="bg1"/>
                </a:solidFill>
              </a:defRPr>
            </a:lvl2pPr>
            <a:lvl3pPr marL="0" indent="0" algn="ctr">
              <a:spcBef>
                <a:spcPts val="2088"/>
              </a:spcBef>
              <a:buNone/>
              <a:defRPr sz="1200">
                <a:solidFill>
                  <a:schemeClr val="bg1"/>
                </a:solidFill>
              </a:defRPr>
            </a:lvl3pPr>
            <a:lvl4pPr marL="0" indent="0" algn="ctr">
              <a:spcBef>
                <a:spcPts val="2088"/>
              </a:spcBef>
              <a:buNone/>
              <a:defRPr sz="1200">
                <a:solidFill>
                  <a:schemeClr val="bg1"/>
                </a:solidFill>
              </a:defRPr>
            </a:lvl4pPr>
            <a:lvl5pPr marL="0" indent="0" algn="ctr">
              <a:spcBef>
                <a:spcPts val="2088"/>
              </a:spcBef>
              <a:buNone/>
              <a:defRPr sz="1200">
                <a:solidFill>
                  <a:schemeClr val="bg1"/>
                </a:solidFill>
              </a:defRPr>
            </a:lvl5pPr>
          </a:lstStyle>
          <a:p>
            <a:pPr lvl="0"/>
            <a:r>
              <a:rPr lang="en-GB" dirty="0"/>
              <a:t>Click to edit Master text styles</a:t>
            </a:r>
            <a:endParaRPr lang="en-US" dirty="0"/>
          </a:p>
        </p:txBody>
      </p:sp>
      <p:pic>
        <p:nvPicPr>
          <p:cNvPr id="6" name="Picture 5"/>
          <p:cNvPicPr>
            <a:picLocks noChangeAspect="1"/>
          </p:cNvPicPr>
          <p:nvPr userDrawn="1"/>
        </p:nvPicPr>
        <p:blipFill>
          <a:blip r:embed="rId3"/>
          <a:stretch>
            <a:fillRect/>
          </a:stretch>
        </p:blipFill>
        <p:spPr>
          <a:xfrm>
            <a:off x="4965700" y="-44450"/>
            <a:ext cx="4178300" cy="2616200"/>
          </a:xfrm>
          <a:prstGeom prst="rect">
            <a:avLst/>
          </a:prstGeom>
        </p:spPr>
      </p:pic>
    </p:spTree>
    <p:extLst>
      <p:ext uri="{BB962C8B-B14F-4D97-AF65-F5344CB8AC3E}">
        <p14:creationId xmlns:p14="http://schemas.microsoft.com/office/powerpoint/2010/main" val="13391530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Col-01">
    <p:spTree>
      <p:nvGrpSpPr>
        <p:cNvPr id="1" name=""/>
        <p:cNvGrpSpPr/>
        <p:nvPr/>
      </p:nvGrpSpPr>
      <p:grpSpPr>
        <a:xfrm>
          <a:off x="0" y="0"/>
          <a:ext cx="0" cy="0"/>
          <a:chOff x="0" y="0"/>
          <a:chExt cx="0" cy="0"/>
        </a:xfrm>
      </p:grpSpPr>
      <p:sp>
        <p:nvSpPr>
          <p:cNvPr id="7" name="Rectangle 6"/>
          <p:cNvSpPr/>
          <p:nvPr userDrawn="1"/>
        </p:nvSpPr>
        <p:spPr>
          <a:xfrm>
            <a:off x="0" y="-16271"/>
            <a:ext cx="9144000" cy="1079500"/>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9" name="Rectangle 8"/>
          <p:cNvSpPr/>
          <p:nvPr userDrawn="1"/>
        </p:nvSpPr>
        <p:spPr>
          <a:xfrm>
            <a:off x="0" y="4733529"/>
            <a:ext cx="9144000" cy="1778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dirty="0"/>
              <a:t>Click to Edit Master Title Style</a:t>
            </a:r>
            <a:endParaRPr lang="en-US" dirty="0"/>
          </a:p>
        </p:txBody>
      </p:sp>
      <p:sp>
        <p:nvSpPr>
          <p:cNvPr id="3" name="Content Placeholder 2"/>
          <p:cNvSpPr>
            <a:spLocks noGrp="1"/>
          </p:cNvSpPr>
          <p:nvPr>
            <p:ph idx="1" hasCustomPrompt="1"/>
          </p:nvPr>
        </p:nvSpPr>
        <p:spPr>
          <a:xfrm>
            <a:off x="457200" y="1347614"/>
            <a:ext cx="822960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AFA3"/>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dirty="0"/>
              <a:t>Click to Edit Master Text Styles</a:t>
            </a:r>
          </a:p>
        </p:txBody>
      </p:sp>
      <p:sp>
        <p:nvSpPr>
          <p:cNvPr id="10" name="Content Placeholder 2"/>
          <p:cNvSpPr>
            <a:spLocks noGrp="1"/>
          </p:cNvSpPr>
          <p:nvPr>
            <p:ph idx="10"/>
          </p:nvPr>
        </p:nvSpPr>
        <p:spPr>
          <a:xfrm>
            <a:off x="457200" y="1896491"/>
            <a:ext cx="8229600"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a:p>
            <a:pPr lvl="1"/>
            <a:r>
              <a:rPr lang="ga-IE" dirty="0"/>
              <a:t>Second level</a:t>
            </a:r>
          </a:p>
          <a:p>
            <a:pPr lvl="2"/>
            <a:r>
              <a:rPr lang="ga-IE" dirty="0"/>
              <a:t>Third level</a:t>
            </a:r>
          </a:p>
          <a:p>
            <a:pPr lvl="3"/>
            <a:r>
              <a:rPr lang="ga-IE" dirty="0"/>
              <a:t>Fourth level</a:t>
            </a:r>
          </a:p>
          <a:p>
            <a:pPr lvl="4"/>
            <a:r>
              <a:rPr lang="ga-IE" dirty="0"/>
              <a:t>Fifth level</a:t>
            </a:r>
            <a:endParaRPr lang="en-US" dirty="0"/>
          </a:p>
        </p:txBody>
      </p:sp>
      <p:pic>
        <p:nvPicPr>
          <p:cNvPr id="11" name="Picture 10"/>
          <p:cNvPicPr>
            <a:picLocks noChangeAspect="1"/>
          </p:cNvPicPr>
          <p:nvPr userDrawn="1"/>
        </p:nvPicPr>
        <p:blipFill>
          <a:blip r:embed="rId2"/>
          <a:stretch>
            <a:fillRect/>
          </a:stretch>
        </p:blipFill>
        <p:spPr>
          <a:xfrm>
            <a:off x="7289800" y="0"/>
            <a:ext cx="1625600" cy="1079500"/>
          </a:xfrm>
          <a:prstGeom prst="rect">
            <a:avLst/>
          </a:prstGeom>
        </p:spPr>
      </p:pic>
    </p:spTree>
    <p:extLst>
      <p:ext uri="{BB962C8B-B14F-4D97-AF65-F5344CB8AC3E}">
        <p14:creationId xmlns:p14="http://schemas.microsoft.com/office/powerpoint/2010/main" val="225487935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1Col-02">
    <p:spTree>
      <p:nvGrpSpPr>
        <p:cNvPr id="1" name=""/>
        <p:cNvGrpSpPr/>
        <p:nvPr/>
      </p:nvGrpSpPr>
      <p:grpSpPr>
        <a:xfrm>
          <a:off x="0" y="0"/>
          <a:ext cx="0" cy="0"/>
          <a:chOff x="0" y="0"/>
          <a:chExt cx="0" cy="0"/>
        </a:xfrm>
      </p:grpSpPr>
      <p:sp>
        <p:nvSpPr>
          <p:cNvPr id="13" name="Rectangle 12"/>
          <p:cNvSpPr/>
          <p:nvPr userDrawn="1"/>
        </p:nvSpPr>
        <p:spPr>
          <a:xfrm>
            <a:off x="0" y="4733529"/>
            <a:ext cx="9144000" cy="1778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14" name="Rectangle 13"/>
          <p:cNvSpPr/>
          <p:nvPr userDrawn="1"/>
        </p:nvSpPr>
        <p:spPr>
          <a:xfrm>
            <a:off x="0" y="-16271"/>
            <a:ext cx="9144000" cy="1079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dirty="0"/>
              <a:t>Click to Edit Master Title Style</a:t>
            </a:r>
            <a:endParaRPr lang="en-US" dirty="0"/>
          </a:p>
        </p:txBody>
      </p:sp>
      <p:sp>
        <p:nvSpPr>
          <p:cNvPr id="3" name="Content Placeholder 2"/>
          <p:cNvSpPr>
            <a:spLocks noGrp="1"/>
          </p:cNvSpPr>
          <p:nvPr>
            <p:ph idx="1" hasCustomPrompt="1"/>
          </p:nvPr>
        </p:nvSpPr>
        <p:spPr>
          <a:xfrm>
            <a:off x="457200" y="1347614"/>
            <a:ext cx="822960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6DB5"/>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dirty="0"/>
              <a:t>Click to Edit Master Text Styles</a:t>
            </a:r>
          </a:p>
        </p:txBody>
      </p:sp>
      <p:sp>
        <p:nvSpPr>
          <p:cNvPr id="10" name="Content Placeholder 2"/>
          <p:cNvSpPr>
            <a:spLocks noGrp="1"/>
          </p:cNvSpPr>
          <p:nvPr>
            <p:ph idx="10"/>
          </p:nvPr>
        </p:nvSpPr>
        <p:spPr>
          <a:xfrm>
            <a:off x="457200" y="1896491"/>
            <a:ext cx="8229600"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a:p>
            <a:pPr lvl="1"/>
            <a:r>
              <a:rPr lang="ga-IE" dirty="0"/>
              <a:t>Second level</a:t>
            </a:r>
          </a:p>
          <a:p>
            <a:pPr lvl="2"/>
            <a:r>
              <a:rPr lang="ga-IE" dirty="0"/>
              <a:t>Third level</a:t>
            </a:r>
          </a:p>
          <a:p>
            <a:pPr lvl="3"/>
            <a:r>
              <a:rPr lang="ga-IE" dirty="0"/>
              <a:t>Fourth level</a:t>
            </a:r>
          </a:p>
          <a:p>
            <a:pPr lvl="4"/>
            <a:r>
              <a:rPr lang="ga-IE" dirty="0"/>
              <a:t>Fifth level</a:t>
            </a:r>
            <a:endParaRPr lang="en-US" dirty="0"/>
          </a:p>
        </p:txBody>
      </p:sp>
      <p:pic>
        <p:nvPicPr>
          <p:cNvPr id="9" name="Picture 8"/>
          <p:cNvPicPr>
            <a:picLocks noChangeAspect="1"/>
          </p:cNvPicPr>
          <p:nvPr userDrawn="1"/>
        </p:nvPicPr>
        <p:blipFill>
          <a:blip r:embed="rId2"/>
          <a:stretch>
            <a:fillRect/>
          </a:stretch>
        </p:blipFill>
        <p:spPr>
          <a:xfrm>
            <a:off x="7289800" y="0"/>
            <a:ext cx="1625600" cy="1079500"/>
          </a:xfrm>
          <a:prstGeom prst="rect">
            <a:avLst/>
          </a:prstGeom>
        </p:spPr>
      </p:pic>
    </p:spTree>
    <p:extLst>
      <p:ext uri="{BB962C8B-B14F-4D97-AF65-F5344CB8AC3E}">
        <p14:creationId xmlns:p14="http://schemas.microsoft.com/office/powerpoint/2010/main" val="13719865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reserve="1">
  <p:cSld name="2Col-01">
    <p:spTree>
      <p:nvGrpSpPr>
        <p:cNvPr id="1" name=""/>
        <p:cNvGrpSpPr/>
        <p:nvPr/>
      </p:nvGrpSpPr>
      <p:grpSpPr>
        <a:xfrm>
          <a:off x="0" y="0"/>
          <a:ext cx="0" cy="0"/>
          <a:chOff x="0" y="0"/>
          <a:chExt cx="0" cy="0"/>
        </a:xfrm>
      </p:grpSpPr>
      <p:sp>
        <p:nvSpPr>
          <p:cNvPr id="7" name="Rectangle 6"/>
          <p:cNvSpPr/>
          <p:nvPr userDrawn="1"/>
        </p:nvSpPr>
        <p:spPr>
          <a:xfrm>
            <a:off x="0" y="-16271"/>
            <a:ext cx="9144000" cy="1079500"/>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9" name="Rectangle 8"/>
          <p:cNvSpPr/>
          <p:nvPr userDrawn="1"/>
        </p:nvSpPr>
        <p:spPr>
          <a:xfrm>
            <a:off x="0" y="4733529"/>
            <a:ext cx="9144000" cy="1778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dirty="0"/>
              <a:t>Click to Edit Master Title Style</a:t>
            </a:r>
            <a:endParaRPr lang="en-US" dirty="0"/>
          </a:p>
        </p:txBody>
      </p:sp>
      <p:sp>
        <p:nvSpPr>
          <p:cNvPr id="3" name="Content Placeholder 2"/>
          <p:cNvSpPr>
            <a:spLocks noGrp="1"/>
          </p:cNvSpPr>
          <p:nvPr>
            <p:ph idx="1" hasCustomPrompt="1"/>
          </p:nvPr>
        </p:nvSpPr>
        <p:spPr>
          <a:xfrm>
            <a:off x="457200" y="1347614"/>
            <a:ext cx="822960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AFA3"/>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dirty="0"/>
              <a:t>Click to Edit Master Text Styles</a:t>
            </a:r>
          </a:p>
        </p:txBody>
      </p:sp>
      <p:sp>
        <p:nvSpPr>
          <p:cNvPr id="10" name="Content Placeholder 2"/>
          <p:cNvSpPr>
            <a:spLocks noGrp="1"/>
          </p:cNvSpPr>
          <p:nvPr>
            <p:ph idx="10"/>
          </p:nvPr>
        </p:nvSpPr>
        <p:spPr>
          <a:xfrm>
            <a:off x="457200" y="1896491"/>
            <a:ext cx="3970784" cy="2691483"/>
          </a:xfrm>
          <a:prstGeom prst="rect">
            <a:avLst/>
          </a:prstGeom>
        </p:spPr>
        <p:txBody>
          <a:bodyPr lIns="0" tIns="0" rIns="0" bIns="0" anchor="t" anchorCtr="0"/>
          <a:lstStyle>
            <a:lvl1pPr marL="0" indent="0">
              <a:spcBef>
                <a:spcPts val="0"/>
              </a:spcBef>
              <a:spcAft>
                <a:spcPts val="1200"/>
              </a:spcAft>
              <a:buClr>
                <a:srgbClr val="00AFA3"/>
              </a:buClr>
              <a:buFont typeface="Wingdings" charset="2"/>
              <a:buNone/>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p:txBody>
      </p:sp>
      <p:sp>
        <p:nvSpPr>
          <p:cNvPr id="11" name="Content Placeholder 2"/>
          <p:cNvSpPr>
            <a:spLocks noGrp="1"/>
          </p:cNvSpPr>
          <p:nvPr>
            <p:ph idx="11"/>
          </p:nvPr>
        </p:nvSpPr>
        <p:spPr>
          <a:xfrm>
            <a:off x="4716016" y="1896491"/>
            <a:ext cx="3970784"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a:p>
            <a:pPr lvl="1"/>
            <a:r>
              <a:rPr lang="ga-IE" dirty="0"/>
              <a:t>Second level</a:t>
            </a:r>
          </a:p>
          <a:p>
            <a:pPr lvl="2"/>
            <a:r>
              <a:rPr lang="ga-IE" dirty="0"/>
              <a:t>Third level</a:t>
            </a:r>
          </a:p>
          <a:p>
            <a:pPr lvl="3"/>
            <a:r>
              <a:rPr lang="ga-IE" dirty="0"/>
              <a:t>Fourth level</a:t>
            </a:r>
          </a:p>
          <a:p>
            <a:pPr lvl="4"/>
            <a:r>
              <a:rPr lang="ga-IE" dirty="0"/>
              <a:t>Fifth level</a:t>
            </a:r>
            <a:endParaRPr lang="en-US" dirty="0"/>
          </a:p>
        </p:txBody>
      </p:sp>
      <p:pic>
        <p:nvPicPr>
          <p:cNvPr id="12" name="Picture 11"/>
          <p:cNvPicPr>
            <a:picLocks noChangeAspect="1"/>
          </p:cNvPicPr>
          <p:nvPr userDrawn="1"/>
        </p:nvPicPr>
        <p:blipFill>
          <a:blip r:embed="rId2"/>
          <a:stretch>
            <a:fillRect/>
          </a:stretch>
        </p:blipFill>
        <p:spPr>
          <a:xfrm>
            <a:off x="7289800" y="0"/>
            <a:ext cx="1625600" cy="1079500"/>
          </a:xfrm>
          <a:prstGeom prst="rect">
            <a:avLst/>
          </a:prstGeom>
        </p:spPr>
      </p:pic>
    </p:spTree>
    <p:extLst>
      <p:ext uri="{BB962C8B-B14F-4D97-AF65-F5344CB8AC3E}">
        <p14:creationId xmlns:p14="http://schemas.microsoft.com/office/powerpoint/2010/main" val="302533931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 preserve="1">
  <p:cSld name="2Col-02">
    <p:spTree>
      <p:nvGrpSpPr>
        <p:cNvPr id="1" name=""/>
        <p:cNvGrpSpPr/>
        <p:nvPr/>
      </p:nvGrpSpPr>
      <p:grpSpPr>
        <a:xfrm>
          <a:off x="0" y="0"/>
          <a:ext cx="0" cy="0"/>
          <a:chOff x="0" y="0"/>
          <a:chExt cx="0" cy="0"/>
        </a:xfrm>
      </p:grpSpPr>
      <p:sp>
        <p:nvSpPr>
          <p:cNvPr id="12" name="Rectangle 11"/>
          <p:cNvSpPr/>
          <p:nvPr userDrawn="1"/>
        </p:nvSpPr>
        <p:spPr>
          <a:xfrm>
            <a:off x="0" y="4733529"/>
            <a:ext cx="9144000" cy="1778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13" name="Rectangle 12"/>
          <p:cNvSpPr/>
          <p:nvPr userDrawn="1"/>
        </p:nvSpPr>
        <p:spPr>
          <a:xfrm>
            <a:off x="0" y="-16271"/>
            <a:ext cx="9144000" cy="1079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dirty="0"/>
              <a:t>Click to Edit Master Title Style</a:t>
            </a:r>
            <a:endParaRPr lang="en-US" dirty="0"/>
          </a:p>
        </p:txBody>
      </p:sp>
      <p:sp>
        <p:nvSpPr>
          <p:cNvPr id="3" name="Content Placeholder 2"/>
          <p:cNvSpPr>
            <a:spLocks noGrp="1"/>
          </p:cNvSpPr>
          <p:nvPr>
            <p:ph idx="1" hasCustomPrompt="1"/>
          </p:nvPr>
        </p:nvSpPr>
        <p:spPr>
          <a:xfrm>
            <a:off x="457200" y="1347614"/>
            <a:ext cx="822960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6DB5"/>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dirty="0"/>
              <a:t>Click to Edit Master Text Styles</a:t>
            </a:r>
          </a:p>
        </p:txBody>
      </p:sp>
      <p:sp>
        <p:nvSpPr>
          <p:cNvPr id="10" name="Content Placeholder 2"/>
          <p:cNvSpPr>
            <a:spLocks noGrp="1"/>
          </p:cNvSpPr>
          <p:nvPr>
            <p:ph idx="10"/>
          </p:nvPr>
        </p:nvSpPr>
        <p:spPr>
          <a:xfrm>
            <a:off x="457200" y="1896491"/>
            <a:ext cx="3970784" cy="2691483"/>
          </a:xfrm>
          <a:prstGeom prst="rect">
            <a:avLst/>
          </a:prstGeom>
        </p:spPr>
        <p:txBody>
          <a:bodyPr lIns="0" tIns="0" rIns="0" bIns="0" anchor="t" anchorCtr="0"/>
          <a:lstStyle>
            <a:lvl1pPr marL="0" indent="0">
              <a:spcBef>
                <a:spcPts val="0"/>
              </a:spcBef>
              <a:spcAft>
                <a:spcPts val="1200"/>
              </a:spcAft>
              <a:buClr>
                <a:srgbClr val="00AFA3"/>
              </a:buClr>
              <a:buFont typeface="Wingdings" charset="2"/>
              <a:buNone/>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p:txBody>
      </p:sp>
      <p:sp>
        <p:nvSpPr>
          <p:cNvPr id="11" name="Content Placeholder 2"/>
          <p:cNvSpPr>
            <a:spLocks noGrp="1"/>
          </p:cNvSpPr>
          <p:nvPr>
            <p:ph idx="11"/>
          </p:nvPr>
        </p:nvSpPr>
        <p:spPr>
          <a:xfrm>
            <a:off x="4716016" y="1896491"/>
            <a:ext cx="3970784"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a:p>
            <a:pPr lvl="1"/>
            <a:r>
              <a:rPr lang="ga-IE" dirty="0"/>
              <a:t>Second level</a:t>
            </a:r>
          </a:p>
          <a:p>
            <a:pPr lvl="2"/>
            <a:r>
              <a:rPr lang="ga-IE" dirty="0"/>
              <a:t>Third level</a:t>
            </a:r>
          </a:p>
          <a:p>
            <a:pPr lvl="3"/>
            <a:r>
              <a:rPr lang="ga-IE" dirty="0"/>
              <a:t>Fourth level</a:t>
            </a:r>
          </a:p>
          <a:p>
            <a:pPr lvl="4"/>
            <a:r>
              <a:rPr lang="ga-IE" dirty="0"/>
              <a:t>Fifth level</a:t>
            </a:r>
            <a:endParaRPr lang="en-US" dirty="0"/>
          </a:p>
        </p:txBody>
      </p:sp>
      <p:pic>
        <p:nvPicPr>
          <p:cNvPr id="9" name="Picture 8"/>
          <p:cNvPicPr>
            <a:picLocks noChangeAspect="1"/>
          </p:cNvPicPr>
          <p:nvPr userDrawn="1"/>
        </p:nvPicPr>
        <p:blipFill>
          <a:blip r:embed="rId2"/>
          <a:stretch>
            <a:fillRect/>
          </a:stretch>
        </p:blipFill>
        <p:spPr>
          <a:xfrm>
            <a:off x="7289800" y="0"/>
            <a:ext cx="1625600" cy="1079500"/>
          </a:xfrm>
          <a:prstGeom prst="rect">
            <a:avLst/>
          </a:prstGeom>
        </p:spPr>
      </p:pic>
    </p:spTree>
    <p:extLst>
      <p:ext uri="{BB962C8B-B14F-4D97-AF65-F5344CB8AC3E}">
        <p14:creationId xmlns:p14="http://schemas.microsoft.com/office/powerpoint/2010/main" val="189114860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 preserve="1">
  <p:cSld name="Pic+Head-01">
    <p:spTree>
      <p:nvGrpSpPr>
        <p:cNvPr id="1" name=""/>
        <p:cNvGrpSpPr/>
        <p:nvPr/>
      </p:nvGrpSpPr>
      <p:grpSpPr>
        <a:xfrm>
          <a:off x="0" y="0"/>
          <a:ext cx="0" cy="0"/>
          <a:chOff x="0" y="0"/>
          <a:chExt cx="0" cy="0"/>
        </a:xfrm>
      </p:grpSpPr>
      <p:sp>
        <p:nvSpPr>
          <p:cNvPr id="12" name="Rectangle 11"/>
          <p:cNvSpPr/>
          <p:nvPr userDrawn="1"/>
        </p:nvSpPr>
        <p:spPr>
          <a:xfrm>
            <a:off x="-4484" y="1059582"/>
            <a:ext cx="3060000" cy="3708000"/>
          </a:xfrm>
          <a:prstGeom prst="rect">
            <a:avLst/>
          </a:prstGeom>
          <a:blipFill rotWithShape="1">
            <a:blip r:embed="rId2"/>
            <a:srcRect/>
            <a:stretch>
              <a:fillRect l="-15340" r="-140614" b="-18857"/>
            </a:stretch>
          </a:blip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t" anchorCtr="0"/>
          <a:lstStyle/>
          <a:p>
            <a:pPr algn="ctr"/>
            <a:endParaRPr lang="en-US" dirty="0"/>
          </a:p>
        </p:txBody>
      </p:sp>
      <p:sp>
        <p:nvSpPr>
          <p:cNvPr id="7" name="Rectangle 6"/>
          <p:cNvSpPr/>
          <p:nvPr userDrawn="1"/>
        </p:nvSpPr>
        <p:spPr>
          <a:xfrm>
            <a:off x="0" y="-16271"/>
            <a:ext cx="9144000" cy="1079500"/>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9" name="Rectangle 8"/>
          <p:cNvSpPr/>
          <p:nvPr userDrawn="1"/>
        </p:nvSpPr>
        <p:spPr>
          <a:xfrm>
            <a:off x="0" y="4733529"/>
            <a:ext cx="9144000" cy="1778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dirty="0"/>
              <a:t>Click to Edit Master Title Style</a:t>
            </a:r>
            <a:endParaRPr lang="en-US" dirty="0"/>
          </a:p>
        </p:txBody>
      </p:sp>
      <p:sp>
        <p:nvSpPr>
          <p:cNvPr id="3" name="Content Placeholder 2"/>
          <p:cNvSpPr>
            <a:spLocks noGrp="1"/>
          </p:cNvSpPr>
          <p:nvPr>
            <p:ph idx="1" hasCustomPrompt="1"/>
          </p:nvPr>
        </p:nvSpPr>
        <p:spPr>
          <a:xfrm>
            <a:off x="3491880" y="1347614"/>
            <a:ext cx="519492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AFA3"/>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dirty="0"/>
              <a:t>Click to Edit Master Text Styles</a:t>
            </a:r>
          </a:p>
        </p:txBody>
      </p:sp>
      <p:sp>
        <p:nvSpPr>
          <p:cNvPr id="10" name="Content Placeholder 2"/>
          <p:cNvSpPr>
            <a:spLocks noGrp="1"/>
          </p:cNvSpPr>
          <p:nvPr>
            <p:ph idx="10"/>
          </p:nvPr>
        </p:nvSpPr>
        <p:spPr>
          <a:xfrm>
            <a:off x="3491880" y="1896491"/>
            <a:ext cx="5194920"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a:p>
            <a:pPr lvl="1"/>
            <a:r>
              <a:rPr lang="ga-IE" dirty="0"/>
              <a:t>Second level</a:t>
            </a:r>
          </a:p>
          <a:p>
            <a:pPr lvl="2"/>
            <a:r>
              <a:rPr lang="ga-IE" dirty="0"/>
              <a:t>Third level</a:t>
            </a:r>
          </a:p>
          <a:p>
            <a:pPr lvl="3"/>
            <a:r>
              <a:rPr lang="ga-IE" dirty="0"/>
              <a:t>Fourth level</a:t>
            </a:r>
          </a:p>
          <a:p>
            <a:pPr lvl="4"/>
            <a:r>
              <a:rPr lang="ga-IE" dirty="0"/>
              <a:t>Fifth level</a:t>
            </a:r>
            <a:endParaRPr lang="en-US" dirty="0"/>
          </a:p>
        </p:txBody>
      </p:sp>
      <p:pic>
        <p:nvPicPr>
          <p:cNvPr id="11" name="Picture 10"/>
          <p:cNvPicPr>
            <a:picLocks noChangeAspect="1"/>
          </p:cNvPicPr>
          <p:nvPr userDrawn="1"/>
        </p:nvPicPr>
        <p:blipFill>
          <a:blip r:embed="rId3"/>
          <a:stretch>
            <a:fillRect/>
          </a:stretch>
        </p:blipFill>
        <p:spPr>
          <a:xfrm>
            <a:off x="7289800" y="0"/>
            <a:ext cx="1625600" cy="1079500"/>
          </a:xfrm>
          <a:prstGeom prst="rect">
            <a:avLst/>
          </a:prstGeom>
        </p:spPr>
      </p:pic>
    </p:spTree>
    <p:extLst>
      <p:ext uri="{BB962C8B-B14F-4D97-AF65-F5344CB8AC3E}">
        <p14:creationId xmlns:p14="http://schemas.microsoft.com/office/powerpoint/2010/main" val="268219564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 preserve="1">
  <p:cSld name="Pic+Head-02">
    <p:spTree>
      <p:nvGrpSpPr>
        <p:cNvPr id="1" name=""/>
        <p:cNvGrpSpPr/>
        <p:nvPr/>
      </p:nvGrpSpPr>
      <p:grpSpPr>
        <a:xfrm>
          <a:off x="0" y="0"/>
          <a:ext cx="0" cy="0"/>
          <a:chOff x="0" y="0"/>
          <a:chExt cx="0" cy="0"/>
        </a:xfrm>
      </p:grpSpPr>
      <p:sp>
        <p:nvSpPr>
          <p:cNvPr id="14" name="Rectangle 13"/>
          <p:cNvSpPr/>
          <p:nvPr userDrawn="1"/>
        </p:nvSpPr>
        <p:spPr>
          <a:xfrm>
            <a:off x="-4484" y="1059582"/>
            <a:ext cx="3060000" cy="3708000"/>
          </a:xfrm>
          <a:prstGeom prst="rect">
            <a:avLst/>
          </a:prstGeom>
          <a:blipFill rotWithShape="1">
            <a:blip r:embed="rId2"/>
            <a:srcRect/>
            <a:stretch>
              <a:fillRect l="-15340" r="-140614" b="-18857"/>
            </a:stretch>
          </a:blip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t" anchorCtr="0"/>
          <a:lstStyle/>
          <a:p>
            <a:pPr algn="ctr"/>
            <a:endParaRPr lang="en-US" dirty="0"/>
          </a:p>
        </p:txBody>
      </p:sp>
      <p:sp>
        <p:nvSpPr>
          <p:cNvPr id="11" name="Rectangle 10"/>
          <p:cNvSpPr/>
          <p:nvPr userDrawn="1"/>
        </p:nvSpPr>
        <p:spPr>
          <a:xfrm>
            <a:off x="0" y="4733529"/>
            <a:ext cx="9144000" cy="1778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13" name="Rectangle 12"/>
          <p:cNvSpPr/>
          <p:nvPr userDrawn="1"/>
        </p:nvSpPr>
        <p:spPr>
          <a:xfrm>
            <a:off x="0" y="-16271"/>
            <a:ext cx="9144000" cy="1079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dirty="0"/>
              <a:t>Click to Edit Master Title Style</a:t>
            </a:r>
            <a:endParaRPr lang="en-US" dirty="0"/>
          </a:p>
        </p:txBody>
      </p:sp>
      <p:sp>
        <p:nvSpPr>
          <p:cNvPr id="3" name="Content Placeholder 2"/>
          <p:cNvSpPr>
            <a:spLocks noGrp="1"/>
          </p:cNvSpPr>
          <p:nvPr>
            <p:ph idx="1" hasCustomPrompt="1"/>
          </p:nvPr>
        </p:nvSpPr>
        <p:spPr>
          <a:xfrm>
            <a:off x="3491880" y="1347614"/>
            <a:ext cx="519492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6DB5"/>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dirty="0"/>
              <a:t>Click to Edit Master Text Styles</a:t>
            </a:r>
          </a:p>
        </p:txBody>
      </p:sp>
      <p:sp>
        <p:nvSpPr>
          <p:cNvPr id="10" name="Content Placeholder 2"/>
          <p:cNvSpPr>
            <a:spLocks noGrp="1"/>
          </p:cNvSpPr>
          <p:nvPr>
            <p:ph idx="10"/>
          </p:nvPr>
        </p:nvSpPr>
        <p:spPr>
          <a:xfrm>
            <a:off x="3491880" y="1896491"/>
            <a:ext cx="5194920"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a:p>
            <a:pPr lvl="1"/>
            <a:r>
              <a:rPr lang="ga-IE" dirty="0"/>
              <a:t>Second level</a:t>
            </a:r>
          </a:p>
          <a:p>
            <a:pPr lvl="2"/>
            <a:r>
              <a:rPr lang="ga-IE" dirty="0"/>
              <a:t>Third level</a:t>
            </a:r>
          </a:p>
          <a:p>
            <a:pPr lvl="3"/>
            <a:r>
              <a:rPr lang="ga-IE" dirty="0"/>
              <a:t>Fourth level</a:t>
            </a:r>
          </a:p>
          <a:p>
            <a:pPr lvl="4"/>
            <a:r>
              <a:rPr lang="ga-IE" dirty="0"/>
              <a:t>Fifth level</a:t>
            </a:r>
            <a:endParaRPr lang="en-US" dirty="0"/>
          </a:p>
        </p:txBody>
      </p:sp>
      <p:pic>
        <p:nvPicPr>
          <p:cNvPr id="9" name="Picture 8"/>
          <p:cNvPicPr>
            <a:picLocks noChangeAspect="1"/>
          </p:cNvPicPr>
          <p:nvPr userDrawn="1"/>
        </p:nvPicPr>
        <p:blipFill>
          <a:blip r:embed="rId3"/>
          <a:stretch>
            <a:fillRect/>
          </a:stretch>
        </p:blipFill>
        <p:spPr>
          <a:xfrm>
            <a:off x="7289800" y="0"/>
            <a:ext cx="1625600" cy="1079500"/>
          </a:xfrm>
          <a:prstGeom prst="rect">
            <a:avLst/>
          </a:prstGeom>
        </p:spPr>
      </p:pic>
    </p:spTree>
    <p:extLst>
      <p:ext uri="{BB962C8B-B14F-4D97-AF65-F5344CB8AC3E}">
        <p14:creationId xmlns:p14="http://schemas.microsoft.com/office/powerpoint/2010/main" val="188989762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Pic+Text-01">
    <p:spTree>
      <p:nvGrpSpPr>
        <p:cNvPr id="1" name=""/>
        <p:cNvGrpSpPr/>
        <p:nvPr/>
      </p:nvGrpSpPr>
      <p:grpSpPr>
        <a:xfrm>
          <a:off x="0" y="0"/>
          <a:ext cx="0" cy="0"/>
          <a:chOff x="0" y="0"/>
          <a:chExt cx="0" cy="0"/>
        </a:xfrm>
      </p:grpSpPr>
      <p:sp>
        <p:nvSpPr>
          <p:cNvPr id="10" name="Content Placeholder 2"/>
          <p:cNvSpPr>
            <a:spLocks noGrp="1"/>
          </p:cNvSpPr>
          <p:nvPr>
            <p:ph idx="10"/>
          </p:nvPr>
        </p:nvSpPr>
        <p:spPr>
          <a:xfrm>
            <a:off x="3491880" y="1347615"/>
            <a:ext cx="5194920" cy="3240360"/>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a:p>
            <a:pPr lvl="1"/>
            <a:r>
              <a:rPr lang="ga-IE" dirty="0"/>
              <a:t>Second level</a:t>
            </a:r>
          </a:p>
          <a:p>
            <a:pPr lvl="2"/>
            <a:r>
              <a:rPr lang="ga-IE" dirty="0"/>
              <a:t>Third level</a:t>
            </a:r>
          </a:p>
          <a:p>
            <a:pPr lvl="3"/>
            <a:r>
              <a:rPr lang="ga-IE" dirty="0"/>
              <a:t>Fourth level</a:t>
            </a:r>
          </a:p>
          <a:p>
            <a:pPr lvl="4"/>
            <a:r>
              <a:rPr lang="ga-IE" dirty="0"/>
              <a:t>Fifth level</a:t>
            </a:r>
            <a:endParaRPr lang="en-US" dirty="0"/>
          </a:p>
        </p:txBody>
      </p:sp>
      <p:sp>
        <p:nvSpPr>
          <p:cNvPr id="12" name="Rectangle 11"/>
          <p:cNvSpPr/>
          <p:nvPr userDrawn="1"/>
        </p:nvSpPr>
        <p:spPr>
          <a:xfrm>
            <a:off x="-4484" y="1059582"/>
            <a:ext cx="3060000" cy="3708000"/>
          </a:xfrm>
          <a:prstGeom prst="rect">
            <a:avLst/>
          </a:prstGeom>
          <a:blipFill rotWithShape="1">
            <a:blip r:embed="rId2"/>
            <a:srcRect/>
            <a:stretch>
              <a:fillRect l="-15340" r="-140614" b="-18857"/>
            </a:stretch>
          </a:blip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t" anchorCtr="0"/>
          <a:lstStyle/>
          <a:p>
            <a:pPr algn="ctr"/>
            <a:endParaRPr lang="en-US" dirty="0"/>
          </a:p>
        </p:txBody>
      </p:sp>
      <p:sp>
        <p:nvSpPr>
          <p:cNvPr id="7" name="Rectangle 6"/>
          <p:cNvSpPr/>
          <p:nvPr userDrawn="1"/>
        </p:nvSpPr>
        <p:spPr>
          <a:xfrm>
            <a:off x="0" y="-16271"/>
            <a:ext cx="9144000" cy="1079500"/>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9" name="Rectangle 8"/>
          <p:cNvSpPr/>
          <p:nvPr userDrawn="1"/>
        </p:nvSpPr>
        <p:spPr>
          <a:xfrm>
            <a:off x="0" y="4733529"/>
            <a:ext cx="9144000" cy="1778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dirty="0"/>
              <a:t>Click to Edit Master Title Style</a:t>
            </a:r>
            <a:endParaRPr lang="en-US" dirty="0"/>
          </a:p>
        </p:txBody>
      </p:sp>
      <p:pic>
        <p:nvPicPr>
          <p:cNvPr id="11" name="Picture 10"/>
          <p:cNvPicPr>
            <a:picLocks noChangeAspect="1"/>
          </p:cNvPicPr>
          <p:nvPr userDrawn="1"/>
        </p:nvPicPr>
        <p:blipFill>
          <a:blip r:embed="rId3"/>
          <a:stretch>
            <a:fillRect/>
          </a:stretch>
        </p:blipFill>
        <p:spPr>
          <a:xfrm>
            <a:off x="7289800" y="0"/>
            <a:ext cx="1625600" cy="1079500"/>
          </a:xfrm>
          <a:prstGeom prst="rect">
            <a:avLst/>
          </a:prstGeom>
        </p:spPr>
      </p:pic>
    </p:spTree>
    <p:extLst>
      <p:ext uri="{BB962C8B-B14F-4D97-AF65-F5344CB8AC3E}">
        <p14:creationId xmlns:p14="http://schemas.microsoft.com/office/powerpoint/2010/main" val="70039150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Pic+Text-02">
    <p:spTree>
      <p:nvGrpSpPr>
        <p:cNvPr id="1" name=""/>
        <p:cNvGrpSpPr/>
        <p:nvPr/>
      </p:nvGrpSpPr>
      <p:grpSpPr>
        <a:xfrm>
          <a:off x="0" y="0"/>
          <a:ext cx="0" cy="0"/>
          <a:chOff x="0" y="0"/>
          <a:chExt cx="0" cy="0"/>
        </a:xfrm>
      </p:grpSpPr>
      <p:sp>
        <p:nvSpPr>
          <p:cNvPr id="10" name="Content Placeholder 2"/>
          <p:cNvSpPr>
            <a:spLocks noGrp="1"/>
          </p:cNvSpPr>
          <p:nvPr>
            <p:ph idx="10"/>
          </p:nvPr>
        </p:nvSpPr>
        <p:spPr>
          <a:xfrm>
            <a:off x="3491880" y="1347615"/>
            <a:ext cx="5194920" cy="3240360"/>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dirty="0"/>
              <a:t>Click to edit Master text styles</a:t>
            </a:r>
          </a:p>
          <a:p>
            <a:pPr lvl="1"/>
            <a:r>
              <a:rPr lang="ga-IE" dirty="0"/>
              <a:t>Second level</a:t>
            </a:r>
          </a:p>
          <a:p>
            <a:pPr lvl="2"/>
            <a:r>
              <a:rPr lang="ga-IE" dirty="0"/>
              <a:t>Third level</a:t>
            </a:r>
          </a:p>
          <a:p>
            <a:pPr lvl="3"/>
            <a:r>
              <a:rPr lang="ga-IE" dirty="0"/>
              <a:t>Fourth level</a:t>
            </a:r>
          </a:p>
          <a:p>
            <a:pPr lvl="4"/>
            <a:r>
              <a:rPr lang="ga-IE" dirty="0"/>
              <a:t>Fifth level</a:t>
            </a:r>
            <a:endParaRPr lang="en-US" dirty="0"/>
          </a:p>
        </p:txBody>
      </p:sp>
      <p:sp>
        <p:nvSpPr>
          <p:cNvPr id="14" name="Rectangle 13"/>
          <p:cNvSpPr/>
          <p:nvPr userDrawn="1"/>
        </p:nvSpPr>
        <p:spPr>
          <a:xfrm>
            <a:off x="-4484" y="1059582"/>
            <a:ext cx="3060000" cy="3708000"/>
          </a:xfrm>
          <a:prstGeom prst="rect">
            <a:avLst/>
          </a:prstGeom>
          <a:blipFill rotWithShape="1">
            <a:blip r:embed="rId2"/>
            <a:srcRect/>
            <a:stretch>
              <a:fillRect l="-15340" r="-140614" b="-18857"/>
            </a:stretch>
          </a:blip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t" anchorCtr="0"/>
          <a:lstStyle/>
          <a:p>
            <a:pPr algn="ctr"/>
            <a:endParaRPr lang="en-US" dirty="0"/>
          </a:p>
        </p:txBody>
      </p:sp>
      <p:sp>
        <p:nvSpPr>
          <p:cNvPr id="11" name="Rectangle 10"/>
          <p:cNvSpPr/>
          <p:nvPr userDrawn="1"/>
        </p:nvSpPr>
        <p:spPr>
          <a:xfrm>
            <a:off x="0" y="4733529"/>
            <a:ext cx="9144000" cy="1778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13" name="Rectangle 12"/>
          <p:cNvSpPr/>
          <p:nvPr userDrawn="1"/>
        </p:nvSpPr>
        <p:spPr>
          <a:xfrm>
            <a:off x="0" y="-16271"/>
            <a:ext cx="9144000" cy="1079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dirty="0"/>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dirty="0"/>
              <a:t>Click to Edit Master Title Style</a:t>
            </a:r>
            <a:endParaRPr lang="en-US" dirty="0"/>
          </a:p>
        </p:txBody>
      </p:sp>
      <p:pic>
        <p:nvPicPr>
          <p:cNvPr id="9" name="Picture 8"/>
          <p:cNvPicPr>
            <a:picLocks noChangeAspect="1"/>
          </p:cNvPicPr>
          <p:nvPr userDrawn="1"/>
        </p:nvPicPr>
        <p:blipFill>
          <a:blip r:embed="rId3"/>
          <a:stretch>
            <a:fillRect/>
          </a:stretch>
        </p:blipFill>
        <p:spPr>
          <a:xfrm>
            <a:off x="7289800" y="0"/>
            <a:ext cx="1625600" cy="1079500"/>
          </a:xfrm>
          <a:prstGeom prst="rect">
            <a:avLst/>
          </a:prstGeom>
        </p:spPr>
      </p:pic>
    </p:spTree>
    <p:extLst>
      <p:ext uri="{BB962C8B-B14F-4D97-AF65-F5344CB8AC3E}">
        <p14:creationId xmlns:p14="http://schemas.microsoft.com/office/powerpoint/2010/main" val="200527836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Tree>
  </p:cSld>
  <p:clrMap bg1="lt1" tx1="dk1" bg2="lt2" tx2="dk2" accent1="accent1" accent2="accent2" accent3="accent3" accent4="accent4" accent5="accent5" accent6="accent6" hlink="hlink" folHlink="folHlink"/>
  <p:sldLayoutIdLst>
    <p:sldLayoutId id="2147483656" r:id="rId1"/>
    <p:sldLayoutId id="2147483657" r:id="rId2"/>
    <p:sldLayoutId id="2147483658" r:id="rId3"/>
    <p:sldLayoutId id="2147483659" r:id="rId4"/>
    <p:sldLayoutId id="2147483660" r:id="rId5"/>
    <p:sldLayoutId id="2147483661" r:id="rId6"/>
    <p:sldLayoutId id="2147483663" r:id="rId7"/>
    <p:sldLayoutId id="2147483664" r:id="rId8"/>
    <p:sldLayoutId id="2147483666" r:id="rId9"/>
    <p:sldLayoutId id="2147483667" r:id="rId10"/>
    <p:sldLayoutId id="2147483668" r:id="rId11"/>
    <p:sldLayoutId id="2147483655" r:id="rId12"/>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png"/><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hyperlink" Target="https://www.epa.ie/" TargetMode="External"/><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3.xml"/><Relationship Id="rId1" Type="http://schemas.openxmlformats.org/officeDocument/2006/relationships/slideLayout" Target="../slideLayouts/slideLayout4.xml"/><Relationship Id="rId4" Type="http://schemas.openxmlformats.org/officeDocument/2006/relationships/image" Target="../media/image19.png"/></Relationships>
</file>

<file path=ppt/slides/_rels/slide14.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1.png"/><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png"/><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hyperlink" Target="http://www.catchments.ie/" TargetMode="External"/><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250664" y="-24162"/>
            <a:ext cx="5924549" cy="4320000"/>
          </a:xfrm>
        </p:spPr>
        <p:txBody>
          <a:bodyPr/>
          <a:lstStyle/>
          <a:p>
            <a:r>
              <a:rPr lang="en-US" b="1" dirty="0"/>
              <a:t>2024 SoE Report</a:t>
            </a:r>
            <a:br>
              <a:rPr lang="en-US" b="1" dirty="0"/>
            </a:br>
            <a:r>
              <a:rPr lang="en-US" b="1" dirty="0"/>
              <a:t>Water</a:t>
            </a:r>
          </a:p>
        </p:txBody>
      </p:sp>
      <p:sp>
        <p:nvSpPr>
          <p:cNvPr id="3" name="Text Placeholder 2"/>
          <p:cNvSpPr>
            <a:spLocks noGrp="1"/>
          </p:cNvSpPr>
          <p:nvPr>
            <p:ph type="body" sz="quarter" idx="10"/>
          </p:nvPr>
        </p:nvSpPr>
        <p:spPr>
          <a:xfrm>
            <a:off x="3308276" y="3927747"/>
            <a:ext cx="5835724" cy="839787"/>
          </a:xfrm>
        </p:spPr>
        <p:txBody>
          <a:bodyPr/>
          <a:lstStyle/>
          <a:p>
            <a:pPr>
              <a:spcBef>
                <a:spcPts val="0"/>
              </a:spcBef>
              <a:spcAft>
                <a:spcPts val="600"/>
              </a:spcAft>
            </a:pPr>
            <a:r>
              <a:rPr lang="en-US" dirty="0"/>
              <a:t>Dr Wayne Trodd &amp; Alan Stephens (EPA)</a:t>
            </a:r>
          </a:p>
          <a:p>
            <a:pPr algn="l">
              <a:spcBef>
                <a:spcPts val="0"/>
              </a:spcBef>
              <a:spcAft>
                <a:spcPts val="600"/>
              </a:spcAft>
            </a:pPr>
            <a:r>
              <a:rPr lang="en-US" b="1" dirty="0"/>
              <a:t>Co-authors: </a:t>
            </a:r>
            <a:r>
              <a:rPr lang="en-US" dirty="0"/>
              <a:t>Paddy Morris, Dr Caroline Wynne, David Shannon, Ken Bucke, Dr Jenny Deakin (EPA)</a:t>
            </a:r>
          </a:p>
        </p:txBody>
      </p:sp>
      <p:sp>
        <p:nvSpPr>
          <p:cNvPr id="4" name="TextBox 3">
            <a:extLst>
              <a:ext uri="{FF2B5EF4-FFF2-40B4-BE49-F238E27FC236}">
                <a16:creationId xmlns:a16="http://schemas.microsoft.com/office/drawing/2014/main" id="{6B43DB1F-E020-FAAA-14CF-1B67DD4E137E}"/>
              </a:ext>
            </a:extLst>
          </p:cNvPr>
          <p:cNvSpPr txBox="1"/>
          <p:nvPr/>
        </p:nvSpPr>
        <p:spPr>
          <a:xfrm>
            <a:off x="4139952" y="2869654"/>
            <a:ext cx="4464496" cy="58477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600"/>
              </a:spcAft>
              <a:buClrTx/>
              <a:buSzTx/>
              <a:buFont typeface="Arial"/>
              <a:buNone/>
              <a:tabLst/>
              <a:defRPr/>
            </a:pPr>
            <a:r>
              <a:rPr kumimoji="0" lang="en-US" sz="1600" b="0" i="0" u="none" strike="noStrike" kern="1200" cap="none" spc="0" normalizeH="0" baseline="0" noProof="0" dirty="0">
                <a:ln>
                  <a:noFill/>
                </a:ln>
                <a:solidFill>
                  <a:prstClr val="white"/>
                </a:solidFill>
                <a:effectLst/>
                <a:uLnTx/>
                <a:uFillTx/>
                <a:latin typeface="Arial"/>
                <a:ea typeface="+mn-ea"/>
                <a:cs typeface="+mn-cs"/>
              </a:rPr>
              <a:t>State of the Environment Conference, Dublin 16</a:t>
            </a:r>
            <a:r>
              <a:rPr kumimoji="0" lang="en-US" sz="1600" b="0" i="0" u="none" strike="noStrike" kern="1200" cap="none" spc="0" normalizeH="0" baseline="30000" noProof="0" dirty="0">
                <a:ln>
                  <a:noFill/>
                </a:ln>
                <a:solidFill>
                  <a:prstClr val="white"/>
                </a:solidFill>
                <a:effectLst/>
                <a:uLnTx/>
                <a:uFillTx/>
                <a:latin typeface="Arial"/>
                <a:ea typeface="+mn-ea"/>
                <a:cs typeface="+mn-cs"/>
              </a:rPr>
              <a:t>th</a:t>
            </a:r>
            <a:r>
              <a:rPr kumimoji="0" lang="en-US" sz="1600" b="0" i="0" u="none" strike="noStrike" kern="1200" cap="none" spc="0" normalizeH="0" baseline="0" noProof="0" dirty="0">
                <a:ln>
                  <a:noFill/>
                </a:ln>
                <a:solidFill>
                  <a:prstClr val="white"/>
                </a:solidFill>
                <a:effectLst/>
                <a:uLnTx/>
                <a:uFillTx/>
                <a:latin typeface="Arial"/>
                <a:ea typeface="+mn-ea"/>
                <a:cs typeface="+mn-cs"/>
              </a:rPr>
              <a:t> October 2024</a:t>
            </a:r>
          </a:p>
        </p:txBody>
      </p:sp>
    </p:spTree>
    <p:extLst>
      <p:ext uri="{BB962C8B-B14F-4D97-AF65-F5344CB8AC3E}">
        <p14:creationId xmlns:p14="http://schemas.microsoft.com/office/powerpoint/2010/main" val="73785286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0"/>
          </p:nvPr>
        </p:nvSpPr>
        <p:spPr>
          <a:xfrm>
            <a:off x="125197" y="1347613"/>
            <a:ext cx="5112568" cy="3156509"/>
          </a:xfrm>
        </p:spPr>
        <p:txBody>
          <a:bodyPr/>
          <a:lstStyle/>
          <a:p>
            <a:r>
              <a:rPr lang="en-US" sz="2000" dirty="0"/>
              <a:t>Why is this important?</a:t>
            </a:r>
          </a:p>
          <a:p>
            <a:r>
              <a:rPr lang="en-US" sz="2000" dirty="0"/>
              <a:t>Water Quality - Explained</a:t>
            </a:r>
          </a:p>
          <a:p>
            <a:r>
              <a:rPr lang="en-US" sz="2000" dirty="0"/>
              <a:t>Current situation</a:t>
            </a:r>
          </a:p>
          <a:p>
            <a:r>
              <a:rPr lang="en-US" sz="2000" dirty="0"/>
              <a:t>Significant Pressures &amp; Issues</a:t>
            </a:r>
          </a:p>
          <a:p>
            <a:pPr marL="360000" marR="0" lvl="0" indent="-360000" algn="l" defTabSz="457200" rtl="0" eaLnBrk="1" fontAlgn="auto" latinLnBrk="0" hangingPunct="1">
              <a:lnSpc>
                <a:spcPct val="100000"/>
              </a:lnSpc>
              <a:spcBef>
                <a:spcPts val="0"/>
              </a:spcBef>
              <a:spcAft>
                <a:spcPts val="1200"/>
              </a:spcAft>
              <a:buClr>
                <a:srgbClr val="00AFA3"/>
              </a:buClr>
              <a:buSzTx/>
              <a:buFont typeface="Wingdings" charset="2"/>
              <a:buChar char="§"/>
              <a:tabLst>
                <a:tab pos="6184900" algn="l"/>
              </a:tabLst>
              <a:defRPr/>
            </a:pPr>
            <a:r>
              <a:rPr kumimoji="0" lang="en-US" sz="2000" b="0" i="0" u="none" strike="noStrike" kern="1200" cap="none" spc="0" normalizeH="0" baseline="0" noProof="0" dirty="0">
                <a:ln>
                  <a:noFill/>
                </a:ln>
                <a:solidFill>
                  <a:srgbClr val="006DB5"/>
                </a:solidFill>
                <a:effectLst/>
                <a:uLnTx/>
                <a:uFillTx/>
                <a:latin typeface="Arial"/>
                <a:ea typeface="+mn-ea"/>
                <a:cs typeface="+mn-cs"/>
              </a:rPr>
              <a:t>Responses</a:t>
            </a:r>
          </a:p>
          <a:p>
            <a:pPr marL="360000" marR="0" lvl="0" indent="-360000" algn="l" defTabSz="457200" rtl="0" eaLnBrk="1" fontAlgn="auto" latinLnBrk="0" hangingPunct="1">
              <a:lnSpc>
                <a:spcPct val="100000"/>
              </a:lnSpc>
              <a:spcBef>
                <a:spcPts val="0"/>
              </a:spcBef>
              <a:spcAft>
                <a:spcPts val="1200"/>
              </a:spcAft>
              <a:buClr>
                <a:srgbClr val="00AFA3"/>
              </a:buClr>
              <a:buSzTx/>
              <a:buFont typeface="Wingdings" charset="2"/>
              <a:buChar char="§"/>
              <a:tabLst>
                <a:tab pos="6184900" algn="l"/>
              </a:tabLst>
              <a:defRPr/>
            </a:pPr>
            <a:r>
              <a:rPr kumimoji="0" lang="en-US" sz="2000" b="0" i="0" u="none" strike="noStrike" kern="1200" cap="none" spc="0" normalizeH="0" baseline="0" noProof="0" dirty="0">
                <a:ln>
                  <a:noFill/>
                </a:ln>
                <a:solidFill>
                  <a:srgbClr val="006DB5"/>
                </a:solidFill>
                <a:effectLst/>
                <a:uLnTx/>
                <a:uFillTx/>
                <a:latin typeface="Arial"/>
                <a:ea typeface="+mn-ea"/>
                <a:cs typeface="+mn-cs"/>
              </a:rPr>
              <a:t>Outlook</a:t>
            </a:r>
          </a:p>
          <a:p>
            <a:pPr marL="360000" marR="0" lvl="0" indent="-360000" algn="l" defTabSz="457200" rtl="0" eaLnBrk="1" fontAlgn="auto" latinLnBrk="0" hangingPunct="1">
              <a:lnSpc>
                <a:spcPct val="100000"/>
              </a:lnSpc>
              <a:spcBef>
                <a:spcPts val="0"/>
              </a:spcBef>
              <a:spcAft>
                <a:spcPts val="1200"/>
              </a:spcAft>
              <a:buClr>
                <a:srgbClr val="00AFA3"/>
              </a:buClr>
              <a:buSzTx/>
              <a:buFont typeface="Wingdings" charset="2"/>
              <a:buChar char="§"/>
              <a:tabLst>
                <a:tab pos="6184900" algn="l"/>
              </a:tabLst>
              <a:defRPr/>
            </a:pPr>
            <a:r>
              <a:rPr kumimoji="0" lang="en-US" sz="2000" b="0" i="0" u="none" strike="noStrike" kern="1200" cap="none" spc="0" normalizeH="0" baseline="0" noProof="0" dirty="0">
                <a:ln>
                  <a:noFill/>
                </a:ln>
                <a:solidFill>
                  <a:srgbClr val="006DB5"/>
                </a:solidFill>
                <a:effectLst/>
                <a:uLnTx/>
                <a:uFillTx/>
                <a:latin typeface="Arial"/>
                <a:ea typeface="+mn-ea"/>
                <a:cs typeface="+mn-cs"/>
              </a:rPr>
              <a:t>Key Messages</a:t>
            </a:r>
          </a:p>
          <a:p>
            <a:endParaRPr lang="en-US" sz="2000" dirty="0"/>
          </a:p>
          <a:p>
            <a:pPr marL="0" indent="0">
              <a:buNone/>
            </a:pPr>
            <a:endParaRPr lang="en-US" sz="2000" dirty="0"/>
          </a:p>
        </p:txBody>
      </p:sp>
      <p:sp>
        <p:nvSpPr>
          <p:cNvPr id="2" name="Title 1"/>
          <p:cNvSpPr>
            <a:spLocks noGrp="1"/>
          </p:cNvSpPr>
          <p:nvPr>
            <p:ph type="title"/>
          </p:nvPr>
        </p:nvSpPr>
        <p:spPr/>
        <p:txBody>
          <a:bodyPr/>
          <a:lstStyle/>
          <a:p>
            <a:r>
              <a:rPr lang="en-US" b="1" dirty="0"/>
              <a:t>Introduction</a:t>
            </a:r>
          </a:p>
        </p:txBody>
      </p:sp>
      <p:pic>
        <p:nvPicPr>
          <p:cNvPr id="5" name="Picture 4">
            <a:extLst>
              <a:ext uri="{FF2B5EF4-FFF2-40B4-BE49-F238E27FC236}">
                <a16:creationId xmlns:a16="http://schemas.microsoft.com/office/drawing/2014/main" id="{56071D42-3510-B803-94D7-1E50D8E56C6F}"/>
              </a:ext>
            </a:extLst>
          </p:cNvPr>
          <p:cNvPicPr>
            <a:picLocks noChangeAspect="1"/>
          </p:cNvPicPr>
          <p:nvPr/>
        </p:nvPicPr>
        <p:blipFill>
          <a:blip r:embed="rId2"/>
          <a:stretch>
            <a:fillRect/>
          </a:stretch>
        </p:blipFill>
        <p:spPr>
          <a:xfrm>
            <a:off x="5024961" y="-20538"/>
            <a:ext cx="4119039" cy="5164038"/>
          </a:xfrm>
          <a:prstGeom prst="rect">
            <a:avLst/>
          </a:prstGeom>
        </p:spPr>
      </p:pic>
    </p:spTree>
    <p:extLst>
      <p:ext uri="{BB962C8B-B14F-4D97-AF65-F5344CB8AC3E}">
        <p14:creationId xmlns:p14="http://schemas.microsoft.com/office/powerpoint/2010/main" val="399076420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506B59-13A0-4F53-304B-72490B2BAAFA}"/>
              </a:ext>
            </a:extLst>
          </p:cNvPr>
          <p:cNvSpPr>
            <a:spLocks noGrp="1"/>
          </p:cNvSpPr>
          <p:nvPr>
            <p:ph type="title"/>
          </p:nvPr>
        </p:nvSpPr>
        <p:spPr>
          <a:xfrm>
            <a:off x="431141" y="198909"/>
            <a:ext cx="8229600" cy="857250"/>
          </a:xfrm>
        </p:spPr>
        <p:txBody>
          <a:bodyPr/>
          <a:lstStyle/>
          <a:p>
            <a:r>
              <a:rPr lang="en-IE" b="1" dirty="0"/>
              <a:t>Why is this important?</a:t>
            </a:r>
          </a:p>
        </p:txBody>
      </p:sp>
      <p:sp>
        <p:nvSpPr>
          <p:cNvPr id="4" name="Content Placeholder 3">
            <a:extLst>
              <a:ext uri="{FF2B5EF4-FFF2-40B4-BE49-F238E27FC236}">
                <a16:creationId xmlns:a16="http://schemas.microsoft.com/office/drawing/2014/main" id="{DEA19276-6604-4B67-76DB-B1C1C871EE39}"/>
              </a:ext>
            </a:extLst>
          </p:cNvPr>
          <p:cNvSpPr>
            <a:spLocks noGrp="1"/>
          </p:cNvSpPr>
          <p:nvPr>
            <p:ph idx="10"/>
          </p:nvPr>
        </p:nvSpPr>
        <p:spPr>
          <a:xfrm>
            <a:off x="35496" y="1108805"/>
            <a:ext cx="6192688" cy="4034695"/>
          </a:xfrm>
          <a:solidFill>
            <a:schemeClr val="bg1"/>
          </a:solidFill>
        </p:spPr>
        <p:txBody>
          <a:bodyPr/>
          <a:lstStyle/>
          <a:p>
            <a:pPr marL="0" indent="0">
              <a:buNone/>
            </a:pPr>
            <a:r>
              <a:rPr lang="en-US" sz="2000" b="1" dirty="0"/>
              <a:t>Water is essential to life. </a:t>
            </a:r>
          </a:p>
          <a:p>
            <a:pPr marL="0" indent="0">
              <a:buNone/>
            </a:pPr>
            <a:r>
              <a:rPr lang="en-US" sz="2000" b="1" dirty="0"/>
              <a:t>‘</a:t>
            </a:r>
            <a:r>
              <a:rPr lang="en-US" dirty="0"/>
              <a:t>Our rivers, lakes, estuaries, coastal waters and groundwaters sustain our livelihoods, food production and industries, support our tourism and recreational activities, and are an integral part of our culture and heritage. As well as being critically important to humans, water is just as essential for the many species that call Ireland’s waters home.’ </a:t>
            </a:r>
            <a:endParaRPr lang="en-US" sz="2000" dirty="0"/>
          </a:p>
          <a:p>
            <a:pPr marL="0" indent="0">
              <a:buNone/>
            </a:pPr>
            <a:r>
              <a:rPr lang="en-US" sz="2000" b="1" dirty="0"/>
              <a:t>We must protect and maintain the health of our waters</a:t>
            </a:r>
            <a:r>
              <a:rPr lang="en-US" sz="2000" dirty="0"/>
              <a:t>. </a:t>
            </a:r>
          </a:p>
          <a:p>
            <a:pPr marL="0" indent="0">
              <a:buNone/>
            </a:pPr>
            <a:r>
              <a:rPr lang="en-US" dirty="0"/>
              <a:t>‘Without clean and healthy waters, we cannot hope to sustain a vibrant society or a thriving aquatic environment with diverse species and habitats.’ </a:t>
            </a:r>
            <a:endParaRPr lang="en-IE" sz="2000" dirty="0"/>
          </a:p>
        </p:txBody>
      </p:sp>
      <p:pic>
        <p:nvPicPr>
          <p:cNvPr id="5" name="Picture 4">
            <a:extLst>
              <a:ext uri="{FF2B5EF4-FFF2-40B4-BE49-F238E27FC236}">
                <a16:creationId xmlns:a16="http://schemas.microsoft.com/office/drawing/2014/main" id="{74324E0C-DC11-1FBA-E8D4-F4B728BFFF44}"/>
              </a:ext>
            </a:extLst>
          </p:cNvPr>
          <p:cNvPicPr>
            <a:picLocks noChangeAspect="1"/>
          </p:cNvPicPr>
          <p:nvPr/>
        </p:nvPicPr>
        <p:blipFill>
          <a:blip r:embed="rId3"/>
          <a:stretch>
            <a:fillRect/>
          </a:stretch>
        </p:blipFill>
        <p:spPr>
          <a:xfrm>
            <a:off x="6228184" y="1189428"/>
            <a:ext cx="2806274" cy="3714972"/>
          </a:xfrm>
          <a:prstGeom prst="rect">
            <a:avLst/>
          </a:prstGeom>
        </p:spPr>
      </p:pic>
      <p:sp>
        <p:nvSpPr>
          <p:cNvPr id="6" name="TextBox 5">
            <a:extLst>
              <a:ext uri="{FF2B5EF4-FFF2-40B4-BE49-F238E27FC236}">
                <a16:creationId xmlns:a16="http://schemas.microsoft.com/office/drawing/2014/main" id="{B3C82596-13D2-FCF7-B462-55326213C686}"/>
              </a:ext>
            </a:extLst>
          </p:cNvPr>
          <p:cNvSpPr txBox="1"/>
          <p:nvPr/>
        </p:nvSpPr>
        <p:spPr>
          <a:xfrm>
            <a:off x="6228184" y="4659982"/>
            <a:ext cx="2088232" cy="200055"/>
          </a:xfrm>
          <a:prstGeom prst="rect">
            <a:avLst/>
          </a:prstGeom>
          <a:solidFill>
            <a:schemeClr val="tx1">
              <a:alpha val="30000"/>
            </a:schemeClr>
          </a:solidFill>
        </p:spPr>
        <p:txBody>
          <a:bodyPr wrap="square" rtlCol="0">
            <a:spAutoFit/>
          </a:bodyPr>
          <a:lstStyle/>
          <a:p>
            <a:r>
              <a:rPr lang="en-IE" sz="700" dirty="0">
                <a:solidFill>
                  <a:schemeClr val="bg1"/>
                </a:solidFill>
              </a:rPr>
              <a:t>Finny River, Co. Mayo. Hugh Feeley</a:t>
            </a:r>
          </a:p>
        </p:txBody>
      </p:sp>
    </p:spTree>
    <p:extLst>
      <p:ext uri="{BB962C8B-B14F-4D97-AF65-F5344CB8AC3E}">
        <p14:creationId xmlns:p14="http://schemas.microsoft.com/office/powerpoint/2010/main" val="214701415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4DBF89-A21F-0203-178C-16137D9AD8F9}"/>
              </a:ext>
            </a:extLst>
          </p:cNvPr>
          <p:cNvSpPr>
            <a:spLocks noGrp="1"/>
          </p:cNvSpPr>
          <p:nvPr>
            <p:ph type="title"/>
          </p:nvPr>
        </p:nvSpPr>
        <p:spPr>
          <a:xfrm>
            <a:off x="138273" y="3325"/>
            <a:ext cx="8229600" cy="857250"/>
          </a:xfrm>
        </p:spPr>
        <p:txBody>
          <a:bodyPr/>
          <a:lstStyle/>
          <a:p>
            <a:r>
              <a:rPr lang="en-IE" b="1" dirty="0"/>
              <a:t>Water Quality – Explained</a:t>
            </a:r>
          </a:p>
        </p:txBody>
      </p:sp>
      <p:sp>
        <p:nvSpPr>
          <p:cNvPr id="16" name="TextBox 15">
            <a:extLst>
              <a:ext uri="{FF2B5EF4-FFF2-40B4-BE49-F238E27FC236}">
                <a16:creationId xmlns:a16="http://schemas.microsoft.com/office/drawing/2014/main" id="{3FB63703-280A-98CF-BDB4-8438282E1771}"/>
              </a:ext>
            </a:extLst>
          </p:cNvPr>
          <p:cNvSpPr txBox="1"/>
          <p:nvPr/>
        </p:nvSpPr>
        <p:spPr>
          <a:xfrm>
            <a:off x="4467556" y="1069447"/>
            <a:ext cx="4607119" cy="3970318"/>
          </a:xfrm>
          <a:prstGeom prst="rect">
            <a:avLst/>
          </a:prstGeom>
          <a:noFill/>
        </p:spPr>
        <p:txBody>
          <a:bodyPr wrap="square" rtlCol="0">
            <a:spAutoFit/>
          </a:bodyPr>
          <a:lstStyle/>
          <a:p>
            <a:r>
              <a:rPr lang="en-US" dirty="0">
                <a:solidFill>
                  <a:srgbClr val="006DB5"/>
                </a:solidFill>
              </a:rPr>
              <a:t>Ireland has an extensive water quality monitoring programme, undertaken by the EPA, local authorities, Inland Fisheries Ireland, Waterways Ireland and the Marine Institute. The EPA classifies and reports on the quality of surface waters (rivers, lakes, estuaries and coastal waters) and groundwaters every 3 years under the approach set out in the Water Framework Directive.</a:t>
            </a:r>
            <a:endParaRPr lang="en-IE" dirty="0">
              <a:solidFill>
                <a:srgbClr val="006DB5"/>
              </a:solidFill>
            </a:endParaRPr>
          </a:p>
          <a:p>
            <a:endParaRPr lang="en-IE" dirty="0">
              <a:solidFill>
                <a:srgbClr val="006DB5"/>
              </a:solidFill>
            </a:endParaRPr>
          </a:p>
          <a:p>
            <a:pPr marL="342900" indent="-342900">
              <a:buFont typeface="Arial" panose="020B0604020202020204" pitchFamily="34" charset="0"/>
              <a:buChar char="•"/>
            </a:pPr>
            <a:r>
              <a:rPr lang="en-IE" dirty="0">
                <a:solidFill>
                  <a:srgbClr val="006DB5"/>
                </a:solidFill>
              </a:rPr>
              <a:t>Water Quality 2019-2021 report </a:t>
            </a:r>
          </a:p>
          <a:p>
            <a:pPr marL="342900" indent="-342900">
              <a:buFont typeface="Arial" panose="020B0604020202020204" pitchFamily="34" charset="0"/>
              <a:buChar char="•"/>
            </a:pPr>
            <a:r>
              <a:rPr lang="en-IE" dirty="0">
                <a:solidFill>
                  <a:srgbClr val="006DB5"/>
                </a:solidFill>
              </a:rPr>
              <a:t>Water Indicators 2023 report. </a:t>
            </a:r>
          </a:p>
          <a:p>
            <a:endParaRPr lang="en-IE" dirty="0">
              <a:solidFill>
                <a:srgbClr val="006DB5"/>
              </a:solidFill>
            </a:endParaRPr>
          </a:p>
        </p:txBody>
      </p:sp>
      <p:pic>
        <p:nvPicPr>
          <p:cNvPr id="4" name="Picture 3">
            <a:extLst>
              <a:ext uri="{FF2B5EF4-FFF2-40B4-BE49-F238E27FC236}">
                <a16:creationId xmlns:a16="http://schemas.microsoft.com/office/drawing/2014/main" id="{0DBDA4A6-54C4-0831-CD62-A951FBA1E621}"/>
              </a:ext>
            </a:extLst>
          </p:cNvPr>
          <p:cNvPicPr>
            <a:picLocks noChangeAspect="1"/>
          </p:cNvPicPr>
          <p:nvPr/>
        </p:nvPicPr>
        <p:blipFill>
          <a:blip r:embed="rId2"/>
          <a:stretch>
            <a:fillRect/>
          </a:stretch>
        </p:blipFill>
        <p:spPr>
          <a:xfrm>
            <a:off x="0" y="1069447"/>
            <a:ext cx="4467556" cy="3662543"/>
          </a:xfrm>
          <a:prstGeom prst="rect">
            <a:avLst/>
          </a:prstGeom>
        </p:spPr>
      </p:pic>
    </p:spTree>
    <p:extLst>
      <p:ext uri="{BB962C8B-B14F-4D97-AF65-F5344CB8AC3E}">
        <p14:creationId xmlns:p14="http://schemas.microsoft.com/office/powerpoint/2010/main" val="233770751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67EE38C6-23B8-4A2A-22CA-3ECB8AA09337}"/>
              </a:ext>
            </a:extLst>
          </p:cNvPr>
          <p:cNvPicPr>
            <a:picLocks noChangeAspect="1"/>
          </p:cNvPicPr>
          <p:nvPr/>
        </p:nvPicPr>
        <p:blipFill>
          <a:blip r:embed="rId2"/>
          <a:stretch>
            <a:fillRect/>
          </a:stretch>
        </p:blipFill>
        <p:spPr>
          <a:xfrm>
            <a:off x="5436096" y="1131590"/>
            <a:ext cx="3635895" cy="3456384"/>
          </a:xfrm>
          <a:prstGeom prst="rect">
            <a:avLst/>
          </a:prstGeom>
        </p:spPr>
      </p:pic>
      <p:sp>
        <p:nvSpPr>
          <p:cNvPr id="9" name="TextBox 8">
            <a:extLst>
              <a:ext uri="{FF2B5EF4-FFF2-40B4-BE49-F238E27FC236}">
                <a16:creationId xmlns:a16="http://schemas.microsoft.com/office/drawing/2014/main" id="{25B8F538-EF8F-228D-DBE7-870B879B5FBA}"/>
              </a:ext>
            </a:extLst>
          </p:cNvPr>
          <p:cNvSpPr txBox="1"/>
          <p:nvPr/>
        </p:nvSpPr>
        <p:spPr>
          <a:xfrm>
            <a:off x="5441374" y="4371950"/>
            <a:ext cx="2952328" cy="200055"/>
          </a:xfrm>
          <a:prstGeom prst="rect">
            <a:avLst/>
          </a:prstGeom>
          <a:noFill/>
        </p:spPr>
        <p:txBody>
          <a:bodyPr wrap="square" rtlCol="0">
            <a:spAutoFit/>
          </a:bodyPr>
          <a:lstStyle/>
          <a:p>
            <a:r>
              <a:rPr lang="en-IE" sz="700" b="1" dirty="0">
                <a:solidFill>
                  <a:schemeClr val="bg1"/>
                </a:solidFill>
              </a:rPr>
              <a:t>Black Valley – Ruth Little</a:t>
            </a:r>
          </a:p>
        </p:txBody>
      </p:sp>
      <p:sp>
        <p:nvSpPr>
          <p:cNvPr id="4" name="Title 1">
            <a:extLst>
              <a:ext uri="{FF2B5EF4-FFF2-40B4-BE49-F238E27FC236}">
                <a16:creationId xmlns:a16="http://schemas.microsoft.com/office/drawing/2014/main" id="{09829364-C1E2-5189-2B4B-524D5E860136}"/>
              </a:ext>
            </a:extLst>
          </p:cNvPr>
          <p:cNvSpPr>
            <a:spLocks noGrp="1"/>
          </p:cNvSpPr>
          <p:nvPr>
            <p:ph type="title"/>
          </p:nvPr>
        </p:nvSpPr>
        <p:spPr>
          <a:xfrm>
            <a:off x="138273" y="3325"/>
            <a:ext cx="8229600" cy="857250"/>
          </a:xfrm>
        </p:spPr>
        <p:txBody>
          <a:bodyPr/>
          <a:lstStyle/>
          <a:p>
            <a:r>
              <a:rPr lang="en-IE" b="1" dirty="0"/>
              <a:t>Water Quality – Explained</a:t>
            </a:r>
          </a:p>
        </p:txBody>
      </p:sp>
      <p:pic>
        <p:nvPicPr>
          <p:cNvPr id="3" name="Picture 2">
            <a:extLst>
              <a:ext uri="{FF2B5EF4-FFF2-40B4-BE49-F238E27FC236}">
                <a16:creationId xmlns:a16="http://schemas.microsoft.com/office/drawing/2014/main" id="{38E3632C-1646-8727-4279-CC98201B4E6D}"/>
              </a:ext>
            </a:extLst>
          </p:cNvPr>
          <p:cNvPicPr>
            <a:picLocks noChangeAspect="1"/>
          </p:cNvPicPr>
          <p:nvPr/>
        </p:nvPicPr>
        <p:blipFill>
          <a:blip r:embed="rId3"/>
          <a:stretch>
            <a:fillRect/>
          </a:stretch>
        </p:blipFill>
        <p:spPr>
          <a:xfrm>
            <a:off x="251520" y="1244302"/>
            <a:ext cx="4130002" cy="3343672"/>
          </a:xfrm>
          <a:prstGeom prst="rect">
            <a:avLst/>
          </a:prstGeom>
        </p:spPr>
      </p:pic>
      <p:sp>
        <p:nvSpPr>
          <p:cNvPr id="12" name="TextBox 11">
            <a:extLst>
              <a:ext uri="{FF2B5EF4-FFF2-40B4-BE49-F238E27FC236}">
                <a16:creationId xmlns:a16="http://schemas.microsoft.com/office/drawing/2014/main" id="{AB846664-AC29-8ED2-1FA3-89C61E0EC949}"/>
              </a:ext>
            </a:extLst>
          </p:cNvPr>
          <p:cNvSpPr txBox="1"/>
          <p:nvPr/>
        </p:nvSpPr>
        <p:spPr>
          <a:xfrm>
            <a:off x="4355976" y="1877598"/>
            <a:ext cx="801823" cy="307777"/>
          </a:xfrm>
          <a:prstGeom prst="rect">
            <a:avLst/>
          </a:prstGeom>
          <a:solidFill>
            <a:schemeClr val="accent4">
              <a:lumMod val="40000"/>
              <a:lumOff val="60000"/>
            </a:schemeClr>
          </a:solidFill>
        </p:spPr>
        <p:txBody>
          <a:bodyPr wrap="none" rtlCol="0">
            <a:spAutoFit/>
          </a:bodyPr>
          <a:lstStyle>
            <a:defPPr>
              <a:defRPr lang="en-US"/>
            </a:defPPr>
            <a:lvl1pPr>
              <a:defRPr sz="1400"/>
            </a:lvl1pPr>
          </a:lstStyle>
          <a:p>
            <a:r>
              <a:rPr lang="en-IE" b="1" dirty="0"/>
              <a:t>Protect</a:t>
            </a:r>
          </a:p>
        </p:txBody>
      </p:sp>
      <p:sp>
        <p:nvSpPr>
          <p:cNvPr id="13" name="TextBox 12">
            <a:extLst>
              <a:ext uri="{FF2B5EF4-FFF2-40B4-BE49-F238E27FC236}">
                <a16:creationId xmlns:a16="http://schemas.microsoft.com/office/drawing/2014/main" id="{DA90CCBB-1332-2A61-414D-64EC0E46A690}"/>
              </a:ext>
            </a:extLst>
          </p:cNvPr>
          <p:cNvSpPr txBox="1"/>
          <p:nvPr/>
        </p:nvSpPr>
        <p:spPr>
          <a:xfrm>
            <a:off x="4355976" y="3507854"/>
            <a:ext cx="851515" cy="307777"/>
          </a:xfrm>
          <a:prstGeom prst="rect">
            <a:avLst/>
          </a:prstGeom>
          <a:solidFill>
            <a:schemeClr val="accent4">
              <a:lumMod val="40000"/>
              <a:lumOff val="60000"/>
            </a:schemeClr>
          </a:solidFill>
        </p:spPr>
        <p:txBody>
          <a:bodyPr wrap="none" rtlCol="0">
            <a:spAutoFit/>
          </a:bodyPr>
          <a:lstStyle/>
          <a:p>
            <a:r>
              <a:rPr lang="en-IE" sz="1400" b="1" dirty="0"/>
              <a:t>Restore</a:t>
            </a:r>
          </a:p>
        </p:txBody>
      </p:sp>
    </p:spTree>
    <p:extLst>
      <p:ext uri="{BB962C8B-B14F-4D97-AF65-F5344CB8AC3E}">
        <p14:creationId xmlns:p14="http://schemas.microsoft.com/office/powerpoint/2010/main" val="397203043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a:extLst>
              <a:ext uri="{FF2B5EF4-FFF2-40B4-BE49-F238E27FC236}">
                <a16:creationId xmlns:a16="http://schemas.microsoft.com/office/drawing/2014/main" id="{2FC18EC1-AD14-B898-18E4-7A0DC7252BDF}"/>
              </a:ext>
            </a:extLst>
          </p:cNvPr>
          <p:cNvSpPr txBox="1"/>
          <p:nvPr/>
        </p:nvSpPr>
        <p:spPr>
          <a:xfrm>
            <a:off x="2798318" y="1063229"/>
            <a:ext cx="6238177" cy="2031325"/>
          </a:xfrm>
          <a:prstGeom prst="rect">
            <a:avLst/>
          </a:prstGeom>
          <a:noFill/>
        </p:spPr>
        <p:txBody>
          <a:bodyPr wrap="square" rtlCol="0">
            <a:spAutoFit/>
          </a:bodyPr>
          <a:lstStyle/>
          <a:p>
            <a:pPr marL="285750" indent="-285750">
              <a:buFont typeface="Arial" panose="020B0604020202020204" pitchFamily="34" charset="0"/>
              <a:buChar char="•"/>
            </a:pPr>
            <a:r>
              <a:rPr lang="en-IE" dirty="0">
                <a:solidFill>
                  <a:srgbClr val="006DB5"/>
                </a:solidFill>
              </a:rPr>
              <a:t>54% of our surface waters (rivers, lakes, transitional and coastal waters) are in High/Good status.</a:t>
            </a:r>
          </a:p>
          <a:p>
            <a:pPr marL="285750" indent="-285750">
              <a:buFont typeface="Arial" panose="020B0604020202020204" pitchFamily="34" charset="0"/>
              <a:buChar char="•"/>
            </a:pPr>
            <a:endParaRPr lang="en-IE" dirty="0">
              <a:solidFill>
                <a:srgbClr val="006DB5"/>
              </a:solidFill>
            </a:endParaRPr>
          </a:p>
          <a:p>
            <a:pPr marL="285750" indent="-285750">
              <a:buFont typeface="Arial" panose="020B0604020202020204" pitchFamily="34" charset="0"/>
              <a:buChar char="•"/>
            </a:pPr>
            <a:r>
              <a:rPr lang="en-IE" dirty="0">
                <a:solidFill>
                  <a:srgbClr val="006DB5"/>
                </a:solidFill>
              </a:rPr>
              <a:t>Estuaries currently have the worst water quality. Coastal waters have the highest percentage of waters in satisfactory condition.</a:t>
            </a:r>
          </a:p>
          <a:p>
            <a:pPr marL="285750" indent="-285750">
              <a:buFont typeface="Arial" panose="020B0604020202020204" pitchFamily="34" charset="0"/>
              <a:buChar char="•"/>
            </a:pPr>
            <a:endParaRPr lang="en-IE" dirty="0"/>
          </a:p>
        </p:txBody>
      </p:sp>
      <p:pic>
        <p:nvPicPr>
          <p:cNvPr id="11" name="Content Placeholder 10">
            <a:extLst>
              <a:ext uri="{FF2B5EF4-FFF2-40B4-BE49-F238E27FC236}">
                <a16:creationId xmlns:a16="http://schemas.microsoft.com/office/drawing/2014/main" id="{7EB83B36-3856-6F2C-6417-5D37AE30B2C1}"/>
              </a:ext>
            </a:extLst>
          </p:cNvPr>
          <p:cNvPicPr>
            <a:picLocks noGrp="1" noChangeAspect="1"/>
          </p:cNvPicPr>
          <p:nvPr>
            <p:ph idx="10"/>
          </p:nvPr>
        </p:nvPicPr>
        <p:blipFill>
          <a:blip r:embed="rId2"/>
          <a:stretch>
            <a:fillRect/>
          </a:stretch>
        </p:blipFill>
        <p:spPr>
          <a:xfrm>
            <a:off x="3293158" y="2787774"/>
            <a:ext cx="5318248" cy="1877028"/>
          </a:xfrm>
        </p:spPr>
      </p:pic>
      <p:sp>
        <p:nvSpPr>
          <p:cNvPr id="6" name="Title 1">
            <a:extLst>
              <a:ext uri="{FF2B5EF4-FFF2-40B4-BE49-F238E27FC236}">
                <a16:creationId xmlns:a16="http://schemas.microsoft.com/office/drawing/2014/main" id="{D0431EDE-2D21-95EA-172F-85B58FEED4CE}"/>
              </a:ext>
            </a:extLst>
          </p:cNvPr>
          <p:cNvSpPr>
            <a:spLocks noGrp="1"/>
          </p:cNvSpPr>
          <p:nvPr>
            <p:ph type="title"/>
          </p:nvPr>
        </p:nvSpPr>
        <p:spPr>
          <a:xfrm>
            <a:off x="251520" y="107932"/>
            <a:ext cx="8229600" cy="857250"/>
          </a:xfrm>
        </p:spPr>
        <p:txBody>
          <a:bodyPr/>
          <a:lstStyle/>
          <a:p>
            <a:r>
              <a:rPr lang="en-IE" b="1" dirty="0"/>
              <a:t>Current Situation</a:t>
            </a:r>
            <a:br>
              <a:rPr lang="en-IE" b="1" dirty="0"/>
            </a:br>
            <a:r>
              <a:rPr lang="en-IE" sz="2400" b="1" dirty="0"/>
              <a:t>Ecological Status (2019-2021) of Surface Waters</a:t>
            </a:r>
            <a:endParaRPr lang="en-IE" b="1" dirty="0"/>
          </a:p>
        </p:txBody>
      </p:sp>
      <p:sp>
        <p:nvSpPr>
          <p:cNvPr id="2" name="TextBox 1">
            <a:extLst>
              <a:ext uri="{FF2B5EF4-FFF2-40B4-BE49-F238E27FC236}">
                <a16:creationId xmlns:a16="http://schemas.microsoft.com/office/drawing/2014/main" id="{F8532437-9B3F-FA48-F5DC-47ABEA20D6E2}"/>
              </a:ext>
            </a:extLst>
          </p:cNvPr>
          <p:cNvSpPr txBox="1"/>
          <p:nvPr/>
        </p:nvSpPr>
        <p:spPr>
          <a:xfrm>
            <a:off x="41129" y="4124140"/>
            <a:ext cx="2820342" cy="584775"/>
          </a:xfrm>
          <a:prstGeom prst="rect">
            <a:avLst/>
          </a:prstGeom>
          <a:solidFill>
            <a:schemeClr val="accent6">
              <a:lumMod val="20000"/>
              <a:lumOff val="80000"/>
            </a:schemeClr>
          </a:solidFill>
        </p:spPr>
        <p:txBody>
          <a:bodyPr wrap="square" rtlCol="0">
            <a:spAutoFit/>
          </a:bodyPr>
          <a:lstStyle/>
          <a:p>
            <a:r>
              <a:rPr lang="en-IE" sz="1600" dirty="0">
                <a:solidFill>
                  <a:srgbClr val="006DB5"/>
                </a:solidFill>
              </a:rPr>
              <a:t>Latest full assessment</a:t>
            </a:r>
          </a:p>
          <a:p>
            <a:r>
              <a:rPr lang="en-IE" sz="1600" dirty="0">
                <a:solidFill>
                  <a:srgbClr val="006DB5"/>
                </a:solidFill>
              </a:rPr>
              <a:t>Next full assessment in 2025</a:t>
            </a:r>
          </a:p>
        </p:txBody>
      </p:sp>
      <p:pic>
        <p:nvPicPr>
          <p:cNvPr id="4" name="Picture 3">
            <a:extLst>
              <a:ext uri="{FF2B5EF4-FFF2-40B4-BE49-F238E27FC236}">
                <a16:creationId xmlns:a16="http://schemas.microsoft.com/office/drawing/2014/main" id="{561B6B56-E40E-BC2A-BD62-802D94B37C2E}"/>
              </a:ext>
            </a:extLst>
          </p:cNvPr>
          <p:cNvPicPr>
            <a:picLocks noChangeAspect="1"/>
          </p:cNvPicPr>
          <p:nvPr/>
        </p:nvPicPr>
        <p:blipFill>
          <a:blip r:embed="rId3"/>
          <a:stretch>
            <a:fillRect/>
          </a:stretch>
        </p:blipFill>
        <p:spPr>
          <a:xfrm>
            <a:off x="210858" y="1069554"/>
            <a:ext cx="2448274" cy="3054586"/>
          </a:xfrm>
          <a:prstGeom prst="rect">
            <a:avLst/>
          </a:prstGeom>
        </p:spPr>
      </p:pic>
    </p:spTree>
    <p:extLst>
      <p:ext uri="{BB962C8B-B14F-4D97-AF65-F5344CB8AC3E}">
        <p14:creationId xmlns:p14="http://schemas.microsoft.com/office/powerpoint/2010/main" val="77503528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Content Placeholder 6">
            <a:extLst>
              <a:ext uri="{FF2B5EF4-FFF2-40B4-BE49-F238E27FC236}">
                <a16:creationId xmlns:a16="http://schemas.microsoft.com/office/drawing/2014/main" id="{1DC8EFD2-2C84-85EC-5E53-94A844964DF8}"/>
              </a:ext>
            </a:extLst>
          </p:cNvPr>
          <p:cNvPicPr>
            <a:picLocks noGrp="1" noChangeAspect="1"/>
          </p:cNvPicPr>
          <p:nvPr>
            <p:ph idx="10"/>
          </p:nvPr>
        </p:nvPicPr>
        <p:blipFill>
          <a:blip r:embed="rId2"/>
          <a:stretch>
            <a:fillRect/>
          </a:stretch>
        </p:blipFill>
        <p:spPr>
          <a:xfrm>
            <a:off x="0" y="1442368"/>
            <a:ext cx="4327108" cy="2258764"/>
          </a:xfrm>
        </p:spPr>
      </p:pic>
      <p:sp>
        <p:nvSpPr>
          <p:cNvPr id="5" name="Title 1">
            <a:extLst>
              <a:ext uri="{FF2B5EF4-FFF2-40B4-BE49-F238E27FC236}">
                <a16:creationId xmlns:a16="http://schemas.microsoft.com/office/drawing/2014/main" id="{77F431E9-C7CA-5C0D-899A-D0BBCBC46622}"/>
              </a:ext>
            </a:extLst>
          </p:cNvPr>
          <p:cNvSpPr>
            <a:spLocks noGrp="1"/>
          </p:cNvSpPr>
          <p:nvPr>
            <p:ph type="title"/>
          </p:nvPr>
        </p:nvSpPr>
        <p:spPr>
          <a:xfrm>
            <a:off x="97160" y="206375"/>
            <a:ext cx="8229600" cy="857250"/>
          </a:xfrm>
        </p:spPr>
        <p:txBody>
          <a:bodyPr/>
          <a:lstStyle/>
          <a:p>
            <a:r>
              <a:rPr lang="en-IE" b="1" dirty="0"/>
              <a:t>Current Situation</a:t>
            </a:r>
            <a:br>
              <a:rPr lang="en-IE" b="1" dirty="0"/>
            </a:br>
            <a:r>
              <a:rPr lang="en-IE" sz="2400" b="1" dirty="0"/>
              <a:t>Chemical Status (2019-2021) of Surface Waters</a:t>
            </a:r>
            <a:endParaRPr lang="en-IE" b="1" dirty="0"/>
          </a:p>
        </p:txBody>
      </p:sp>
      <p:sp>
        <p:nvSpPr>
          <p:cNvPr id="10" name="TextBox 9">
            <a:extLst>
              <a:ext uri="{FF2B5EF4-FFF2-40B4-BE49-F238E27FC236}">
                <a16:creationId xmlns:a16="http://schemas.microsoft.com/office/drawing/2014/main" id="{A346057F-EF51-1525-C1DE-6383420A3C49}"/>
              </a:ext>
            </a:extLst>
          </p:cNvPr>
          <p:cNvSpPr txBox="1"/>
          <p:nvPr/>
        </p:nvSpPr>
        <p:spPr>
          <a:xfrm>
            <a:off x="4327108" y="1059582"/>
            <a:ext cx="4816892" cy="4093428"/>
          </a:xfrm>
          <a:prstGeom prst="rect">
            <a:avLst/>
          </a:prstGeom>
          <a:solidFill>
            <a:schemeClr val="bg1"/>
          </a:solidFill>
        </p:spPr>
        <p:txBody>
          <a:bodyPr wrap="square">
            <a:spAutoFit/>
          </a:bodyPr>
          <a:lstStyle/>
          <a:p>
            <a:pPr marL="285750" indent="-285750">
              <a:buFont typeface="Arial" panose="020B0604020202020204" pitchFamily="34" charset="0"/>
              <a:buChar char="•"/>
            </a:pPr>
            <a:r>
              <a:rPr lang="en-US" sz="2000" dirty="0">
                <a:solidFill>
                  <a:srgbClr val="006DB5"/>
                </a:solidFill>
              </a:rPr>
              <a:t>Half of the surface waters monitored in the period 2016-2021 failed to achieve good chemical status due to the exceedance of environment quality thresholds for at least one hazardous chemical substance.</a:t>
            </a:r>
          </a:p>
          <a:p>
            <a:endParaRPr lang="en-US" sz="2000" dirty="0">
              <a:solidFill>
                <a:srgbClr val="006DB5"/>
              </a:solidFill>
            </a:endParaRPr>
          </a:p>
          <a:p>
            <a:pPr marL="285750" indent="-285750">
              <a:buFont typeface="Arial" panose="020B0604020202020204" pitchFamily="34" charset="0"/>
              <a:buChar char="•"/>
            </a:pPr>
            <a:r>
              <a:rPr lang="en-US" sz="2000" dirty="0">
                <a:solidFill>
                  <a:srgbClr val="006DB5"/>
                </a:solidFill>
              </a:rPr>
              <a:t>When ubiquitous substances (chemicals widespread in the aquatic environment, such as mercury) are excluded from the assessment, 88% of water bodies monitored  are in good chemical status.</a:t>
            </a:r>
            <a:endParaRPr lang="en-IE" sz="2000" dirty="0">
              <a:solidFill>
                <a:srgbClr val="006DB5"/>
              </a:solidFill>
            </a:endParaRPr>
          </a:p>
        </p:txBody>
      </p:sp>
    </p:spTree>
    <p:extLst>
      <p:ext uri="{BB962C8B-B14F-4D97-AF65-F5344CB8AC3E}">
        <p14:creationId xmlns:p14="http://schemas.microsoft.com/office/powerpoint/2010/main" val="369846515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Content Placeholder 11">
            <a:extLst>
              <a:ext uri="{FF2B5EF4-FFF2-40B4-BE49-F238E27FC236}">
                <a16:creationId xmlns:a16="http://schemas.microsoft.com/office/drawing/2014/main" id="{E069433E-5D2E-495B-34EA-4006399ABB19}"/>
              </a:ext>
            </a:extLst>
          </p:cNvPr>
          <p:cNvPicPr>
            <a:picLocks noGrp="1" noChangeAspect="1"/>
          </p:cNvPicPr>
          <p:nvPr>
            <p:ph idx="10"/>
          </p:nvPr>
        </p:nvPicPr>
        <p:blipFill>
          <a:blip r:embed="rId2"/>
          <a:stretch>
            <a:fillRect/>
          </a:stretch>
        </p:blipFill>
        <p:spPr>
          <a:xfrm>
            <a:off x="34697" y="1459841"/>
            <a:ext cx="4433156" cy="2433342"/>
          </a:xfrm>
        </p:spPr>
      </p:pic>
      <p:sp>
        <p:nvSpPr>
          <p:cNvPr id="6" name="Title 1">
            <a:extLst>
              <a:ext uri="{FF2B5EF4-FFF2-40B4-BE49-F238E27FC236}">
                <a16:creationId xmlns:a16="http://schemas.microsoft.com/office/drawing/2014/main" id="{FDA3AD2A-CE4B-3D78-041D-D2836FB67535}"/>
              </a:ext>
            </a:extLst>
          </p:cNvPr>
          <p:cNvSpPr>
            <a:spLocks noGrp="1"/>
          </p:cNvSpPr>
          <p:nvPr>
            <p:ph type="title"/>
          </p:nvPr>
        </p:nvSpPr>
        <p:spPr>
          <a:xfrm>
            <a:off x="179512" y="126901"/>
            <a:ext cx="8229600" cy="857250"/>
          </a:xfrm>
        </p:spPr>
        <p:txBody>
          <a:bodyPr/>
          <a:lstStyle/>
          <a:p>
            <a:r>
              <a:rPr lang="en-IE" b="1" dirty="0"/>
              <a:t>Current Situation</a:t>
            </a:r>
            <a:br>
              <a:rPr lang="en-IE" b="1" dirty="0"/>
            </a:br>
            <a:r>
              <a:rPr lang="en-IE" sz="2400" b="1" dirty="0"/>
              <a:t>Status (2019-2021) of Groundwaters</a:t>
            </a:r>
            <a:endParaRPr lang="en-IE" b="1" dirty="0"/>
          </a:p>
        </p:txBody>
      </p:sp>
      <p:sp>
        <p:nvSpPr>
          <p:cNvPr id="8" name="TextBox 7">
            <a:extLst>
              <a:ext uri="{FF2B5EF4-FFF2-40B4-BE49-F238E27FC236}">
                <a16:creationId xmlns:a16="http://schemas.microsoft.com/office/drawing/2014/main" id="{878400F9-4FEC-A0C9-C19D-139BEC33FC80}"/>
              </a:ext>
            </a:extLst>
          </p:cNvPr>
          <p:cNvSpPr txBox="1"/>
          <p:nvPr/>
        </p:nvSpPr>
        <p:spPr>
          <a:xfrm>
            <a:off x="4394070" y="1171654"/>
            <a:ext cx="4749930" cy="3416320"/>
          </a:xfrm>
          <a:prstGeom prst="rect">
            <a:avLst/>
          </a:prstGeom>
          <a:noFill/>
        </p:spPr>
        <p:txBody>
          <a:bodyPr wrap="square">
            <a:spAutoFit/>
          </a:bodyPr>
          <a:lstStyle/>
          <a:p>
            <a:pPr marL="285750" indent="-285750">
              <a:buFont typeface="Arial" panose="020B0604020202020204" pitchFamily="34" charset="0"/>
              <a:buChar char="•"/>
            </a:pPr>
            <a:r>
              <a:rPr lang="en-US" dirty="0">
                <a:solidFill>
                  <a:srgbClr val="006DB5"/>
                </a:solidFill>
              </a:rPr>
              <a:t>With a few localised exceptions, the quality and quantity of groundwater in Ireland is generally good. </a:t>
            </a:r>
          </a:p>
          <a:p>
            <a:pPr marL="285750" indent="-285750">
              <a:buFont typeface="Arial" panose="020B0604020202020204" pitchFamily="34" charset="0"/>
              <a:buChar char="•"/>
            </a:pPr>
            <a:endParaRPr lang="en-US" dirty="0">
              <a:solidFill>
                <a:srgbClr val="006DB5"/>
              </a:solidFill>
            </a:endParaRPr>
          </a:p>
          <a:p>
            <a:pPr marL="285750" indent="-285750">
              <a:buFont typeface="Arial" panose="020B0604020202020204" pitchFamily="34" charset="0"/>
              <a:buChar char="•"/>
            </a:pPr>
            <a:r>
              <a:rPr lang="en-US" dirty="0">
                <a:solidFill>
                  <a:srgbClr val="006DB5"/>
                </a:solidFill>
              </a:rPr>
              <a:t>92% of groundwater bodies are in good chemical status </a:t>
            </a:r>
          </a:p>
          <a:p>
            <a:pPr marL="285750" indent="-285750">
              <a:buFont typeface="Arial" panose="020B0604020202020204" pitchFamily="34" charset="0"/>
              <a:buChar char="•"/>
            </a:pPr>
            <a:endParaRPr lang="en-US" dirty="0">
              <a:solidFill>
                <a:srgbClr val="006DB5"/>
              </a:solidFill>
            </a:endParaRPr>
          </a:p>
          <a:p>
            <a:pPr marL="285750" indent="-285750">
              <a:buFont typeface="Arial" panose="020B0604020202020204" pitchFamily="34" charset="0"/>
              <a:buChar char="•"/>
            </a:pPr>
            <a:r>
              <a:rPr lang="en-US" dirty="0">
                <a:solidFill>
                  <a:srgbClr val="006DB5"/>
                </a:solidFill>
              </a:rPr>
              <a:t>Over 99% are in good quantitative status. </a:t>
            </a:r>
          </a:p>
          <a:p>
            <a:pPr marL="285750" indent="-285750">
              <a:buFont typeface="Arial" panose="020B0604020202020204" pitchFamily="34" charset="0"/>
              <a:buChar char="•"/>
            </a:pPr>
            <a:endParaRPr lang="en-US" dirty="0">
              <a:solidFill>
                <a:srgbClr val="006DB5"/>
              </a:solidFill>
            </a:endParaRPr>
          </a:p>
          <a:p>
            <a:pPr marL="285750" indent="-285750">
              <a:buFont typeface="Arial" panose="020B0604020202020204" pitchFamily="34" charset="0"/>
              <a:buChar char="•"/>
            </a:pPr>
            <a:r>
              <a:rPr lang="en-US" dirty="0">
                <a:solidFill>
                  <a:srgbClr val="006DB5"/>
                </a:solidFill>
              </a:rPr>
              <a:t>Overall, 91% of groundwater bodies met both objectives, accounting for 97% of the country by area. </a:t>
            </a:r>
            <a:endParaRPr lang="en-IE" dirty="0">
              <a:solidFill>
                <a:srgbClr val="006DB5"/>
              </a:solidFill>
            </a:endParaRPr>
          </a:p>
        </p:txBody>
      </p:sp>
    </p:spTree>
    <p:extLst>
      <p:ext uri="{BB962C8B-B14F-4D97-AF65-F5344CB8AC3E}">
        <p14:creationId xmlns:p14="http://schemas.microsoft.com/office/powerpoint/2010/main" val="261399229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a:extLst>
              <a:ext uri="{FF2B5EF4-FFF2-40B4-BE49-F238E27FC236}">
                <a16:creationId xmlns:a16="http://schemas.microsoft.com/office/drawing/2014/main" id="{F2D815A6-20D3-448A-A037-9F9FD42F7477}"/>
              </a:ext>
            </a:extLst>
          </p:cNvPr>
          <p:cNvGraphicFramePr>
            <a:graphicFrameLocks noGrp="1"/>
          </p:cNvGraphicFramePr>
          <p:nvPr>
            <p:ph idx="10"/>
            <p:extLst>
              <p:ext uri="{D42A27DB-BD31-4B8C-83A1-F6EECF244321}">
                <p14:modId xmlns:p14="http://schemas.microsoft.com/office/powerpoint/2010/main" val="2887343590"/>
              </p:ext>
            </p:extLst>
          </p:nvPr>
        </p:nvGraphicFramePr>
        <p:xfrm>
          <a:off x="0" y="1131590"/>
          <a:ext cx="9082336" cy="3410892"/>
        </p:xfrm>
        <a:graphic>
          <a:graphicData uri="http://schemas.openxmlformats.org/drawingml/2006/chart">
            <c:chart xmlns:c="http://schemas.openxmlformats.org/drawingml/2006/chart" xmlns:r="http://schemas.openxmlformats.org/officeDocument/2006/relationships" r:id="rId2"/>
          </a:graphicData>
        </a:graphic>
      </p:graphicFrame>
      <p:sp>
        <p:nvSpPr>
          <p:cNvPr id="2" name="TextBox 1">
            <a:extLst>
              <a:ext uri="{FF2B5EF4-FFF2-40B4-BE49-F238E27FC236}">
                <a16:creationId xmlns:a16="http://schemas.microsoft.com/office/drawing/2014/main" id="{F6189B62-9100-BF32-F004-53611B29E8CE}"/>
              </a:ext>
            </a:extLst>
          </p:cNvPr>
          <p:cNvSpPr txBox="1"/>
          <p:nvPr/>
        </p:nvSpPr>
        <p:spPr>
          <a:xfrm>
            <a:off x="179512" y="26698"/>
            <a:ext cx="7128792" cy="987574"/>
          </a:xfrm>
          <a:prstGeom prst="rect">
            <a:avLst/>
          </a:prstGeom>
        </p:spPr>
        <p:txBody>
          <a:bodyPr lIns="0" tIns="0" rIns="0" bIns="0" anchor="ctr" anchorCtr="0"/>
          <a:lstStyle>
            <a:lvl1pPr>
              <a:spcBef>
                <a:spcPct val="0"/>
              </a:spcBef>
              <a:buNone/>
              <a:defRPr sz="3000" b="1">
                <a:solidFill>
                  <a:srgbClr val="FFFFFF"/>
                </a:solidFill>
                <a:latin typeface="+mj-lt"/>
                <a:ea typeface="+mj-ea"/>
                <a:cs typeface="+mj-cs"/>
              </a:defRPr>
            </a:lvl1pPr>
          </a:lstStyle>
          <a:p>
            <a:r>
              <a:rPr lang="en-US" sz="2000" dirty="0"/>
              <a:t>Ecological status of monitored surface water bodies </a:t>
            </a:r>
          </a:p>
          <a:p>
            <a:r>
              <a:rPr lang="en-US" sz="2000" dirty="0"/>
              <a:t>2007-2021	</a:t>
            </a:r>
          </a:p>
        </p:txBody>
      </p:sp>
    </p:spTree>
    <p:extLst>
      <p:ext uri="{BB962C8B-B14F-4D97-AF65-F5344CB8AC3E}">
        <p14:creationId xmlns:p14="http://schemas.microsoft.com/office/powerpoint/2010/main" val="386004496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518514-4858-7FB4-7450-01280197429C}"/>
              </a:ext>
            </a:extLst>
          </p:cNvPr>
          <p:cNvSpPr>
            <a:spLocks noGrp="1"/>
          </p:cNvSpPr>
          <p:nvPr>
            <p:ph type="title"/>
          </p:nvPr>
        </p:nvSpPr>
        <p:spPr/>
        <p:txBody>
          <a:bodyPr/>
          <a:lstStyle/>
          <a:p>
            <a:r>
              <a:rPr lang="en-IE" b="1" dirty="0"/>
              <a:t>Significant Pressures</a:t>
            </a:r>
          </a:p>
        </p:txBody>
      </p:sp>
      <p:sp>
        <p:nvSpPr>
          <p:cNvPr id="4" name="Content Placeholder 3">
            <a:extLst>
              <a:ext uri="{FF2B5EF4-FFF2-40B4-BE49-F238E27FC236}">
                <a16:creationId xmlns:a16="http://schemas.microsoft.com/office/drawing/2014/main" id="{D235EE29-5EE8-EB76-DF0B-D08165A917D1}"/>
              </a:ext>
            </a:extLst>
          </p:cNvPr>
          <p:cNvSpPr>
            <a:spLocks noGrp="1"/>
          </p:cNvSpPr>
          <p:nvPr>
            <p:ph idx="10"/>
          </p:nvPr>
        </p:nvSpPr>
        <p:spPr>
          <a:xfrm>
            <a:off x="5580112" y="1203598"/>
            <a:ext cx="3456384" cy="3240360"/>
          </a:xfrm>
        </p:spPr>
        <p:txBody>
          <a:bodyPr/>
          <a:lstStyle/>
          <a:p>
            <a:pPr marL="0" indent="0">
              <a:buNone/>
            </a:pPr>
            <a:r>
              <a:rPr lang="en-IE" dirty="0"/>
              <a:t>34% (1,649) of water bodies are at risk of not meeting their objectives. Action needed in all sectors:</a:t>
            </a:r>
          </a:p>
          <a:p>
            <a:pPr marL="342900" indent="-342900">
              <a:buFont typeface="+mj-lt"/>
              <a:buAutoNum type="arabicPeriod"/>
            </a:pPr>
            <a:r>
              <a:rPr lang="en-IE" dirty="0"/>
              <a:t>Agriculture</a:t>
            </a:r>
          </a:p>
          <a:p>
            <a:pPr marL="342900" indent="-342900">
              <a:buFont typeface="+mj-lt"/>
              <a:buAutoNum type="arabicPeriod"/>
            </a:pPr>
            <a:r>
              <a:rPr lang="en-IE" dirty="0"/>
              <a:t>Hydromorphological Pressures</a:t>
            </a:r>
          </a:p>
          <a:p>
            <a:pPr marL="342900" indent="-342900">
              <a:buFont typeface="+mj-lt"/>
              <a:buAutoNum type="arabicPeriod"/>
            </a:pPr>
            <a:r>
              <a:rPr lang="en-IE" dirty="0"/>
              <a:t>Forestry</a:t>
            </a:r>
          </a:p>
          <a:p>
            <a:pPr marL="342900" indent="-342900">
              <a:buFont typeface="+mj-lt"/>
              <a:buAutoNum type="arabicPeriod"/>
            </a:pPr>
            <a:r>
              <a:rPr lang="en-IE" dirty="0"/>
              <a:t>Urban Waste Water</a:t>
            </a:r>
          </a:p>
        </p:txBody>
      </p:sp>
      <p:sp>
        <p:nvSpPr>
          <p:cNvPr id="8" name="TextBox 7">
            <a:extLst>
              <a:ext uri="{FF2B5EF4-FFF2-40B4-BE49-F238E27FC236}">
                <a16:creationId xmlns:a16="http://schemas.microsoft.com/office/drawing/2014/main" id="{74631051-5286-0623-AC38-07372B20C01D}"/>
              </a:ext>
            </a:extLst>
          </p:cNvPr>
          <p:cNvSpPr txBox="1"/>
          <p:nvPr/>
        </p:nvSpPr>
        <p:spPr>
          <a:xfrm>
            <a:off x="-22992" y="4461216"/>
            <a:ext cx="8784976" cy="261610"/>
          </a:xfrm>
          <a:prstGeom prst="rect">
            <a:avLst/>
          </a:prstGeom>
          <a:noFill/>
        </p:spPr>
        <p:txBody>
          <a:bodyPr wrap="square">
            <a:spAutoFit/>
          </a:bodyPr>
          <a:lstStyle/>
          <a:p>
            <a:r>
              <a:rPr lang="en-US" sz="1100" b="1" dirty="0">
                <a:solidFill>
                  <a:srgbClr val="006DB5"/>
                </a:solidFill>
              </a:rPr>
              <a:t>Report: </a:t>
            </a:r>
            <a:r>
              <a:rPr lang="en-US" sz="1100" dirty="0">
                <a:solidFill>
                  <a:srgbClr val="006DB5"/>
                </a:solidFill>
              </a:rPr>
              <a:t>Update on pressures impacting on water quality available on EPA publications page </a:t>
            </a:r>
            <a:r>
              <a:rPr lang="en-IE" sz="1100" dirty="0">
                <a:hlinkClick r:id="rId2"/>
              </a:rPr>
              <a:t>https://www.epa.ie</a:t>
            </a:r>
            <a:endParaRPr lang="en-IE" sz="1100" dirty="0"/>
          </a:p>
        </p:txBody>
      </p:sp>
      <p:pic>
        <p:nvPicPr>
          <p:cNvPr id="6" name="Picture 5">
            <a:extLst>
              <a:ext uri="{FF2B5EF4-FFF2-40B4-BE49-F238E27FC236}">
                <a16:creationId xmlns:a16="http://schemas.microsoft.com/office/drawing/2014/main" id="{9326D346-6C66-D877-BBE9-CB9A6D509440}"/>
              </a:ext>
            </a:extLst>
          </p:cNvPr>
          <p:cNvPicPr>
            <a:picLocks noChangeAspect="1"/>
          </p:cNvPicPr>
          <p:nvPr/>
        </p:nvPicPr>
        <p:blipFill>
          <a:blip r:embed="rId3"/>
          <a:stretch>
            <a:fillRect/>
          </a:stretch>
        </p:blipFill>
        <p:spPr>
          <a:xfrm>
            <a:off x="107504" y="1080487"/>
            <a:ext cx="5231934" cy="3285718"/>
          </a:xfrm>
          <a:prstGeom prst="rect">
            <a:avLst/>
          </a:prstGeom>
        </p:spPr>
      </p:pic>
    </p:spTree>
    <p:extLst>
      <p:ext uri="{BB962C8B-B14F-4D97-AF65-F5344CB8AC3E}">
        <p14:creationId xmlns:p14="http://schemas.microsoft.com/office/powerpoint/2010/main" val="386014296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DEC0E0DA-B0F1-1FE1-00F5-84EA78A83C61}"/>
              </a:ext>
            </a:extLst>
          </p:cNvPr>
          <p:cNvSpPr>
            <a:spLocks noGrp="1"/>
          </p:cNvSpPr>
          <p:nvPr>
            <p:ph idx="10"/>
          </p:nvPr>
        </p:nvSpPr>
        <p:spPr>
          <a:xfrm>
            <a:off x="251520" y="1226008"/>
            <a:ext cx="8229600" cy="2691483"/>
          </a:xfrm>
        </p:spPr>
        <p:txBody>
          <a:bodyPr/>
          <a:lstStyle/>
          <a:p>
            <a:r>
              <a:rPr lang="en-IE" b="1" dirty="0"/>
              <a:t>Agriculture (1023 water bodies) </a:t>
            </a:r>
            <a:r>
              <a:rPr lang="en-IE" dirty="0"/>
              <a:t>–Main issue is loss of nutrients. Sediments and hazardous chemicals also a problem.</a:t>
            </a:r>
          </a:p>
          <a:p>
            <a:r>
              <a:rPr lang="en-IE" b="1" dirty="0"/>
              <a:t>Hydromorphology (448 water bodies) </a:t>
            </a:r>
            <a:r>
              <a:rPr lang="en-IE" dirty="0"/>
              <a:t>– Changes to the flow and physical habitat damage ecology and the natural processes and functions in water bodies e.g. drainage, channelisation and dredging.</a:t>
            </a:r>
          </a:p>
          <a:p>
            <a:r>
              <a:rPr lang="en-IE" b="1" dirty="0"/>
              <a:t>Forestry (216 water bodies) </a:t>
            </a:r>
            <a:r>
              <a:rPr lang="en-IE" dirty="0"/>
              <a:t>- </a:t>
            </a:r>
            <a:r>
              <a:rPr lang="en-US" dirty="0"/>
              <a:t>Activities such as afforestation, forest road works, thinning, clear-felling and reforestation can cause the release of sediment, nutrients and pesticides to water bodies and can impact habitat conditions. </a:t>
            </a:r>
            <a:endParaRPr lang="en-IE" dirty="0"/>
          </a:p>
          <a:p>
            <a:r>
              <a:rPr lang="en-IE" b="1" dirty="0"/>
              <a:t>Urban Wastewater (197 water bodies) </a:t>
            </a:r>
            <a:r>
              <a:rPr lang="en-IE" dirty="0"/>
              <a:t>- </a:t>
            </a:r>
            <a:r>
              <a:rPr lang="en-US" dirty="0"/>
              <a:t>The main issues arising from urban waste water are the release of nutrients (nitrogen and phosphorus), organic pollution and the release of pathogens from poorly or untreated sewage that pose a risk to human health. </a:t>
            </a:r>
            <a:endParaRPr lang="en-IE" dirty="0"/>
          </a:p>
        </p:txBody>
      </p:sp>
      <p:sp>
        <p:nvSpPr>
          <p:cNvPr id="5" name="Title 1">
            <a:extLst>
              <a:ext uri="{FF2B5EF4-FFF2-40B4-BE49-F238E27FC236}">
                <a16:creationId xmlns:a16="http://schemas.microsoft.com/office/drawing/2014/main" id="{8578E161-EBD5-18A3-34EE-14006B23C9BC}"/>
              </a:ext>
            </a:extLst>
          </p:cNvPr>
          <p:cNvSpPr>
            <a:spLocks noGrp="1"/>
          </p:cNvSpPr>
          <p:nvPr>
            <p:ph type="title"/>
          </p:nvPr>
        </p:nvSpPr>
        <p:spPr>
          <a:xfrm>
            <a:off x="457200" y="206375"/>
            <a:ext cx="8229600" cy="857250"/>
          </a:xfrm>
        </p:spPr>
        <p:txBody>
          <a:bodyPr/>
          <a:lstStyle/>
          <a:p>
            <a:r>
              <a:rPr lang="en-IE" b="1" dirty="0"/>
              <a:t>Significant Pressures</a:t>
            </a:r>
          </a:p>
        </p:txBody>
      </p:sp>
    </p:spTree>
    <p:extLst>
      <p:ext uri="{BB962C8B-B14F-4D97-AF65-F5344CB8AC3E}">
        <p14:creationId xmlns:p14="http://schemas.microsoft.com/office/powerpoint/2010/main" val="356219977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4F9057-68B6-0004-6CB5-01B1D435C3DB}"/>
              </a:ext>
            </a:extLst>
          </p:cNvPr>
          <p:cNvSpPr>
            <a:spLocks noGrp="1"/>
          </p:cNvSpPr>
          <p:nvPr>
            <p:ph type="title"/>
          </p:nvPr>
        </p:nvSpPr>
        <p:spPr>
          <a:xfrm>
            <a:off x="251520" y="147702"/>
            <a:ext cx="4968552" cy="857250"/>
          </a:xfrm>
        </p:spPr>
        <p:txBody>
          <a:bodyPr/>
          <a:lstStyle/>
          <a:p>
            <a:pPr marL="0" indent="0">
              <a:spcAft>
                <a:spcPts val="0"/>
              </a:spcAft>
              <a:buNone/>
            </a:pPr>
            <a:r>
              <a:rPr lang="en-US" sz="3200" b="1"/>
              <a:t>Issues – Nutrients</a:t>
            </a:r>
            <a:br>
              <a:rPr lang="en-US" sz="3200" b="1"/>
            </a:br>
            <a:r>
              <a:rPr lang="en-US" sz="3200" b="1"/>
              <a:t>River </a:t>
            </a:r>
            <a:r>
              <a:rPr lang="en-US" sz="3200" b="1" dirty="0"/>
              <a:t>Nitrate 2021-2023</a:t>
            </a:r>
          </a:p>
        </p:txBody>
      </p:sp>
      <p:pic>
        <p:nvPicPr>
          <p:cNvPr id="5" name="Content Placeholder 4">
            <a:extLst>
              <a:ext uri="{FF2B5EF4-FFF2-40B4-BE49-F238E27FC236}">
                <a16:creationId xmlns:a16="http://schemas.microsoft.com/office/drawing/2014/main" id="{0559FF05-EEAC-D3BA-034D-15C8379E41C4}"/>
              </a:ext>
            </a:extLst>
          </p:cNvPr>
          <p:cNvPicPr>
            <a:picLocks noGrp="1" noChangeAspect="1"/>
          </p:cNvPicPr>
          <p:nvPr>
            <p:ph idx="10"/>
          </p:nvPr>
        </p:nvPicPr>
        <p:blipFill>
          <a:blip r:embed="rId3"/>
          <a:stretch>
            <a:fillRect/>
          </a:stretch>
        </p:blipFill>
        <p:spPr>
          <a:xfrm>
            <a:off x="5500739" y="-15655"/>
            <a:ext cx="3646874" cy="5131182"/>
          </a:xfrm>
          <a:prstGeom prst="rect">
            <a:avLst/>
          </a:prstGeom>
        </p:spPr>
      </p:pic>
      <p:sp>
        <p:nvSpPr>
          <p:cNvPr id="7" name="Content Placeholder 5">
            <a:extLst>
              <a:ext uri="{FF2B5EF4-FFF2-40B4-BE49-F238E27FC236}">
                <a16:creationId xmlns:a16="http://schemas.microsoft.com/office/drawing/2014/main" id="{E66A9952-2B5B-A76E-E818-1F4C7934D41E}"/>
              </a:ext>
            </a:extLst>
          </p:cNvPr>
          <p:cNvSpPr txBox="1">
            <a:spLocks/>
          </p:cNvSpPr>
          <p:nvPr/>
        </p:nvSpPr>
        <p:spPr>
          <a:xfrm>
            <a:off x="5508104" y="1231665"/>
            <a:ext cx="3754760" cy="3377110"/>
          </a:xfrm>
          <a:prstGeom prst="rect">
            <a:avLst/>
          </a:prstGeom>
        </p:spPr>
        <p:txBody>
          <a:bodyPr lIns="0" tIns="0" rIns="0" bIns="0" anchor="t" anchorCtr="0"/>
          <a:lstStyle>
            <a:lvl1pPr marL="36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1pPr>
            <a:lvl2pPr marL="72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2pPr>
            <a:lvl3pPr marL="108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3pPr>
            <a:lvl4pPr marL="144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4pPr>
            <a:lvl5pPr marL="180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Font typeface="Wingdings" charset="2"/>
              <a:buNone/>
            </a:pPr>
            <a:endParaRPr lang="en-IE" dirty="0"/>
          </a:p>
          <a:p>
            <a:pPr marL="0" indent="0">
              <a:buFont typeface="Wingdings" charset="2"/>
              <a:buNone/>
            </a:pPr>
            <a:endParaRPr lang="en-IE" b="1" dirty="0"/>
          </a:p>
          <a:p>
            <a:pPr marL="0" indent="0">
              <a:buFont typeface="Wingdings" charset="2"/>
              <a:buNone/>
            </a:pPr>
            <a:endParaRPr lang="en-IE" b="1" dirty="0"/>
          </a:p>
        </p:txBody>
      </p:sp>
      <p:sp>
        <p:nvSpPr>
          <p:cNvPr id="8" name="TextBox 7">
            <a:extLst>
              <a:ext uri="{FF2B5EF4-FFF2-40B4-BE49-F238E27FC236}">
                <a16:creationId xmlns:a16="http://schemas.microsoft.com/office/drawing/2014/main" id="{9C9B3ADD-E5C1-8EC4-326A-A7A9C578078A}"/>
              </a:ext>
            </a:extLst>
          </p:cNvPr>
          <p:cNvSpPr txBox="1"/>
          <p:nvPr/>
        </p:nvSpPr>
        <p:spPr>
          <a:xfrm>
            <a:off x="5580112" y="82828"/>
            <a:ext cx="936104" cy="369332"/>
          </a:xfrm>
          <a:prstGeom prst="rect">
            <a:avLst/>
          </a:prstGeom>
          <a:solidFill>
            <a:schemeClr val="bg1">
              <a:lumMod val="85000"/>
            </a:schemeClr>
          </a:solidFill>
        </p:spPr>
        <p:txBody>
          <a:bodyPr wrap="square" rtlCol="0">
            <a:spAutoFit/>
          </a:bodyPr>
          <a:lstStyle/>
          <a:p>
            <a:r>
              <a:rPr lang="en-IE" dirty="0"/>
              <a:t>Nitrate</a:t>
            </a:r>
          </a:p>
        </p:txBody>
      </p:sp>
      <p:sp>
        <p:nvSpPr>
          <p:cNvPr id="10" name="Content Placeholder 5">
            <a:extLst>
              <a:ext uri="{FF2B5EF4-FFF2-40B4-BE49-F238E27FC236}">
                <a16:creationId xmlns:a16="http://schemas.microsoft.com/office/drawing/2014/main" id="{E411DB25-601D-483F-E1C6-CCB6D36E86AC}"/>
              </a:ext>
            </a:extLst>
          </p:cNvPr>
          <p:cNvSpPr txBox="1">
            <a:spLocks/>
          </p:cNvSpPr>
          <p:nvPr/>
        </p:nvSpPr>
        <p:spPr>
          <a:xfrm>
            <a:off x="240473" y="1187241"/>
            <a:ext cx="5256584" cy="1742627"/>
          </a:xfrm>
          <a:prstGeom prst="rect">
            <a:avLst/>
          </a:prstGeom>
          <a:solidFill>
            <a:schemeClr val="bg1"/>
          </a:solidFill>
        </p:spPr>
        <p:txBody>
          <a:bodyPr lIns="0" tIns="0" rIns="0" bIns="0" anchor="t" anchorCtr="0"/>
          <a:lstStyle>
            <a:lvl1pPr marL="36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1pPr>
            <a:lvl2pPr marL="72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2pPr>
            <a:lvl3pPr marL="108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3pPr>
            <a:lvl4pPr marL="144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4pPr>
            <a:lvl5pPr marL="180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spcAft>
                <a:spcPts val="0"/>
              </a:spcAft>
              <a:buNone/>
            </a:pPr>
            <a:endParaRPr lang="en-US" sz="2000" b="1" dirty="0"/>
          </a:p>
          <a:p>
            <a:pPr>
              <a:spcAft>
                <a:spcPts val="0"/>
              </a:spcAft>
            </a:pPr>
            <a:r>
              <a:rPr lang="en-US" sz="2000" dirty="0"/>
              <a:t>42% of river sites have unsatisfactory nitrate concentrations (above 8 mg/l NO</a:t>
            </a:r>
            <a:r>
              <a:rPr lang="en-US" sz="2000" baseline="-25000" dirty="0"/>
              <a:t>3</a:t>
            </a:r>
            <a:r>
              <a:rPr lang="en-US" sz="2000" dirty="0"/>
              <a:t>)</a:t>
            </a:r>
          </a:p>
          <a:p>
            <a:pPr>
              <a:spcAft>
                <a:spcPts val="0"/>
              </a:spcAft>
            </a:pPr>
            <a:endParaRPr lang="en-US" sz="2000" b="1" dirty="0"/>
          </a:p>
          <a:p>
            <a:pPr>
              <a:spcAft>
                <a:spcPts val="0"/>
              </a:spcAft>
            </a:pPr>
            <a:r>
              <a:rPr lang="en-US" sz="2000" dirty="0"/>
              <a:t>No improvement</a:t>
            </a:r>
            <a:endParaRPr lang="en-IE" sz="2000" b="1" dirty="0"/>
          </a:p>
          <a:p>
            <a:endParaRPr lang="en-IE" sz="2000" dirty="0"/>
          </a:p>
          <a:p>
            <a:endParaRPr lang="en-IE" sz="2000" b="1" dirty="0"/>
          </a:p>
          <a:p>
            <a:endParaRPr lang="en-IE" sz="2000" b="1" dirty="0"/>
          </a:p>
        </p:txBody>
      </p:sp>
    </p:spTree>
    <p:extLst>
      <p:ext uri="{BB962C8B-B14F-4D97-AF65-F5344CB8AC3E}">
        <p14:creationId xmlns:p14="http://schemas.microsoft.com/office/powerpoint/2010/main" val="415609587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284F1122-14F1-68C5-7E5C-26093CC0375F}"/>
              </a:ext>
            </a:extLst>
          </p:cNvPr>
          <p:cNvPicPr>
            <a:picLocks noChangeAspect="1"/>
          </p:cNvPicPr>
          <p:nvPr/>
        </p:nvPicPr>
        <p:blipFill>
          <a:blip r:embed="rId3"/>
          <a:stretch>
            <a:fillRect/>
          </a:stretch>
        </p:blipFill>
        <p:spPr>
          <a:xfrm>
            <a:off x="5556662" y="-20538"/>
            <a:ext cx="3587338" cy="5073322"/>
          </a:xfrm>
          <a:prstGeom prst="rect">
            <a:avLst/>
          </a:prstGeom>
        </p:spPr>
      </p:pic>
      <p:sp>
        <p:nvSpPr>
          <p:cNvPr id="2" name="Title 1">
            <a:extLst>
              <a:ext uri="{FF2B5EF4-FFF2-40B4-BE49-F238E27FC236}">
                <a16:creationId xmlns:a16="http://schemas.microsoft.com/office/drawing/2014/main" id="{05993743-E4D9-78CD-DB42-8E355874C213}"/>
              </a:ext>
            </a:extLst>
          </p:cNvPr>
          <p:cNvSpPr>
            <a:spLocks noGrp="1"/>
          </p:cNvSpPr>
          <p:nvPr>
            <p:ph type="title"/>
          </p:nvPr>
        </p:nvSpPr>
        <p:spPr>
          <a:xfrm>
            <a:off x="107504" y="172697"/>
            <a:ext cx="5400600" cy="857250"/>
          </a:xfrm>
        </p:spPr>
        <p:txBody>
          <a:bodyPr/>
          <a:lstStyle/>
          <a:p>
            <a:r>
              <a:rPr lang="en-IE" sz="2400" b="1" dirty="0"/>
              <a:t>Nitrogen in Estuaries and Coastal</a:t>
            </a:r>
            <a:br>
              <a:rPr lang="en-IE" sz="2400" b="1" dirty="0"/>
            </a:br>
            <a:r>
              <a:rPr lang="en-IE" sz="2400" b="1" dirty="0"/>
              <a:t>2021-2023</a:t>
            </a:r>
          </a:p>
        </p:txBody>
      </p:sp>
      <p:sp>
        <p:nvSpPr>
          <p:cNvPr id="4" name="Content Placeholder 3">
            <a:extLst>
              <a:ext uri="{FF2B5EF4-FFF2-40B4-BE49-F238E27FC236}">
                <a16:creationId xmlns:a16="http://schemas.microsoft.com/office/drawing/2014/main" id="{C27A7C95-76B4-0C32-6120-89BB527796DF}"/>
              </a:ext>
            </a:extLst>
          </p:cNvPr>
          <p:cNvSpPr>
            <a:spLocks noGrp="1"/>
          </p:cNvSpPr>
          <p:nvPr>
            <p:ph idx="10"/>
          </p:nvPr>
        </p:nvSpPr>
        <p:spPr>
          <a:xfrm>
            <a:off x="107504" y="1106346"/>
            <a:ext cx="6013710" cy="1950995"/>
          </a:xfrm>
        </p:spPr>
        <p:txBody>
          <a:bodyPr/>
          <a:lstStyle/>
          <a:p>
            <a:r>
              <a:rPr lang="en-IE" sz="1800" dirty="0"/>
              <a:t>17% of water bodies have unsatisfactory nitrogen concentrations. </a:t>
            </a:r>
          </a:p>
          <a:p>
            <a:r>
              <a:rPr lang="en-IE" sz="1800" dirty="0"/>
              <a:t>Majority of these water bodies are in south and southeast.</a:t>
            </a:r>
          </a:p>
          <a:p>
            <a:r>
              <a:rPr lang="en-IE" sz="1800" dirty="0"/>
              <a:t>No Improvement.</a:t>
            </a:r>
          </a:p>
          <a:p>
            <a:pPr marL="0" indent="0">
              <a:buNone/>
            </a:pPr>
            <a:endParaRPr lang="en-IE" sz="1800" b="1" u="sng" dirty="0"/>
          </a:p>
        </p:txBody>
      </p:sp>
      <p:pic>
        <p:nvPicPr>
          <p:cNvPr id="6" name="Picture 5">
            <a:extLst>
              <a:ext uri="{FF2B5EF4-FFF2-40B4-BE49-F238E27FC236}">
                <a16:creationId xmlns:a16="http://schemas.microsoft.com/office/drawing/2014/main" id="{270A87A5-C674-A375-CE63-05577A4B4244}"/>
              </a:ext>
            </a:extLst>
          </p:cNvPr>
          <p:cNvPicPr>
            <a:picLocks noChangeAspect="1"/>
          </p:cNvPicPr>
          <p:nvPr/>
        </p:nvPicPr>
        <p:blipFill>
          <a:blip r:embed="rId4"/>
          <a:stretch>
            <a:fillRect/>
          </a:stretch>
        </p:blipFill>
        <p:spPr>
          <a:xfrm>
            <a:off x="872" y="3114210"/>
            <a:ext cx="5555790" cy="2029290"/>
          </a:xfrm>
          <a:prstGeom prst="rect">
            <a:avLst/>
          </a:prstGeom>
        </p:spPr>
      </p:pic>
      <p:sp>
        <p:nvSpPr>
          <p:cNvPr id="7" name="TextBox 6">
            <a:extLst>
              <a:ext uri="{FF2B5EF4-FFF2-40B4-BE49-F238E27FC236}">
                <a16:creationId xmlns:a16="http://schemas.microsoft.com/office/drawing/2014/main" id="{59E5908B-8073-546E-ED16-427ACB45F3DE}"/>
              </a:ext>
            </a:extLst>
          </p:cNvPr>
          <p:cNvSpPr txBox="1"/>
          <p:nvPr/>
        </p:nvSpPr>
        <p:spPr>
          <a:xfrm>
            <a:off x="-36512" y="4941549"/>
            <a:ext cx="1629482" cy="200055"/>
          </a:xfrm>
          <a:prstGeom prst="rect">
            <a:avLst/>
          </a:prstGeom>
          <a:noFill/>
        </p:spPr>
        <p:txBody>
          <a:bodyPr wrap="square" rtlCol="0">
            <a:spAutoFit/>
          </a:bodyPr>
          <a:lstStyle/>
          <a:p>
            <a:r>
              <a:rPr lang="en-IE" sz="700" b="1" dirty="0">
                <a:solidFill>
                  <a:schemeClr val="bg1"/>
                </a:solidFill>
              </a:rPr>
              <a:t>Inner Dundalk Bay- Wayne Trodd</a:t>
            </a:r>
          </a:p>
        </p:txBody>
      </p:sp>
    </p:spTree>
    <p:extLst>
      <p:ext uri="{BB962C8B-B14F-4D97-AF65-F5344CB8AC3E}">
        <p14:creationId xmlns:p14="http://schemas.microsoft.com/office/powerpoint/2010/main" val="212586963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8B6BA0EF-552D-6426-6081-2FB24A628BB3}"/>
              </a:ext>
            </a:extLst>
          </p:cNvPr>
          <p:cNvPicPr>
            <a:picLocks noChangeAspect="1"/>
          </p:cNvPicPr>
          <p:nvPr/>
        </p:nvPicPr>
        <p:blipFill>
          <a:blip r:embed="rId2"/>
          <a:stretch>
            <a:fillRect/>
          </a:stretch>
        </p:blipFill>
        <p:spPr>
          <a:xfrm>
            <a:off x="5399584" y="-20538"/>
            <a:ext cx="3744416" cy="5295782"/>
          </a:xfrm>
          <a:prstGeom prst="rect">
            <a:avLst/>
          </a:prstGeom>
        </p:spPr>
      </p:pic>
      <p:sp>
        <p:nvSpPr>
          <p:cNvPr id="4" name="Content Placeholder 3">
            <a:extLst>
              <a:ext uri="{FF2B5EF4-FFF2-40B4-BE49-F238E27FC236}">
                <a16:creationId xmlns:a16="http://schemas.microsoft.com/office/drawing/2014/main" id="{0738FABA-8589-DD18-39F0-477AA1D11CE4}"/>
              </a:ext>
            </a:extLst>
          </p:cNvPr>
          <p:cNvSpPr>
            <a:spLocks noGrp="1"/>
          </p:cNvSpPr>
          <p:nvPr>
            <p:ph idx="10"/>
          </p:nvPr>
        </p:nvSpPr>
        <p:spPr>
          <a:xfrm>
            <a:off x="179512" y="1745903"/>
            <a:ext cx="5400600" cy="1080610"/>
          </a:xfrm>
        </p:spPr>
        <p:txBody>
          <a:bodyPr/>
          <a:lstStyle/>
          <a:p>
            <a:r>
              <a:rPr lang="en-US" sz="2000" dirty="0"/>
              <a:t>27% of river sites have unsatisfactory phosphate concentrations (above 0.035mg/l P)</a:t>
            </a:r>
          </a:p>
          <a:p>
            <a:r>
              <a:rPr lang="en-US" sz="2000" dirty="0"/>
              <a:t>No improvement </a:t>
            </a:r>
          </a:p>
          <a:p>
            <a:endParaRPr lang="en-IE" sz="2000" dirty="0"/>
          </a:p>
        </p:txBody>
      </p:sp>
      <p:sp>
        <p:nvSpPr>
          <p:cNvPr id="6" name="TextBox 5">
            <a:extLst>
              <a:ext uri="{FF2B5EF4-FFF2-40B4-BE49-F238E27FC236}">
                <a16:creationId xmlns:a16="http://schemas.microsoft.com/office/drawing/2014/main" id="{013925E4-62A9-A795-226E-F51D1CFECAFD}"/>
              </a:ext>
            </a:extLst>
          </p:cNvPr>
          <p:cNvSpPr txBox="1"/>
          <p:nvPr/>
        </p:nvSpPr>
        <p:spPr>
          <a:xfrm>
            <a:off x="5508104" y="80749"/>
            <a:ext cx="1321502" cy="369332"/>
          </a:xfrm>
          <a:prstGeom prst="rect">
            <a:avLst/>
          </a:prstGeom>
          <a:solidFill>
            <a:schemeClr val="bg1">
              <a:lumMod val="85000"/>
            </a:schemeClr>
          </a:solidFill>
        </p:spPr>
        <p:txBody>
          <a:bodyPr wrap="square" rtlCol="0">
            <a:spAutoFit/>
          </a:bodyPr>
          <a:lstStyle>
            <a:defPPr>
              <a:defRPr lang="en-US"/>
            </a:defPPr>
          </a:lstStyle>
          <a:p>
            <a:r>
              <a:rPr lang="en-IE" dirty="0"/>
              <a:t>Phosphate</a:t>
            </a:r>
          </a:p>
        </p:txBody>
      </p:sp>
      <p:sp>
        <p:nvSpPr>
          <p:cNvPr id="7" name="Title 1">
            <a:extLst>
              <a:ext uri="{FF2B5EF4-FFF2-40B4-BE49-F238E27FC236}">
                <a16:creationId xmlns:a16="http://schemas.microsoft.com/office/drawing/2014/main" id="{D3F546EC-411A-FE23-1318-4132EB2BCB4E}"/>
              </a:ext>
            </a:extLst>
          </p:cNvPr>
          <p:cNvSpPr txBox="1">
            <a:spLocks/>
          </p:cNvSpPr>
          <p:nvPr/>
        </p:nvSpPr>
        <p:spPr>
          <a:xfrm>
            <a:off x="179512" y="63787"/>
            <a:ext cx="8229600" cy="857250"/>
          </a:xfrm>
          <a:prstGeom prst="rect">
            <a:avLst/>
          </a:prstGeom>
        </p:spPr>
        <p:txBody>
          <a:bodyPr lIns="0" tIns="0" rIns="0" bIns="0" anchor="ctr" anchorCtr="0"/>
          <a:lstStyle>
            <a:lvl1pPr algn="l" defTabSz="457200" rtl="0" eaLnBrk="1" latinLnBrk="0" hangingPunct="1">
              <a:spcBef>
                <a:spcPct val="0"/>
              </a:spcBef>
              <a:buNone/>
              <a:defRPr sz="3000" kern="1200">
                <a:solidFill>
                  <a:srgbClr val="FFFFFF"/>
                </a:solidFill>
                <a:latin typeface="+mj-lt"/>
                <a:ea typeface="+mj-ea"/>
                <a:cs typeface="+mj-cs"/>
              </a:defRPr>
            </a:lvl1pPr>
          </a:lstStyle>
          <a:p>
            <a:r>
              <a:rPr lang="en-IE" b="1" dirty="0"/>
              <a:t>Phosphate in Rivers</a:t>
            </a:r>
          </a:p>
          <a:p>
            <a:r>
              <a:rPr lang="en-IE" b="1" dirty="0"/>
              <a:t>2021-2023</a:t>
            </a:r>
          </a:p>
        </p:txBody>
      </p:sp>
    </p:spTree>
    <p:extLst>
      <p:ext uri="{BB962C8B-B14F-4D97-AF65-F5344CB8AC3E}">
        <p14:creationId xmlns:p14="http://schemas.microsoft.com/office/powerpoint/2010/main" val="323134172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F406BBBB-F2F3-3626-4919-50B68F550169}"/>
              </a:ext>
            </a:extLst>
          </p:cNvPr>
          <p:cNvPicPr>
            <a:picLocks noChangeAspect="1"/>
          </p:cNvPicPr>
          <p:nvPr/>
        </p:nvPicPr>
        <p:blipFill>
          <a:blip r:embed="rId2"/>
          <a:stretch>
            <a:fillRect/>
          </a:stretch>
        </p:blipFill>
        <p:spPr>
          <a:xfrm>
            <a:off x="179512" y="1559884"/>
            <a:ext cx="3070956" cy="2305384"/>
          </a:xfrm>
          <a:prstGeom prst="rect">
            <a:avLst/>
          </a:prstGeom>
        </p:spPr>
      </p:pic>
      <p:pic>
        <p:nvPicPr>
          <p:cNvPr id="6" name="Picture 5">
            <a:extLst>
              <a:ext uri="{FF2B5EF4-FFF2-40B4-BE49-F238E27FC236}">
                <a16:creationId xmlns:a16="http://schemas.microsoft.com/office/drawing/2014/main" id="{B2CAD763-8767-075B-CECE-279A138317B7}"/>
              </a:ext>
            </a:extLst>
          </p:cNvPr>
          <p:cNvPicPr>
            <a:picLocks noChangeAspect="1"/>
          </p:cNvPicPr>
          <p:nvPr/>
        </p:nvPicPr>
        <p:blipFill>
          <a:blip r:embed="rId3"/>
          <a:stretch>
            <a:fillRect/>
          </a:stretch>
        </p:blipFill>
        <p:spPr>
          <a:xfrm>
            <a:off x="5676074" y="-10613"/>
            <a:ext cx="3467926" cy="5009914"/>
          </a:xfrm>
          <a:prstGeom prst="rect">
            <a:avLst/>
          </a:prstGeom>
        </p:spPr>
      </p:pic>
      <p:sp>
        <p:nvSpPr>
          <p:cNvPr id="4" name="Content Placeholder 3">
            <a:extLst>
              <a:ext uri="{FF2B5EF4-FFF2-40B4-BE49-F238E27FC236}">
                <a16:creationId xmlns:a16="http://schemas.microsoft.com/office/drawing/2014/main" id="{37443896-8E18-093B-A597-6AF1F93BCF5D}"/>
              </a:ext>
            </a:extLst>
          </p:cNvPr>
          <p:cNvSpPr>
            <a:spLocks noGrp="1"/>
          </p:cNvSpPr>
          <p:nvPr>
            <p:ph idx="10"/>
          </p:nvPr>
        </p:nvSpPr>
        <p:spPr>
          <a:xfrm>
            <a:off x="3347864" y="1248885"/>
            <a:ext cx="2718358" cy="2979430"/>
          </a:xfrm>
        </p:spPr>
        <p:txBody>
          <a:bodyPr/>
          <a:lstStyle/>
          <a:p>
            <a:r>
              <a:rPr lang="en-IE" sz="1800" dirty="0"/>
              <a:t>35% of lakes have unsatisfactory total phosphorus concentrations (above 0.025 mg/l P) .</a:t>
            </a:r>
          </a:p>
          <a:p>
            <a:r>
              <a:rPr lang="en-IE" sz="1800" dirty="0"/>
              <a:t>Majority of these lakes are in the Border region.</a:t>
            </a:r>
          </a:p>
          <a:p>
            <a:r>
              <a:rPr lang="en-IE" sz="1800" dirty="0"/>
              <a:t>No improvement.</a:t>
            </a:r>
          </a:p>
        </p:txBody>
      </p:sp>
      <p:sp>
        <p:nvSpPr>
          <p:cNvPr id="5" name="Title 1">
            <a:extLst>
              <a:ext uri="{FF2B5EF4-FFF2-40B4-BE49-F238E27FC236}">
                <a16:creationId xmlns:a16="http://schemas.microsoft.com/office/drawing/2014/main" id="{EBA2EAF5-72F5-808C-9F17-042B551CAE90}"/>
              </a:ext>
            </a:extLst>
          </p:cNvPr>
          <p:cNvSpPr>
            <a:spLocks noGrp="1"/>
          </p:cNvSpPr>
          <p:nvPr>
            <p:ph type="title"/>
          </p:nvPr>
        </p:nvSpPr>
        <p:spPr>
          <a:xfrm>
            <a:off x="179512" y="144199"/>
            <a:ext cx="8229600" cy="857250"/>
          </a:xfrm>
        </p:spPr>
        <p:txBody>
          <a:bodyPr/>
          <a:lstStyle/>
          <a:p>
            <a:r>
              <a:rPr lang="en-IE" b="1" dirty="0"/>
              <a:t>Total Phosphorus in Lakes</a:t>
            </a:r>
            <a:br>
              <a:rPr lang="en-IE" b="1" dirty="0"/>
            </a:br>
            <a:r>
              <a:rPr lang="en-IE" b="1" dirty="0"/>
              <a:t>2021-2023</a:t>
            </a:r>
          </a:p>
        </p:txBody>
      </p:sp>
      <p:sp>
        <p:nvSpPr>
          <p:cNvPr id="8" name="TextBox 7">
            <a:extLst>
              <a:ext uri="{FF2B5EF4-FFF2-40B4-BE49-F238E27FC236}">
                <a16:creationId xmlns:a16="http://schemas.microsoft.com/office/drawing/2014/main" id="{6799CEED-71BC-EC8D-06B4-B999A614610C}"/>
              </a:ext>
            </a:extLst>
          </p:cNvPr>
          <p:cNvSpPr txBox="1"/>
          <p:nvPr/>
        </p:nvSpPr>
        <p:spPr>
          <a:xfrm>
            <a:off x="213531" y="3595831"/>
            <a:ext cx="1073330" cy="200055"/>
          </a:xfrm>
          <a:prstGeom prst="rect">
            <a:avLst/>
          </a:prstGeom>
          <a:solidFill>
            <a:schemeClr val="tx1">
              <a:alpha val="62000"/>
            </a:schemeClr>
          </a:solidFill>
        </p:spPr>
        <p:txBody>
          <a:bodyPr wrap="square" rtlCol="0">
            <a:spAutoFit/>
          </a:bodyPr>
          <a:lstStyle/>
          <a:p>
            <a:r>
              <a:rPr lang="en-IE" sz="700" dirty="0">
                <a:solidFill>
                  <a:schemeClr val="bg1"/>
                </a:solidFill>
              </a:rPr>
              <a:t>L. Mask-Hugh Feeley</a:t>
            </a:r>
          </a:p>
        </p:txBody>
      </p:sp>
    </p:spTree>
    <p:extLst>
      <p:ext uri="{BB962C8B-B14F-4D97-AF65-F5344CB8AC3E}">
        <p14:creationId xmlns:p14="http://schemas.microsoft.com/office/powerpoint/2010/main" val="165330008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7EEAD4-413A-886E-265A-5829A2F31D12}"/>
              </a:ext>
            </a:extLst>
          </p:cNvPr>
          <p:cNvSpPr>
            <a:spLocks noGrp="1"/>
          </p:cNvSpPr>
          <p:nvPr>
            <p:ph type="title"/>
          </p:nvPr>
        </p:nvSpPr>
        <p:spPr/>
        <p:txBody>
          <a:bodyPr/>
          <a:lstStyle/>
          <a:p>
            <a:r>
              <a:rPr lang="en-IE" b="1" dirty="0"/>
              <a:t>Responses</a:t>
            </a:r>
          </a:p>
        </p:txBody>
      </p:sp>
      <p:sp>
        <p:nvSpPr>
          <p:cNvPr id="7" name="Content Placeholder 3">
            <a:extLst>
              <a:ext uri="{FF2B5EF4-FFF2-40B4-BE49-F238E27FC236}">
                <a16:creationId xmlns:a16="http://schemas.microsoft.com/office/drawing/2014/main" id="{54355486-8F3B-CB75-8883-AE9FD9C4CF94}"/>
              </a:ext>
            </a:extLst>
          </p:cNvPr>
          <p:cNvSpPr txBox="1">
            <a:spLocks/>
          </p:cNvSpPr>
          <p:nvPr/>
        </p:nvSpPr>
        <p:spPr>
          <a:xfrm>
            <a:off x="0" y="1063228"/>
            <a:ext cx="6804248" cy="4080271"/>
          </a:xfrm>
          <a:prstGeom prst="rect">
            <a:avLst/>
          </a:prstGeom>
          <a:solidFill>
            <a:schemeClr val="bg1"/>
          </a:solidFill>
        </p:spPr>
        <p:txBody>
          <a:bodyPr lIns="0" tIns="0" rIns="0" bIns="0" anchor="t" anchorCtr="0"/>
          <a:lstStyle>
            <a:lvl1pPr marL="36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1pPr>
            <a:lvl2pPr marL="72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2pPr>
            <a:lvl3pPr marL="108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3pPr>
            <a:lvl4pPr marL="144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4pPr>
            <a:lvl5pPr marL="1800000" indent="-360000" algn="l" defTabSz="457200" rtl="0" eaLnBrk="1" latinLnBrk="0" hangingPunct="1">
              <a:spcBef>
                <a:spcPts val="0"/>
              </a:spcBef>
              <a:spcAft>
                <a:spcPts val="1200"/>
              </a:spcAft>
              <a:buClr>
                <a:srgbClr val="00AFA3"/>
              </a:buClr>
              <a:buFont typeface="Wingdings" charset="2"/>
              <a:buChar char="§"/>
              <a:tabLst>
                <a:tab pos="6184900" algn="l"/>
              </a:tabLst>
              <a:defRPr sz="1600" kern="1200">
                <a:solidFill>
                  <a:srgbClr val="006DB5"/>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IE" dirty="0"/>
              <a:t>Water Action Plan 2024 published in Sept. Blueprint by which Ireland addresses water quality issues. Needs to be effectively implemented and tracked. </a:t>
            </a:r>
          </a:p>
          <a:p>
            <a:r>
              <a:rPr lang="en-IE" dirty="0"/>
              <a:t>Nutrient levels in our waters need to decrease. </a:t>
            </a:r>
          </a:p>
          <a:p>
            <a:r>
              <a:rPr lang="en-IE" dirty="0"/>
              <a:t>We need targeted action. Measures need to be in the right place.</a:t>
            </a:r>
          </a:p>
          <a:p>
            <a:r>
              <a:rPr lang="en-IE" dirty="0"/>
              <a:t>Full implementation of Nitrates Action Programme including compliance in the National Agricultural Inspection Programme.  </a:t>
            </a:r>
          </a:p>
          <a:p>
            <a:r>
              <a:rPr lang="en-IE" dirty="0"/>
              <a:t>Uisce Éireann need to continue to prioritise investment in areas where wastewater is impacting on water quality. </a:t>
            </a:r>
          </a:p>
          <a:p>
            <a:r>
              <a:rPr lang="en-IE" dirty="0"/>
              <a:t>Community and stakeholder engagement is key.</a:t>
            </a:r>
          </a:p>
          <a:p>
            <a:r>
              <a:rPr lang="en-IE" dirty="0"/>
              <a:t>Climate adaptation and water resilience need to be built in to plans.</a:t>
            </a:r>
          </a:p>
          <a:p>
            <a:r>
              <a:rPr lang="en-IE" dirty="0"/>
              <a:t>Research and innovation e.g. Waters of LIFE; Farming for Water EIP</a:t>
            </a:r>
          </a:p>
          <a:p>
            <a:endParaRPr lang="en-IE" dirty="0"/>
          </a:p>
          <a:p>
            <a:endParaRPr lang="en-IE" dirty="0"/>
          </a:p>
        </p:txBody>
      </p:sp>
      <p:pic>
        <p:nvPicPr>
          <p:cNvPr id="11" name="Content Placeholder 10">
            <a:extLst>
              <a:ext uri="{FF2B5EF4-FFF2-40B4-BE49-F238E27FC236}">
                <a16:creationId xmlns:a16="http://schemas.microsoft.com/office/drawing/2014/main" id="{636DE9A7-4B18-68F5-5448-E599416D72E5}"/>
              </a:ext>
            </a:extLst>
          </p:cNvPr>
          <p:cNvPicPr>
            <a:picLocks noGrp="1" noChangeAspect="1"/>
          </p:cNvPicPr>
          <p:nvPr>
            <p:ph idx="10"/>
          </p:nvPr>
        </p:nvPicPr>
        <p:blipFill>
          <a:blip r:embed="rId2"/>
          <a:stretch>
            <a:fillRect/>
          </a:stretch>
        </p:blipFill>
        <p:spPr>
          <a:xfrm>
            <a:off x="6832024" y="1203598"/>
            <a:ext cx="2251172" cy="3053396"/>
          </a:xfrm>
          <a:noFill/>
          <a:ln>
            <a:solidFill>
              <a:schemeClr val="tx1"/>
            </a:solidFill>
          </a:ln>
        </p:spPr>
      </p:pic>
    </p:spTree>
    <p:extLst>
      <p:ext uri="{BB962C8B-B14F-4D97-AF65-F5344CB8AC3E}">
        <p14:creationId xmlns:p14="http://schemas.microsoft.com/office/powerpoint/2010/main" val="116956732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E08563CD-9E09-D4DC-605B-80BEB689A6FB}"/>
              </a:ext>
            </a:extLst>
          </p:cNvPr>
          <p:cNvPicPr>
            <a:picLocks noChangeAspect="1"/>
          </p:cNvPicPr>
          <p:nvPr/>
        </p:nvPicPr>
        <p:blipFill>
          <a:blip r:embed="rId2"/>
          <a:stretch>
            <a:fillRect/>
          </a:stretch>
        </p:blipFill>
        <p:spPr>
          <a:xfrm>
            <a:off x="-2442" y="3239766"/>
            <a:ext cx="4875608" cy="1731412"/>
          </a:xfrm>
          <a:prstGeom prst="rect">
            <a:avLst/>
          </a:prstGeom>
        </p:spPr>
      </p:pic>
      <p:sp>
        <p:nvSpPr>
          <p:cNvPr id="2" name="Title 1">
            <a:extLst>
              <a:ext uri="{FF2B5EF4-FFF2-40B4-BE49-F238E27FC236}">
                <a16:creationId xmlns:a16="http://schemas.microsoft.com/office/drawing/2014/main" id="{839AF0D5-2F77-0271-0F9E-9B5D1C912D5A}"/>
              </a:ext>
            </a:extLst>
          </p:cNvPr>
          <p:cNvSpPr>
            <a:spLocks noGrp="1"/>
          </p:cNvSpPr>
          <p:nvPr>
            <p:ph type="title"/>
          </p:nvPr>
        </p:nvSpPr>
        <p:spPr/>
        <p:txBody>
          <a:bodyPr/>
          <a:lstStyle/>
          <a:p>
            <a:r>
              <a:rPr lang="en-IE" b="1" dirty="0"/>
              <a:t>Outlook</a:t>
            </a:r>
          </a:p>
        </p:txBody>
      </p:sp>
      <p:sp>
        <p:nvSpPr>
          <p:cNvPr id="4" name="Content Placeholder 3">
            <a:extLst>
              <a:ext uri="{FF2B5EF4-FFF2-40B4-BE49-F238E27FC236}">
                <a16:creationId xmlns:a16="http://schemas.microsoft.com/office/drawing/2014/main" id="{D2940CE8-F851-FAB5-8437-3B369B882DF5}"/>
              </a:ext>
            </a:extLst>
          </p:cNvPr>
          <p:cNvSpPr>
            <a:spLocks noGrp="1"/>
          </p:cNvSpPr>
          <p:nvPr>
            <p:ph idx="10"/>
          </p:nvPr>
        </p:nvSpPr>
        <p:spPr>
          <a:xfrm>
            <a:off x="107504" y="1063229"/>
            <a:ext cx="4680520" cy="2691483"/>
          </a:xfrm>
        </p:spPr>
        <p:txBody>
          <a:bodyPr/>
          <a:lstStyle/>
          <a:p>
            <a:r>
              <a:rPr lang="en-IE" sz="1400" dirty="0"/>
              <a:t>Gap analysis conducted by EPA on measures in the Water Action Plan 2024.</a:t>
            </a:r>
          </a:p>
          <a:p>
            <a:r>
              <a:rPr lang="en-IE" sz="1400" dirty="0"/>
              <a:t>Focussed on 34% of water bodies at risk of not achieving objectives by 2027.</a:t>
            </a:r>
          </a:p>
          <a:p>
            <a:r>
              <a:rPr lang="en-US" sz="1400" dirty="0"/>
              <a:t>Significant challenge ahead to meet our water quality objectives. </a:t>
            </a:r>
            <a:endParaRPr lang="en-IE" sz="1400" dirty="0"/>
          </a:p>
        </p:txBody>
      </p:sp>
      <p:sp>
        <p:nvSpPr>
          <p:cNvPr id="3" name="TextBox 2">
            <a:extLst>
              <a:ext uri="{FF2B5EF4-FFF2-40B4-BE49-F238E27FC236}">
                <a16:creationId xmlns:a16="http://schemas.microsoft.com/office/drawing/2014/main" id="{95DA0D73-3F62-ECC1-168B-9E57003FA1FD}"/>
              </a:ext>
            </a:extLst>
          </p:cNvPr>
          <p:cNvSpPr txBox="1"/>
          <p:nvPr/>
        </p:nvSpPr>
        <p:spPr>
          <a:xfrm>
            <a:off x="5052678" y="1261591"/>
            <a:ext cx="3911810" cy="3754874"/>
          </a:xfrm>
          <a:prstGeom prst="rect">
            <a:avLst/>
          </a:prstGeom>
          <a:solidFill>
            <a:schemeClr val="bg1"/>
          </a:solidFill>
          <a:ln w="15875">
            <a:solidFill>
              <a:srgbClr val="FF0000"/>
            </a:solidFill>
          </a:ln>
        </p:spPr>
        <p:txBody>
          <a:bodyPr wrap="square" rtlCol="0">
            <a:spAutoFit/>
          </a:bodyPr>
          <a:lstStyle/>
          <a:p>
            <a:endParaRPr lang="en-US" sz="1400" b="1" u="sng" dirty="0"/>
          </a:p>
          <a:p>
            <a:endParaRPr lang="en-US" sz="1400" b="1" u="sng" dirty="0"/>
          </a:p>
          <a:p>
            <a:endParaRPr lang="en-US" sz="1400" b="1" u="sng" dirty="0"/>
          </a:p>
          <a:p>
            <a:endParaRPr lang="en-US" sz="1400" b="1" u="sng" dirty="0"/>
          </a:p>
          <a:p>
            <a:endParaRPr lang="en-US" sz="1400" b="1" u="sng" dirty="0"/>
          </a:p>
          <a:p>
            <a:pPr marL="285750" indent="-285750">
              <a:buFont typeface="Arial" panose="020B0604020202020204" pitchFamily="34" charset="0"/>
              <a:buChar char="•"/>
            </a:pPr>
            <a:r>
              <a:rPr lang="en-US" sz="1400" dirty="0"/>
              <a:t>150-300 water bodies forecast to meet water quality targets by 2027.</a:t>
            </a:r>
          </a:p>
          <a:p>
            <a:endParaRPr lang="en-US" sz="1400" dirty="0"/>
          </a:p>
          <a:p>
            <a:pPr marL="285750" indent="-285750">
              <a:buFont typeface="Arial" panose="020B0604020202020204" pitchFamily="34" charset="0"/>
              <a:buChar char="•"/>
            </a:pPr>
            <a:r>
              <a:rPr lang="en-US" sz="1400" dirty="0"/>
              <a:t>500–650 water bodies may see some improvements - measures in place by 2027.</a:t>
            </a:r>
          </a:p>
          <a:p>
            <a:endParaRPr lang="en-US" sz="1400" dirty="0"/>
          </a:p>
          <a:p>
            <a:pPr marL="285750" indent="-285750">
              <a:buFont typeface="Arial" panose="020B0604020202020204" pitchFamily="34" charset="0"/>
              <a:buChar char="•"/>
            </a:pPr>
            <a:r>
              <a:rPr lang="en-US" sz="1400" dirty="0"/>
              <a:t>864 water bodies do not have specific, targeted measures planned - therefore unlikely to achieve their status objectives by 2027.</a:t>
            </a:r>
          </a:p>
          <a:p>
            <a:pPr marL="285750" indent="-285750">
              <a:buFont typeface="Arial" panose="020B0604020202020204" pitchFamily="34" charset="0"/>
              <a:buChar char="•"/>
            </a:pPr>
            <a:endParaRPr lang="en-US" sz="1400" dirty="0"/>
          </a:p>
          <a:p>
            <a:pPr marL="285750" indent="-285750">
              <a:buFont typeface="Arial" panose="020B0604020202020204" pitchFamily="34" charset="0"/>
              <a:buChar char="•"/>
            </a:pPr>
            <a:r>
              <a:rPr lang="en-US" sz="1400" dirty="0"/>
              <a:t>583 water bodies - pressures not known.</a:t>
            </a:r>
            <a:endParaRPr lang="en-IE" sz="1400" dirty="0"/>
          </a:p>
        </p:txBody>
      </p:sp>
      <p:pic>
        <p:nvPicPr>
          <p:cNvPr id="7" name="Picture 6">
            <a:extLst>
              <a:ext uri="{FF2B5EF4-FFF2-40B4-BE49-F238E27FC236}">
                <a16:creationId xmlns:a16="http://schemas.microsoft.com/office/drawing/2014/main" id="{31407652-AF8D-DDD8-9FEC-071E1B1CCD01}"/>
              </a:ext>
            </a:extLst>
          </p:cNvPr>
          <p:cNvPicPr>
            <a:picLocks noChangeAspect="1"/>
          </p:cNvPicPr>
          <p:nvPr/>
        </p:nvPicPr>
        <p:blipFill>
          <a:blip r:embed="rId3"/>
          <a:stretch>
            <a:fillRect/>
          </a:stretch>
        </p:blipFill>
        <p:spPr>
          <a:xfrm>
            <a:off x="6469031" y="1347614"/>
            <a:ext cx="1079104" cy="876772"/>
          </a:xfrm>
          <a:prstGeom prst="rect">
            <a:avLst/>
          </a:prstGeom>
        </p:spPr>
      </p:pic>
    </p:spTree>
    <p:extLst>
      <p:ext uri="{BB962C8B-B14F-4D97-AF65-F5344CB8AC3E}">
        <p14:creationId xmlns:p14="http://schemas.microsoft.com/office/powerpoint/2010/main" val="69454073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D56FA45-D219-F373-E464-5A60C6C70419}"/>
              </a:ext>
            </a:extLst>
          </p:cNvPr>
          <p:cNvSpPr>
            <a:spLocks noGrp="1"/>
          </p:cNvSpPr>
          <p:nvPr>
            <p:ph type="title"/>
          </p:nvPr>
        </p:nvSpPr>
        <p:spPr>
          <a:xfrm>
            <a:off x="457200" y="123478"/>
            <a:ext cx="8229600" cy="857250"/>
          </a:xfrm>
        </p:spPr>
        <p:txBody>
          <a:bodyPr/>
          <a:lstStyle/>
          <a:p>
            <a:r>
              <a:rPr lang="en-IE" b="1" dirty="0"/>
              <a:t>Key Messages</a:t>
            </a:r>
          </a:p>
        </p:txBody>
      </p:sp>
      <p:sp>
        <p:nvSpPr>
          <p:cNvPr id="4" name="Content Placeholder 3">
            <a:extLst>
              <a:ext uri="{FF2B5EF4-FFF2-40B4-BE49-F238E27FC236}">
                <a16:creationId xmlns:a16="http://schemas.microsoft.com/office/drawing/2014/main" id="{BBAD3594-E263-8C3E-FEC5-866E881C5B56}"/>
              </a:ext>
            </a:extLst>
          </p:cNvPr>
          <p:cNvSpPr>
            <a:spLocks noGrp="1"/>
          </p:cNvSpPr>
          <p:nvPr>
            <p:ph idx="10"/>
          </p:nvPr>
        </p:nvSpPr>
        <p:spPr>
          <a:xfrm>
            <a:off x="179512" y="1131590"/>
            <a:ext cx="8784976" cy="3888432"/>
          </a:xfrm>
        </p:spPr>
        <p:txBody>
          <a:bodyPr/>
          <a:lstStyle/>
          <a:p>
            <a:pPr>
              <a:buFont typeface="+mj-lt"/>
              <a:buAutoNum type="arabicPeriod"/>
            </a:pPr>
            <a:r>
              <a:rPr lang="en-IE" sz="1800" dirty="0"/>
              <a:t>We need a reduction in nutrients (nitrogen and phosphorus) entering our waters. Nitrogen pollution is an issue especially in the south and south-east and needs to be reduced. Targeted measures to reduce phosphorus run off will also be beneficial.</a:t>
            </a:r>
          </a:p>
          <a:p>
            <a:pPr>
              <a:buFont typeface="+mj-lt"/>
              <a:buAutoNum type="arabicPeriod"/>
            </a:pPr>
            <a:r>
              <a:rPr lang="en-US" sz="1800" dirty="0"/>
              <a:t>We need to see full implementation of existing environmental legislation and high compliance rates across all regulated activities. Right measure in the right place.	</a:t>
            </a:r>
          </a:p>
          <a:p>
            <a:pPr>
              <a:buFont typeface="+mj-lt"/>
              <a:buAutoNum type="arabicPeriod"/>
            </a:pPr>
            <a:r>
              <a:rPr lang="en-US" sz="1800" dirty="0"/>
              <a:t>Water governance structures need to be reviewed to ensure that they operate effectively. Need improved tracking of actions and progress in the Water Action Plan.  	</a:t>
            </a:r>
          </a:p>
          <a:p>
            <a:pPr marL="342900" indent="-342900">
              <a:buFont typeface="+mj-lt"/>
              <a:buAutoNum type="arabicPeriod"/>
            </a:pPr>
            <a:r>
              <a:rPr lang="en-US" sz="1800" dirty="0"/>
              <a:t>It is essential to build climate resilience into water quality management and water services.	</a:t>
            </a:r>
          </a:p>
          <a:p>
            <a:pPr>
              <a:buFont typeface="+mj-lt"/>
              <a:buAutoNum type="arabicPeriod"/>
            </a:pPr>
            <a:endParaRPr lang="en-IE" sz="1800" dirty="0"/>
          </a:p>
        </p:txBody>
      </p:sp>
    </p:spTree>
    <p:extLst>
      <p:ext uri="{BB962C8B-B14F-4D97-AF65-F5344CB8AC3E}">
        <p14:creationId xmlns:p14="http://schemas.microsoft.com/office/powerpoint/2010/main" val="293383540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6F3D09-3602-ADD8-3E5F-CE4400DE081B}"/>
              </a:ext>
            </a:extLst>
          </p:cNvPr>
          <p:cNvSpPr>
            <a:spLocks noGrp="1"/>
          </p:cNvSpPr>
          <p:nvPr>
            <p:ph type="title"/>
          </p:nvPr>
        </p:nvSpPr>
        <p:spPr/>
        <p:txBody>
          <a:bodyPr/>
          <a:lstStyle/>
          <a:p>
            <a:r>
              <a:rPr lang="en-IE" b="1" dirty="0"/>
              <a:t>Thank You</a:t>
            </a:r>
          </a:p>
        </p:txBody>
      </p:sp>
      <p:sp>
        <p:nvSpPr>
          <p:cNvPr id="4" name="Content Placeholder 3">
            <a:extLst>
              <a:ext uri="{FF2B5EF4-FFF2-40B4-BE49-F238E27FC236}">
                <a16:creationId xmlns:a16="http://schemas.microsoft.com/office/drawing/2014/main" id="{A470BE5C-9B27-E69A-AB0A-C45B492D8E09}"/>
              </a:ext>
            </a:extLst>
          </p:cNvPr>
          <p:cNvSpPr>
            <a:spLocks noGrp="1"/>
          </p:cNvSpPr>
          <p:nvPr>
            <p:ph idx="10"/>
          </p:nvPr>
        </p:nvSpPr>
        <p:spPr>
          <a:xfrm>
            <a:off x="179512" y="1419622"/>
            <a:ext cx="4176464" cy="3096344"/>
          </a:xfrm>
        </p:spPr>
        <p:txBody>
          <a:bodyPr/>
          <a:lstStyle/>
          <a:p>
            <a:pPr marL="0" indent="0">
              <a:buNone/>
            </a:pPr>
            <a:r>
              <a:rPr lang="en-IE" sz="2000" dirty="0"/>
              <a:t>Thanks to everyone who contributed to this chapter.</a:t>
            </a:r>
          </a:p>
          <a:p>
            <a:pPr marL="0" indent="0">
              <a:buNone/>
            </a:pPr>
            <a:r>
              <a:rPr lang="en-IE" sz="2000" dirty="0"/>
              <a:t>Thanks for listening.</a:t>
            </a:r>
          </a:p>
          <a:p>
            <a:pPr marL="0" indent="0">
              <a:buNone/>
            </a:pPr>
            <a:r>
              <a:rPr lang="en-IE" sz="2000" dirty="0"/>
              <a:t>Water quality data available on </a:t>
            </a:r>
            <a:r>
              <a:rPr lang="en-IE" sz="2000" dirty="0">
                <a:hlinkClick r:id="rId2"/>
              </a:rPr>
              <a:t>www.catchments.ie</a:t>
            </a:r>
            <a:r>
              <a:rPr lang="en-IE" sz="2000" dirty="0"/>
              <a:t> </a:t>
            </a:r>
          </a:p>
          <a:p>
            <a:pPr marL="0" indent="0">
              <a:buNone/>
            </a:pPr>
            <a:endParaRPr lang="en-IE" sz="2000" dirty="0"/>
          </a:p>
        </p:txBody>
      </p:sp>
      <p:pic>
        <p:nvPicPr>
          <p:cNvPr id="3" name="Picture 2">
            <a:extLst>
              <a:ext uri="{FF2B5EF4-FFF2-40B4-BE49-F238E27FC236}">
                <a16:creationId xmlns:a16="http://schemas.microsoft.com/office/drawing/2014/main" id="{C0729A2A-D90B-7386-127F-20D389634CF9}"/>
              </a:ext>
            </a:extLst>
          </p:cNvPr>
          <p:cNvPicPr>
            <a:picLocks noChangeAspect="1"/>
          </p:cNvPicPr>
          <p:nvPr/>
        </p:nvPicPr>
        <p:blipFill>
          <a:blip r:embed="rId3"/>
          <a:stretch>
            <a:fillRect/>
          </a:stretch>
        </p:blipFill>
        <p:spPr>
          <a:xfrm>
            <a:off x="4427984" y="1239498"/>
            <a:ext cx="4493141" cy="3371380"/>
          </a:xfrm>
          <a:prstGeom prst="rect">
            <a:avLst/>
          </a:prstGeom>
        </p:spPr>
      </p:pic>
    </p:spTree>
    <p:extLst>
      <p:ext uri="{BB962C8B-B14F-4D97-AF65-F5344CB8AC3E}">
        <p14:creationId xmlns:p14="http://schemas.microsoft.com/office/powerpoint/2010/main" val="62218576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006DB5"/>
        </a:solidFill>
      </a:spPr>
      <a:bodyPr rtlCol="0" anchor="ctr"/>
      <a:lstStyle>
        <a:defPPr algn="ctr">
          <a:defRPr/>
        </a:defP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mso-contentType ?>
<spe:Receivers xmlns:spe="http://schemas.microsoft.com/sharepoint/events">
  <Receiver>
    <Name>Document ID Generator</Name>
    <Synchronization>Synchronous</Synchronization>
    <Type>10001</Type>
    <SequenceNumber>1000</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10002</Type>
    <SequenceNumber>1001</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10004</Type>
    <SequenceNumber>1002</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10006</Type>
    <SequenceNumber>1003</SequenceNumber>
    <Url/>
    <Assembly>Microsoft.Office.DocumentManagement, Version=16.0.0.0, Culture=neutral, PublicKeyToken=71e9bce111e9429c</Assembly>
    <Class>Microsoft.Office.DocumentManagement.Internal.DocIdHandler</Class>
    <Data/>
    <Filter/>
  </Receiver>
</spe:Receiver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2C0A679006673F49A2D90F3C27389377" ma:contentTypeVersion="15" ma:contentTypeDescription="Create a new document." ma:contentTypeScope="" ma:versionID="2eadde888394750f6cec6a27c674e0c8">
  <xsd:schema xmlns:xsd="http://www.w3.org/2001/XMLSchema" xmlns:xs="http://www.w3.org/2001/XMLSchema" xmlns:p="http://schemas.microsoft.com/office/2006/metadata/properties" xmlns:ns2="ecab1ca4-5f57-43ce-affe-53337e58ff1e" xmlns:ns3="e581f1f4-2154-4050-a7a4-8bac27f5bd7d" targetNamespace="http://schemas.microsoft.com/office/2006/metadata/properties" ma:root="true" ma:fieldsID="c7d75bbb79561a22f2578dd6c7dd74b9" ns2:_="" ns3:_="">
    <xsd:import namespace="ecab1ca4-5f57-43ce-affe-53337e58ff1e"/>
    <xsd:import namespace="e581f1f4-2154-4050-a7a4-8bac27f5bd7d"/>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ObjectDetectorVersions" minOccurs="0"/>
                <xsd:element ref="ns2:MediaServiceGenerationTime" minOccurs="0"/>
                <xsd:element ref="ns2:MediaServiceEventHashCode" minOccurs="0"/>
                <xsd:element ref="ns2:MediaLengthInSeconds" minOccurs="0"/>
                <xsd:element ref="ns2:lcf76f155ced4ddcb4097134ff3c332f" minOccurs="0"/>
                <xsd:element ref="ns3:TaxCatchAll" minOccurs="0"/>
                <xsd:element ref="ns2:MediaServiceOCR" minOccurs="0"/>
                <xsd:element ref="ns2:MediaServiceLocation" minOccurs="0"/>
                <xsd:element ref="ns2:MediaServiceSearchProperties" minOccurs="0"/>
                <xsd:element ref="ns3:SharedWithUsers" minOccurs="0"/>
                <xsd:element ref="ns3: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ecab1ca4-5f57-43ce-affe-53337e58ff1e"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dexed="true" ma:internalName="MediaServiceDateTaken" ma:readOnly="true">
      <xsd:simpleType>
        <xsd:restriction base="dms:Text"/>
      </xsd:simpleType>
    </xsd:element>
    <xsd:element name="MediaServiceObjectDetectorVersions" ma:index="11" nillable="true" ma:displayName="MediaServiceObjectDetectorVersions" ma:hidden="true" ma:indexed="true" ma:internalName="MediaServiceObjectDetectorVersions" ma:readOnly="true">
      <xsd:simpleType>
        <xsd:restriction base="dms:Text"/>
      </xsd:simpleType>
    </xsd:element>
    <xsd:element name="MediaServiceGenerationTime" ma:index="12" nillable="true" ma:displayName="MediaServiceGenerationTime" ma:hidden="true" ma:internalName="MediaServiceGenerationTime" ma:readOnly="true">
      <xsd:simpleType>
        <xsd:restriction base="dms:Text"/>
      </xsd:simpleType>
    </xsd:element>
    <xsd:element name="MediaServiceEventHashCode" ma:index="13" nillable="true" ma:displayName="MediaServiceEventHashCode" ma:hidden="true" ma:internalName="MediaServiceEventHashCode" ma:readOnly="true">
      <xsd:simpleType>
        <xsd:restriction base="dms:Text"/>
      </xsd:simpleType>
    </xsd:element>
    <xsd:element name="MediaLengthInSeconds" ma:index="14" nillable="true" ma:displayName="MediaLengthInSeconds" ma:hidden="true" ma:internalName="MediaLengthInSeconds" ma:readOnly="true">
      <xsd:simpleType>
        <xsd:restriction base="dms:Unknown"/>
      </xsd:simpleType>
    </xsd:element>
    <xsd:element name="lcf76f155ced4ddcb4097134ff3c332f" ma:index="16" nillable="true" ma:taxonomy="true" ma:internalName="lcf76f155ced4ddcb4097134ff3c332f" ma:taxonomyFieldName="MediaServiceImageTags" ma:displayName="Image Tags" ma:readOnly="false" ma:fieldId="{5cf76f15-5ced-4ddc-b409-7134ff3c332f}" ma:taxonomyMulti="true" ma:sspId="8183a4eb-8b56-42a9-9edf-67dd87578a05" ma:termSetId="09814cd3-568e-fe90-9814-8d621ff8fb84" ma:anchorId="fba54fb3-c3e1-fe81-a776-ca4b69148c4d" ma:open="true" ma:isKeyword="false">
      <xsd:complexType>
        <xsd:sequence>
          <xsd:element ref="pc:Terms" minOccurs="0" maxOccurs="1"/>
        </xsd:sequence>
      </xsd:complexType>
    </xsd:element>
    <xsd:element name="MediaServiceOCR" ma:index="18" nillable="true" ma:displayName="Extracted Text" ma:internalName="MediaServiceOCR" ma:readOnly="true">
      <xsd:simpleType>
        <xsd:restriction base="dms:Note">
          <xsd:maxLength value="255"/>
        </xsd:restriction>
      </xsd:simpleType>
    </xsd:element>
    <xsd:element name="MediaServiceLocation" ma:index="19" nillable="true" ma:displayName="Location" ma:description="" ma:indexed="true" ma:internalName="MediaServiceLocation" ma:readOnly="true">
      <xsd:simpleType>
        <xsd:restriction base="dms:Text"/>
      </xsd:simpleType>
    </xsd:element>
    <xsd:element name="MediaServiceSearchProperties" ma:index="20"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e581f1f4-2154-4050-a7a4-8bac27f5bd7d" elementFormDefault="qualified">
    <xsd:import namespace="http://schemas.microsoft.com/office/2006/documentManagement/types"/>
    <xsd:import namespace="http://schemas.microsoft.com/office/infopath/2007/PartnerControls"/>
    <xsd:element name="TaxCatchAll" ma:index="17" nillable="true" ma:displayName="Taxonomy Catch All Column" ma:hidden="true" ma:list="{475f2e0a-fe27-4398-8b54-573592ad57c8}" ma:internalName="TaxCatchAll" ma:showField="CatchAllData" ma:web="e581f1f4-2154-4050-a7a4-8bac27f5bd7d">
      <xsd:complexType>
        <xsd:complexContent>
          <xsd:extension base="dms:MultiChoiceLookup">
            <xsd:sequence>
              <xsd:element name="Value" type="dms:Lookup" maxOccurs="unbounded" minOccurs="0" nillable="true"/>
            </xsd:sequence>
          </xsd:extension>
        </xsd:complexContent>
      </xsd:complexType>
    </xsd:element>
    <xsd:element name="SharedWithUsers" ma:index="21"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2"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4.xml><?xml version="1.0" encoding="utf-8"?>
<p:properties xmlns:p="http://schemas.microsoft.com/office/2006/metadata/properties" xmlns:xsi="http://www.w3.org/2001/XMLSchema-instance" xmlns:pc="http://schemas.microsoft.com/office/infopath/2007/PartnerControls">
  <documentManagement>
    <TaxCatchAll xmlns="e581f1f4-2154-4050-a7a4-8bac27f5bd7d" xsi:nil="true"/>
    <lcf76f155ced4ddcb4097134ff3c332f xmlns="ecab1ca4-5f57-43ce-affe-53337e58ff1e">
      <Terms xmlns="http://schemas.microsoft.com/office/infopath/2007/PartnerControls"/>
    </lcf76f155ced4ddcb4097134ff3c332f>
  </documentManagement>
</p:properties>
</file>

<file path=customXml/itemProps1.xml><?xml version="1.0" encoding="utf-8"?>
<ds:datastoreItem xmlns:ds="http://schemas.openxmlformats.org/officeDocument/2006/customXml" ds:itemID="{6B264ADB-74FB-4100-85D6-110B90D745A0}">
  <ds:schemaRefs>
    <ds:schemaRef ds:uri="http://schemas.microsoft.com/sharepoint/events"/>
  </ds:schemaRefs>
</ds:datastoreItem>
</file>

<file path=customXml/itemProps2.xml><?xml version="1.0" encoding="utf-8"?>
<ds:datastoreItem xmlns:ds="http://schemas.openxmlformats.org/officeDocument/2006/customXml" ds:itemID="{4BDEEF1B-977E-495F-AF8A-BBFF36D7F1F8}">
  <ds:schemaRefs>
    <ds:schemaRef ds:uri="http://schemas.microsoft.com/sharepoint/v3/contenttype/forms"/>
  </ds:schemaRefs>
</ds:datastoreItem>
</file>

<file path=customXml/itemProps3.xml><?xml version="1.0" encoding="utf-8"?>
<ds:datastoreItem xmlns:ds="http://schemas.openxmlformats.org/officeDocument/2006/customXml" ds:itemID="{1F9C64D8-DB0E-4730-96D8-2335224CA0AB}"/>
</file>

<file path=customXml/itemProps4.xml><?xml version="1.0" encoding="utf-8"?>
<ds:datastoreItem xmlns:ds="http://schemas.openxmlformats.org/officeDocument/2006/customXml" ds:itemID="{38D958F6-01CA-4A44-B6CA-35C52FBC90FF}">
  <ds:schemaRefs>
    <ds:schemaRef ds:uri="http://www.w3.org/XML/1998/namespace"/>
    <ds:schemaRef ds:uri="http://purl.org/dc/dcmitype/"/>
    <ds:schemaRef ds:uri="http://schemas.microsoft.com/office/2006/documentManagement/types"/>
    <ds:schemaRef ds:uri="http://schemas.microsoft.com/office/infopath/2007/PartnerControls"/>
    <ds:schemaRef ds:uri="http://purl.org/dc/elements/1.1/"/>
    <ds:schemaRef ds:uri="http://purl.org/dc/terms/"/>
    <ds:schemaRef ds:uri="http://schemas.openxmlformats.org/package/2006/metadata/core-properties"/>
    <ds:schemaRef ds:uri="46258a98-f9d9-48c7-aa2d-1c311043cd90"/>
    <ds:schemaRef ds:uri="http://schemas.microsoft.com/office/2006/metadata/properties"/>
  </ds:schemaRefs>
</ds:datastoreItem>
</file>

<file path=docProps/app.xml><?xml version="1.0" encoding="utf-8"?>
<Properties xmlns="http://schemas.openxmlformats.org/officeDocument/2006/extended-properties" xmlns:vt="http://schemas.openxmlformats.org/officeDocument/2006/docPropsVTypes">
  <TotalTime>1657</TotalTime>
  <Words>1190</Words>
  <Application>Microsoft Office PowerPoint</Application>
  <PresentationFormat>On-screen Show (16:9)</PresentationFormat>
  <Paragraphs>125</Paragraphs>
  <Slides>19</Slides>
  <Notes>3</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19</vt:i4>
      </vt:variant>
    </vt:vector>
  </HeadingPairs>
  <TitlesOfParts>
    <vt:vector size="23" baseType="lpstr">
      <vt:lpstr>Arial</vt:lpstr>
      <vt:lpstr>Calibri</vt:lpstr>
      <vt:lpstr>Wingdings</vt:lpstr>
      <vt:lpstr>Office Theme</vt:lpstr>
      <vt:lpstr>2024 SoE Report Water</vt:lpstr>
      <vt:lpstr>Introduction</vt:lpstr>
      <vt:lpstr>Why is this important?</vt:lpstr>
      <vt:lpstr>Water Quality – Explained</vt:lpstr>
      <vt:lpstr>Water Quality – Explained</vt:lpstr>
      <vt:lpstr>Current Situation Ecological Status (2019-2021) of Surface Waters</vt:lpstr>
      <vt:lpstr>Current Situation Chemical Status (2019-2021) of Surface Waters</vt:lpstr>
      <vt:lpstr>Current Situation Status (2019-2021) of Groundwaters</vt:lpstr>
      <vt:lpstr>PowerPoint Presentation</vt:lpstr>
      <vt:lpstr>Significant Pressures</vt:lpstr>
      <vt:lpstr>Significant Pressures</vt:lpstr>
      <vt:lpstr>Issues – Nutrients River Nitrate 2021-2023</vt:lpstr>
      <vt:lpstr>Nitrogen in Estuaries and Coastal 2021-2023</vt:lpstr>
      <vt:lpstr>PowerPoint Presentation</vt:lpstr>
      <vt:lpstr>Total Phosphorus in Lakes 2021-2023</vt:lpstr>
      <vt:lpstr>Responses</vt:lpstr>
      <vt:lpstr>Outlook</vt:lpstr>
      <vt:lpstr>Key Messages</vt:lpstr>
      <vt:lpstr>Thank You</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Mairead Miller Brady</dc:creator>
  <cp:lastModifiedBy>Wayne Trodd</cp:lastModifiedBy>
  <cp:revision>45</cp:revision>
  <dcterms:created xsi:type="dcterms:W3CDTF">2020-09-08T14:55:18Z</dcterms:created>
  <dcterms:modified xsi:type="dcterms:W3CDTF">2024-10-07T14:36:34Z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0x0101002C0A679006673F49A2D90F3C27389377</vt:lpwstr>
  </property>
  <property fmtid="{D5CDD505-2E9C-101B-9397-08002B2CF9AE}" pid="3" name="_dlc_DocIdItemGuid">
    <vt:lpwstr>8468c90c-15be-4014-86d9-25ecea5d401b</vt:lpwstr>
  </property>
</Properties>
</file>