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tmp" ContentType="image/p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1"/>
  </p:notesMasterIdLst>
  <p:sldIdLst>
    <p:sldId id="265" r:id="rId2"/>
    <p:sldId id="348" r:id="rId3"/>
    <p:sldId id="339" r:id="rId4"/>
    <p:sldId id="350" r:id="rId5"/>
    <p:sldId id="343" r:id="rId6"/>
    <p:sldId id="344" r:id="rId7"/>
    <p:sldId id="331" r:id="rId8"/>
    <p:sldId id="352" r:id="rId9"/>
    <p:sldId id="358" r:id="rId10"/>
    <p:sldId id="345" r:id="rId11"/>
    <p:sldId id="354" r:id="rId12"/>
    <p:sldId id="346" r:id="rId13"/>
    <p:sldId id="355" r:id="rId14"/>
    <p:sldId id="340" r:id="rId15"/>
    <p:sldId id="342" r:id="rId16"/>
    <p:sldId id="356" r:id="rId17"/>
    <p:sldId id="357" r:id="rId18"/>
    <p:sldId id="359" r:id="rId19"/>
    <p:sldId id="341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4472C4"/>
    <a:srgbClr val="FFFFFF"/>
    <a:srgbClr val="9ACEDD"/>
    <a:srgbClr val="0184D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80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636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microsoft.com/office/2016/11/relationships/changesInfo" Target="changesInfos/changesInfo1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28" Type="http://schemas.openxmlformats.org/officeDocument/2006/relationships/customXml" Target="../customXml/item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Relationship Id="rId27" Type="http://schemas.openxmlformats.org/officeDocument/2006/relationships/customXml" Target="../customXml/item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Robert Wilkes" userId="2ff8c43a-fece-4e8f-a409-270de753aa94" providerId="ADAL" clId="{9143E855-0E45-4E2E-BD0A-E8C8FD3D249D}"/>
    <pc:docChg chg="undo custSel addSld delSld modSld modMainMaster">
      <pc:chgData name="Robert Wilkes" userId="2ff8c43a-fece-4e8f-a409-270de753aa94" providerId="ADAL" clId="{9143E855-0E45-4E2E-BD0A-E8C8FD3D249D}" dt="2024-10-15T10:52:10.805" v="1887" actId="6549"/>
      <pc:docMkLst>
        <pc:docMk/>
      </pc:docMkLst>
      <pc:sldChg chg="addSp modSp mod">
        <pc:chgData name="Robert Wilkes" userId="2ff8c43a-fece-4e8f-a409-270de753aa94" providerId="ADAL" clId="{9143E855-0E45-4E2E-BD0A-E8C8FD3D249D}" dt="2024-10-11T12:58:53.994" v="1419" actId="1076"/>
        <pc:sldMkLst>
          <pc:docMk/>
          <pc:sldMk cId="0" sldId="265"/>
        </pc:sldMkLst>
        <pc:picChg chg="add mod">
          <ac:chgData name="Robert Wilkes" userId="2ff8c43a-fece-4e8f-a409-270de753aa94" providerId="ADAL" clId="{9143E855-0E45-4E2E-BD0A-E8C8FD3D249D}" dt="2024-10-10T13:13:11.905" v="50" actId="1076"/>
          <ac:picMkLst>
            <pc:docMk/>
            <pc:sldMk cId="0" sldId="265"/>
            <ac:picMk id="2" creationId="{91D79157-250B-EB25-4375-C263E74234F8}"/>
          </ac:picMkLst>
        </pc:picChg>
        <pc:picChg chg="mod">
          <ac:chgData name="Robert Wilkes" userId="2ff8c43a-fece-4e8f-a409-270de753aa94" providerId="ADAL" clId="{9143E855-0E45-4E2E-BD0A-E8C8FD3D249D}" dt="2024-10-11T12:58:53.994" v="1419" actId="1076"/>
          <ac:picMkLst>
            <pc:docMk/>
            <pc:sldMk cId="0" sldId="265"/>
            <ac:picMk id="10" creationId="{50070155-7FCD-0AD0-2103-C4CE0B9803ED}"/>
          </ac:picMkLst>
        </pc:picChg>
      </pc:sldChg>
      <pc:sldChg chg="add setBg">
        <pc:chgData name="Robert Wilkes" userId="2ff8c43a-fece-4e8f-a409-270de753aa94" providerId="ADAL" clId="{9143E855-0E45-4E2E-BD0A-E8C8FD3D249D}" dt="2024-10-15T09:41:14.798" v="1868"/>
        <pc:sldMkLst>
          <pc:docMk/>
          <pc:sldMk cId="0" sldId="331"/>
        </pc:sldMkLst>
      </pc:sldChg>
      <pc:sldChg chg="addSp delSp modSp mod modAnim">
        <pc:chgData name="Robert Wilkes" userId="2ff8c43a-fece-4e8f-a409-270de753aa94" providerId="ADAL" clId="{9143E855-0E45-4E2E-BD0A-E8C8FD3D249D}" dt="2024-10-15T10:15:13.462" v="1870" actId="14100"/>
        <pc:sldMkLst>
          <pc:docMk/>
          <pc:sldMk cId="354940501" sldId="339"/>
        </pc:sldMkLst>
        <pc:spChg chg="del">
          <ac:chgData name="Robert Wilkes" userId="2ff8c43a-fece-4e8f-a409-270de753aa94" providerId="ADAL" clId="{9143E855-0E45-4E2E-BD0A-E8C8FD3D249D}" dt="2024-10-11T11:34:50.181" v="989" actId="478"/>
          <ac:spMkLst>
            <pc:docMk/>
            <pc:sldMk cId="354940501" sldId="339"/>
            <ac:spMk id="2" creationId="{207DC2CF-7784-2E9E-2C66-BB2565EDFD20}"/>
          </ac:spMkLst>
        </pc:spChg>
        <pc:spChg chg="add del mod">
          <ac:chgData name="Robert Wilkes" userId="2ff8c43a-fece-4e8f-a409-270de753aa94" providerId="ADAL" clId="{9143E855-0E45-4E2E-BD0A-E8C8FD3D249D}" dt="2024-10-11T11:35:27.239" v="996" actId="478"/>
          <ac:spMkLst>
            <pc:docMk/>
            <pc:sldMk cId="354940501" sldId="339"/>
            <ac:spMk id="5" creationId="{5E177C01-2F15-6D40-C11E-C49E68E397CA}"/>
          </ac:spMkLst>
        </pc:spChg>
        <pc:spChg chg="mod">
          <ac:chgData name="Robert Wilkes" userId="2ff8c43a-fece-4e8f-a409-270de753aa94" providerId="ADAL" clId="{9143E855-0E45-4E2E-BD0A-E8C8FD3D249D}" dt="2024-10-15T10:15:13.462" v="1870" actId="14100"/>
          <ac:spMkLst>
            <pc:docMk/>
            <pc:sldMk cId="354940501" sldId="339"/>
            <ac:spMk id="6" creationId="{C5EAD799-072D-A689-5613-CDB4FF31F577}"/>
          </ac:spMkLst>
        </pc:spChg>
        <pc:picChg chg="add mod">
          <ac:chgData name="Robert Wilkes" userId="2ff8c43a-fece-4e8f-a409-270de753aa94" providerId="ADAL" clId="{9143E855-0E45-4E2E-BD0A-E8C8FD3D249D}" dt="2024-10-15T10:15:10.924" v="1869" actId="1076"/>
          <ac:picMkLst>
            <pc:docMk/>
            <pc:sldMk cId="354940501" sldId="339"/>
            <ac:picMk id="3" creationId="{15629028-8176-0E23-226C-8D43A212D562}"/>
          </ac:picMkLst>
        </pc:picChg>
        <pc:picChg chg="del mod">
          <ac:chgData name="Robert Wilkes" userId="2ff8c43a-fece-4e8f-a409-270de753aa94" providerId="ADAL" clId="{9143E855-0E45-4E2E-BD0A-E8C8FD3D249D}" dt="2024-10-11T11:34:38.151" v="986" actId="478"/>
          <ac:picMkLst>
            <pc:docMk/>
            <pc:sldMk cId="354940501" sldId="339"/>
            <ac:picMk id="4" creationId="{54FA4FF7-B66E-300E-9AE3-9A2D4C8F820E}"/>
          </ac:picMkLst>
        </pc:picChg>
        <pc:picChg chg="del mod">
          <ac:chgData name="Robert Wilkes" userId="2ff8c43a-fece-4e8f-a409-270de753aa94" providerId="ADAL" clId="{9143E855-0E45-4E2E-BD0A-E8C8FD3D249D}" dt="2024-10-10T14:50:45.656" v="257" actId="478"/>
          <ac:picMkLst>
            <pc:docMk/>
            <pc:sldMk cId="354940501" sldId="339"/>
            <ac:picMk id="5" creationId="{1F4134B3-4955-6A07-A784-39B37722C0EA}"/>
          </ac:picMkLst>
        </pc:picChg>
        <pc:picChg chg="mod ord">
          <ac:chgData name="Robert Wilkes" userId="2ff8c43a-fece-4e8f-a409-270de753aa94" providerId="ADAL" clId="{9143E855-0E45-4E2E-BD0A-E8C8FD3D249D}" dt="2024-10-15T09:27:42.609" v="1865" actId="166"/>
          <ac:picMkLst>
            <pc:docMk/>
            <pc:sldMk cId="354940501" sldId="339"/>
            <ac:picMk id="7" creationId="{B0C806EF-D27C-1877-0CE3-933C40DCF77D}"/>
          </ac:picMkLst>
        </pc:picChg>
        <pc:picChg chg="add del mod">
          <ac:chgData name="Robert Wilkes" userId="2ff8c43a-fece-4e8f-a409-270de753aa94" providerId="ADAL" clId="{9143E855-0E45-4E2E-BD0A-E8C8FD3D249D}" dt="2024-10-11T14:44:01.293" v="1835" actId="478"/>
          <ac:picMkLst>
            <pc:docMk/>
            <pc:sldMk cId="354940501" sldId="339"/>
            <ac:picMk id="9" creationId="{33E76F4C-2980-A5DD-83B3-B2BF898BF7B3}"/>
          </ac:picMkLst>
        </pc:picChg>
        <pc:picChg chg="add mod">
          <ac:chgData name="Robert Wilkes" userId="2ff8c43a-fece-4e8f-a409-270de753aa94" providerId="ADAL" clId="{9143E855-0E45-4E2E-BD0A-E8C8FD3D249D}" dt="2024-10-11T14:45:01.927" v="1837" actId="1076"/>
          <ac:picMkLst>
            <pc:docMk/>
            <pc:sldMk cId="354940501" sldId="339"/>
            <ac:picMk id="10" creationId="{F13D2A2F-4867-70FF-4A91-92AAAE5D911D}"/>
          </ac:picMkLst>
        </pc:picChg>
      </pc:sldChg>
      <pc:sldChg chg="addSp delSp modSp mod">
        <pc:chgData name="Robert Wilkes" userId="2ff8c43a-fece-4e8f-a409-270de753aa94" providerId="ADAL" clId="{9143E855-0E45-4E2E-BD0A-E8C8FD3D249D}" dt="2024-10-11T14:45:20.693" v="1847"/>
        <pc:sldMkLst>
          <pc:docMk/>
          <pc:sldMk cId="2491937811" sldId="340"/>
        </pc:sldMkLst>
        <pc:spChg chg="del">
          <ac:chgData name="Robert Wilkes" userId="2ff8c43a-fece-4e8f-a409-270de753aa94" providerId="ADAL" clId="{9143E855-0E45-4E2E-BD0A-E8C8FD3D249D}" dt="2024-10-11T11:58:56.616" v="1243" actId="478"/>
          <ac:spMkLst>
            <pc:docMk/>
            <pc:sldMk cId="2491937811" sldId="340"/>
            <ac:spMk id="2" creationId="{207DC2CF-7784-2E9E-2C66-BB2565EDFD20}"/>
          </ac:spMkLst>
        </pc:spChg>
        <pc:spChg chg="add mod">
          <ac:chgData name="Robert Wilkes" userId="2ff8c43a-fece-4e8f-a409-270de753aa94" providerId="ADAL" clId="{9143E855-0E45-4E2E-BD0A-E8C8FD3D249D}" dt="2024-10-11T14:29:54.674" v="1595" actId="20577"/>
          <ac:spMkLst>
            <pc:docMk/>
            <pc:sldMk cId="2491937811" sldId="340"/>
            <ac:spMk id="6" creationId="{0212C66A-D0B1-84BE-8F55-5D77496260C0}"/>
          </ac:spMkLst>
        </pc:spChg>
        <pc:spChg chg="add del mod">
          <ac:chgData name="Robert Wilkes" userId="2ff8c43a-fece-4e8f-a409-270de753aa94" providerId="ADAL" clId="{9143E855-0E45-4E2E-BD0A-E8C8FD3D249D}" dt="2024-10-11T11:59:00.244" v="1244" actId="478"/>
          <ac:spMkLst>
            <pc:docMk/>
            <pc:sldMk cId="2491937811" sldId="340"/>
            <ac:spMk id="7" creationId="{47AD6217-FA5A-526B-2EAC-59EB5DA39C7A}"/>
          </ac:spMkLst>
        </pc:spChg>
        <pc:picChg chg="del">
          <ac:chgData name="Robert Wilkes" userId="2ff8c43a-fece-4e8f-a409-270de753aa94" providerId="ADAL" clId="{9143E855-0E45-4E2E-BD0A-E8C8FD3D249D}" dt="2024-10-11T11:58:53.440" v="1242" actId="478"/>
          <ac:picMkLst>
            <pc:docMk/>
            <pc:sldMk cId="2491937811" sldId="340"/>
            <ac:picMk id="4" creationId="{54FA4FF7-B66E-300E-9AE3-9A2D4C8F820E}"/>
          </ac:picMkLst>
        </pc:picChg>
        <pc:picChg chg="mod">
          <ac:chgData name="Robert Wilkes" userId="2ff8c43a-fece-4e8f-a409-270de753aa94" providerId="ADAL" clId="{9143E855-0E45-4E2E-BD0A-E8C8FD3D249D}" dt="2024-10-11T11:59:22.593" v="1251" actId="1076"/>
          <ac:picMkLst>
            <pc:docMk/>
            <pc:sldMk cId="2491937811" sldId="340"/>
            <ac:picMk id="5" creationId="{D2141B0F-3CCB-3B24-E4F2-CBE38833FF46}"/>
          </ac:picMkLst>
        </pc:picChg>
        <pc:picChg chg="add mod ord">
          <ac:chgData name="Robert Wilkes" userId="2ff8c43a-fece-4e8f-a409-270de753aa94" providerId="ADAL" clId="{9143E855-0E45-4E2E-BD0A-E8C8FD3D249D}" dt="2024-10-11T14:30:08.065" v="1596" actId="1076"/>
          <ac:picMkLst>
            <pc:docMk/>
            <pc:sldMk cId="2491937811" sldId="340"/>
            <ac:picMk id="8" creationId="{2CB54A3A-D3C8-2AFF-44E3-952918041D96}"/>
          </ac:picMkLst>
        </pc:picChg>
        <pc:picChg chg="add mod">
          <ac:chgData name="Robert Wilkes" userId="2ff8c43a-fece-4e8f-a409-270de753aa94" providerId="ADAL" clId="{9143E855-0E45-4E2E-BD0A-E8C8FD3D249D}" dt="2024-10-11T14:45:20.693" v="1847"/>
          <ac:picMkLst>
            <pc:docMk/>
            <pc:sldMk cId="2491937811" sldId="340"/>
            <ac:picMk id="9" creationId="{EBDE5452-5839-3434-09DC-154020846391}"/>
          </ac:picMkLst>
        </pc:picChg>
      </pc:sldChg>
      <pc:sldChg chg="addSp delSp modSp mod">
        <pc:chgData name="Robert Wilkes" userId="2ff8c43a-fece-4e8f-a409-270de753aa94" providerId="ADAL" clId="{9143E855-0E45-4E2E-BD0A-E8C8FD3D249D}" dt="2024-10-15T10:52:10.805" v="1887" actId="6549"/>
        <pc:sldMkLst>
          <pc:docMk/>
          <pc:sldMk cId="3466846363" sldId="341"/>
        </pc:sldMkLst>
        <pc:spChg chg="del">
          <ac:chgData name="Robert Wilkes" userId="2ff8c43a-fece-4e8f-a409-270de753aa94" providerId="ADAL" clId="{9143E855-0E45-4E2E-BD0A-E8C8FD3D249D}" dt="2024-10-11T12:01:56.784" v="1281" actId="478"/>
          <ac:spMkLst>
            <pc:docMk/>
            <pc:sldMk cId="3466846363" sldId="341"/>
            <ac:spMk id="2" creationId="{207DC2CF-7784-2E9E-2C66-BB2565EDFD20}"/>
          </ac:spMkLst>
        </pc:spChg>
        <pc:spChg chg="add del mod">
          <ac:chgData name="Robert Wilkes" userId="2ff8c43a-fece-4e8f-a409-270de753aa94" providerId="ADAL" clId="{9143E855-0E45-4E2E-BD0A-E8C8FD3D249D}" dt="2024-10-11T12:01:59.200" v="1282" actId="478"/>
          <ac:spMkLst>
            <pc:docMk/>
            <pc:sldMk cId="3466846363" sldId="341"/>
            <ac:spMk id="6" creationId="{5C2AD947-7C31-50D0-22A4-1E308ABC777E}"/>
          </ac:spMkLst>
        </pc:spChg>
        <pc:spChg chg="add del mod">
          <ac:chgData name="Robert Wilkes" userId="2ff8c43a-fece-4e8f-a409-270de753aa94" providerId="ADAL" clId="{9143E855-0E45-4E2E-BD0A-E8C8FD3D249D}" dt="2024-10-10T15:43:47.158" v="744" actId="478"/>
          <ac:spMkLst>
            <pc:docMk/>
            <pc:sldMk cId="3466846363" sldId="341"/>
            <ac:spMk id="6" creationId="{7B604064-034F-9E31-BA08-58E9EEDD7B32}"/>
          </ac:spMkLst>
        </pc:spChg>
        <pc:spChg chg="add mod">
          <ac:chgData name="Robert Wilkes" userId="2ff8c43a-fece-4e8f-a409-270de753aa94" providerId="ADAL" clId="{9143E855-0E45-4E2E-BD0A-E8C8FD3D249D}" dt="2024-10-15T10:47:31.505" v="1878" actId="207"/>
          <ac:spMkLst>
            <pc:docMk/>
            <pc:sldMk cId="3466846363" sldId="341"/>
            <ac:spMk id="7" creationId="{E9F19222-DA15-F4CF-23F1-AD4FF21B71CD}"/>
          </ac:spMkLst>
        </pc:spChg>
        <pc:spChg chg="add del mod">
          <ac:chgData name="Robert Wilkes" userId="2ff8c43a-fece-4e8f-a409-270de753aa94" providerId="ADAL" clId="{9143E855-0E45-4E2E-BD0A-E8C8FD3D249D}" dt="2024-10-10T15:44:27.464" v="753" actId="478"/>
          <ac:spMkLst>
            <pc:docMk/>
            <pc:sldMk cId="3466846363" sldId="341"/>
            <ac:spMk id="8" creationId="{661AE9C4-48A9-9044-1773-BC2A3F8B3DFD}"/>
          </ac:spMkLst>
        </pc:spChg>
        <pc:spChg chg="add mod">
          <ac:chgData name="Robert Wilkes" userId="2ff8c43a-fece-4e8f-a409-270de753aa94" providerId="ADAL" clId="{9143E855-0E45-4E2E-BD0A-E8C8FD3D249D}" dt="2024-10-15T10:52:10.805" v="1887" actId="6549"/>
          <ac:spMkLst>
            <pc:docMk/>
            <pc:sldMk cId="3466846363" sldId="341"/>
            <ac:spMk id="8" creationId="{E02C4B6D-0C95-9461-F167-5FCB210E2B98}"/>
          </ac:spMkLst>
        </pc:spChg>
        <pc:spChg chg="add mod">
          <ac:chgData name="Robert Wilkes" userId="2ff8c43a-fece-4e8f-a409-270de753aa94" providerId="ADAL" clId="{9143E855-0E45-4E2E-BD0A-E8C8FD3D249D}" dt="2024-10-15T10:52:01.618" v="1886" actId="20577"/>
          <ac:spMkLst>
            <pc:docMk/>
            <pc:sldMk cId="3466846363" sldId="341"/>
            <ac:spMk id="9" creationId="{C5802B06-9658-69C2-44EB-9F4BF7EA9432}"/>
          </ac:spMkLst>
        </pc:spChg>
        <pc:spChg chg="add mod">
          <ac:chgData name="Robert Wilkes" userId="2ff8c43a-fece-4e8f-a409-270de753aa94" providerId="ADAL" clId="{9143E855-0E45-4E2E-BD0A-E8C8FD3D249D}" dt="2024-10-15T10:51:46.172" v="1884" actId="20577"/>
          <ac:spMkLst>
            <pc:docMk/>
            <pc:sldMk cId="3466846363" sldId="341"/>
            <ac:spMk id="10" creationId="{E9F27D3B-3442-BC67-30C6-069CEAC6205B}"/>
          </ac:spMkLst>
        </pc:spChg>
        <pc:spChg chg="add mod">
          <ac:chgData name="Robert Wilkes" userId="2ff8c43a-fece-4e8f-a409-270de753aa94" providerId="ADAL" clId="{9143E855-0E45-4E2E-BD0A-E8C8FD3D249D}" dt="2024-10-15T10:51:56.428" v="1885" actId="20577"/>
          <ac:spMkLst>
            <pc:docMk/>
            <pc:sldMk cId="3466846363" sldId="341"/>
            <ac:spMk id="11" creationId="{38D5FC61-D087-A825-96B3-03699272E74E}"/>
          </ac:spMkLst>
        </pc:spChg>
        <pc:spChg chg="add del">
          <ac:chgData name="Robert Wilkes" userId="2ff8c43a-fece-4e8f-a409-270de753aa94" providerId="ADAL" clId="{9143E855-0E45-4E2E-BD0A-E8C8FD3D249D}" dt="2024-10-11T12:10:46.981" v="1297" actId="22"/>
          <ac:spMkLst>
            <pc:docMk/>
            <pc:sldMk cId="3466846363" sldId="341"/>
            <ac:spMk id="13" creationId="{CCD7C89D-E8C9-1A15-2532-9B0BCC6700C4}"/>
          </ac:spMkLst>
        </pc:spChg>
        <pc:spChg chg="add mod">
          <ac:chgData name="Robert Wilkes" userId="2ff8c43a-fece-4e8f-a409-270de753aa94" providerId="ADAL" clId="{9143E855-0E45-4E2E-BD0A-E8C8FD3D249D}" dt="2024-10-15T10:47:31.505" v="1878" actId="207"/>
          <ac:spMkLst>
            <pc:docMk/>
            <pc:sldMk cId="3466846363" sldId="341"/>
            <ac:spMk id="14" creationId="{AAE0A46F-73A1-9453-CF2E-2CD3EDC21DE2}"/>
          </ac:spMkLst>
        </pc:spChg>
        <pc:picChg chg="del">
          <ac:chgData name="Robert Wilkes" userId="2ff8c43a-fece-4e8f-a409-270de753aa94" providerId="ADAL" clId="{9143E855-0E45-4E2E-BD0A-E8C8FD3D249D}" dt="2024-10-11T12:01:53.845" v="1280" actId="478"/>
          <ac:picMkLst>
            <pc:docMk/>
            <pc:sldMk cId="3466846363" sldId="341"/>
            <ac:picMk id="4" creationId="{54FA4FF7-B66E-300E-9AE3-9A2D4C8F820E}"/>
          </ac:picMkLst>
        </pc:picChg>
        <pc:picChg chg="del mod">
          <ac:chgData name="Robert Wilkes" userId="2ff8c43a-fece-4e8f-a409-270de753aa94" providerId="ADAL" clId="{9143E855-0E45-4E2E-BD0A-E8C8FD3D249D}" dt="2024-10-11T14:38:03.424" v="1825" actId="478"/>
          <ac:picMkLst>
            <pc:docMk/>
            <pc:sldMk cId="3466846363" sldId="341"/>
            <ac:picMk id="5" creationId="{1FE165EF-275F-A9B6-5008-6FC6690C27CF}"/>
          </ac:picMkLst>
        </pc:picChg>
        <pc:picChg chg="add mod ord">
          <ac:chgData name="Robert Wilkes" userId="2ff8c43a-fece-4e8f-a409-270de753aa94" providerId="ADAL" clId="{9143E855-0E45-4E2E-BD0A-E8C8FD3D249D}" dt="2024-10-11T14:38:07.935" v="1827" actId="167"/>
          <ac:picMkLst>
            <pc:docMk/>
            <pc:sldMk cId="3466846363" sldId="341"/>
            <ac:picMk id="15" creationId="{F05B68D8-4962-ECF0-4B6A-F270CD3C438F}"/>
          </ac:picMkLst>
        </pc:picChg>
        <pc:picChg chg="add mod">
          <ac:chgData name="Robert Wilkes" userId="2ff8c43a-fece-4e8f-a409-270de753aa94" providerId="ADAL" clId="{9143E855-0E45-4E2E-BD0A-E8C8FD3D249D}" dt="2024-10-11T14:45:27.614" v="1852"/>
          <ac:picMkLst>
            <pc:docMk/>
            <pc:sldMk cId="3466846363" sldId="341"/>
            <ac:picMk id="16" creationId="{8EBC6921-6A5B-F54B-726E-324D8C167141}"/>
          </ac:picMkLst>
        </pc:picChg>
      </pc:sldChg>
      <pc:sldChg chg="addSp delSp modSp mod">
        <pc:chgData name="Robert Wilkes" userId="2ff8c43a-fece-4e8f-a409-270de753aa94" providerId="ADAL" clId="{9143E855-0E45-4E2E-BD0A-E8C8FD3D249D}" dt="2024-10-11T14:45:21.731" v="1848"/>
        <pc:sldMkLst>
          <pc:docMk/>
          <pc:sldMk cId="3791049405" sldId="342"/>
        </pc:sldMkLst>
        <pc:spChg chg="del">
          <ac:chgData name="Robert Wilkes" userId="2ff8c43a-fece-4e8f-a409-270de753aa94" providerId="ADAL" clId="{9143E855-0E45-4E2E-BD0A-E8C8FD3D249D}" dt="2024-10-11T11:59:41.965" v="1254" actId="478"/>
          <ac:spMkLst>
            <pc:docMk/>
            <pc:sldMk cId="3791049405" sldId="342"/>
            <ac:spMk id="2" creationId="{207DC2CF-7784-2E9E-2C66-BB2565EDFD20}"/>
          </ac:spMkLst>
        </pc:spChg>
        <pc:spChg chg="add mod">
          <ac:chgData name="Robert Wilkes" userId="2ff8c43a-fece-4e8f-a409-270de753aa94" providerId="ADAL" clId="{9143E855-0E45-4E2E-BD0A-E8C8FD3D249D}" dt="2024-10-11T14:20:37.123" v="1529" actId="403"/>
          <ac:spMkLst>
            <pc:docMk/>
            <pc:sldMk cId="3791049405" sldId="342"/>
            <ac:spMk id="6" creationId="{54EFFCEE-D7C0-0DBB-899A-8FCFF0E74BFB}"/>
          </ac:spMkLst>
        </pc:spChg>
        <pc:spChg chg="add del mod">
          <ac:chgData name="Robert Wilkes" userId="2ff8c43a-fece-4e8f-a409-270de753aa94" providerId="ADAL" clId="{9143E855-0E45-4E2E-BD0A-E8C8FD3D249D}" dt="2024-10-11T11:59:44.457" v="1255" actId="478"/>
          <ac:spMkLst>
            <pc:docMk/>
            <pc:sldMk cId="3791049405" sldId="342"/>
            <ac:spMk id="7" creationId="{AB9D5934-94B7-87B0-EDD1-036473B1679D}"/>
          </ac:spMkLst>
        </pc:spChg>
        <pc:picChg chg="del">
          <ac:chgData name="Robert Wilkes" userId="2ff8c43a-fece-4e8f-a409-270de753aa94" providerId="ADAL" clId="{9143E855-0E45-4E2E-BD0A-E8C8FD3D249D}" dt="2024-10-11T11:59:35.092" v="1252" actId="478"/>
          <ac:picMkLst>
            <pc:docMk/>
            <pc:sldMk cId="3791049405" sldId="342"/>
            <ac:picMk id="4" creationId="{54FA4FF7-B66E-300E-9AE3-9A2D4C8F820E}"/>
          </ac:picMkLst>
        </pc:picChg>
        <pc:picChg chg="mod">
          <ac:chgData name="Robert Wilkes" userId="2ff8c43a-fece-4e8f-a409-270de753aa94" providerId="ADAL" clId="{9143E855-0E45-4E2E-BD0A-E8C8FD3D249D}" dt="2024-10-11T11:59:53.752" v="1258" actId="14100"/>
          <ac:picMkLst>
            <pc:docMk/>
            <pc:sldMk cId="3791049405" sldId="342"/>
            <ac:picMk id="5" creationId="{C0589AA8-3F82-16BF-D006-DF96475AB792}"/>
          </ac:picMkLst>
        </pc:picChg>
        <pc:picChg chg="add mod">
          <ac:chgData name="Robert Wilkes" userId="2ff8c43a-fece-4e8f-a409-270de753aa94" providerId="ADAL" clId="{9143E855-0E45-4E2E-BD0A-E8C8FD3D249D}" dt="2024-10-11T14:45:21.731" v="1848"/>
          <ac:picMkLst>
            <pc:docMk/>
            <pc:sldMk cId="3791049405" sldId="342"/>
            <ac:picMk id="8" creationId="{14E1762E-6386-1B0B-D6EA-4F00B95819A1}"/>
          </ac:picMkLst>
        </pc:picChg>
      </pc:sldChg>
      <pc:sldChg chg="addSp delSp modSp mod">
        <pc:chgData name="Robert Wilkes" userId="2ff8c43a-fece-4e8f-a409-270de753aa94" providerId="ADAL" clId="{9143E855-0E45-4E2E-BD0A-E8C8FD3D249D}" dt="2024-10-11T14:45:07.049" v="1839"/>
        <pc:sldMkLst>
          <pc:docMk/>
          <pc:sldMk cId="2587221727" sldId="343"/>
        </pc:sldMkLst>
        <pc:spChg chg="del">
          <ac:chgData name="Robert Wilkes" userId="2ff8c43a-fece-4e8f-a409-270de753aa94" providerId="ADAL" clId="{9143E855-0E45-4E2E-BD0A-E8C8FD3D249D}" dt="2024-10-11T11:35:56.756" v="1001" actId="478"/>
          <ac:spMkLst>
            <pc:docMk/>
            <pc:sldMk cId="2587221727" sldId="343"/>
            <ac:spMk id="2" creationId="{207DC2CF-7784-2E9E-2C66-BB2565EDFD20}"/>
          </ac:spMkLst>
        </pc:spChg>
        <pc:spChg chg="add mod">
          <ac:chgData name="Robert Wilkes" userId="2ff8c43a-fece-4e8f-a409-270de753aa94" providerId="ADAL" clId="{9143E855-0E45-4E2E-BD0A-E8C8FD3D249D}" dt="2024-10-11T11:36:01.884" v="1003" actId="1076"/>
          <ac:spMkLst>
            <pc:docMk/>
            <pc:sldMk cId="2587221727" sldId="343"/>
            <ac:spMk id="3" creationId="{0BC650FE-88B9-85B3-6622-F600871574DF}"/>
          </ac:spMkLst>
        </pc:spChg>
        <pc:spChg chg="add del mod">
          <ac:chgData name="Robert Wilkes" userId="2ff8c43a-fece-4e8f-a409-270de753aa94" providerId="ADAL" clId="{9143E855-0E45-4E2E-BD0A-E8C8FD3D249D}" dt="2024-10-11T11:35:58.558" v="1002" actId="478"/>
          <ac:spMkLst>
            <pc:docMk/>
            <pc:sldMk cId="2587221727" sldId="343"/>
            <ac:spMk id="6" creationId="{0A14C979-53CA-69C9-981C-B93CACE55C16}"/>
          </ac:spMkLst>
        </pc:spChg>
        <pc:spChg chg="del mod">
          <ac:chgData name="Robert Wilkes" userId="2ff8c43a-fece-4e8f-a409-270de753aa94" providerId="ADAL" clId="{9143E855-0E45-4E2E-BD0A-E8C8FD3D249D}" dt="2024-10-10T14:55:03.900" v="298"/>
          <ac:spMkLst>
            <pc:docMk/>
            <pc:sldMk cId="2587221727" sldId="343"/>
            <ac:spMk id="9" creationId="{291E3FBC-4F6C-1DE5-348A-9EAB15F478A2}"/>
          </ac:spMkLst>
        </pc:spChg>
        <pc:picChg chg="del">
          <ac:chgData name="Robert Wilkes" userId="2ff8c43a-fece-4e8f-a409-270de753aa94" providerId="ADAL" clId="{9143E855-0E45-4E2E-BD0A-E8C8FD3D249D}" dt="2024-10-11T11:35:52.101" v="999" actId="478"/>
          <ac:picMkLst>
            <pc:docMk/>
            <pc:sldMk cId="2587221727" sldId="343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1T14:45:07.049" v="1839"/>
          <ac:picMkLst>
            <pc:docMk/>
            <pc:sldMk cId="2587221727" sldId="343"/>
            <ac:picMk id="7" creationId="{60A6BF4B-3833-13DB-5E84-9EBDCD612DB1}"/>
          </ac:picMkLst>
        </pc:picChg>
        <pc:picChg chg="mod">
          <ac:chgData name="Robert Wilkes" userId="2ff8c43a-fece-4e8f-a409-270de753aa94" providerId="ADAL" clId="{9143E855-0E45-4E2E-BD0A-E8C8FD3D249D}" dt="2024-10-11T09:29:57.447" v="803" actId="14100"/>
          <ac:picMkLst>
            <pc:docMk/>
            <pc:sldMk cId="2587221727" sldId="343"/>
            <ac:picMk id="8" creationId="{0FDDE581-1059-9F02-5603-13DEF4C009BD}"/>
          </ac:picMkLst>
        </pc:picChg>
      </pc:sldChg>
      <pc:sldChg chg="addSp delSp modSp add mod">
        <pc:chgData name="Robert Wilkes" userId="2ff8c43a-fece-4e8f-a409-270de753aa94" providerId="ADAL" clId="{9143E855-0E45-4E2E-BD0A-E8C8FD3D249D}" dt="2024-10-11T14:45:08.226" v="1840"/>
        <pc:sldMkLst>
          <pc:docMk/>
          <pc:sldMk cId="3641866647" sldId="344"/>
        </pc:sldMkLst>
        <pc:spChg chg="del">
          <ac:chgData name="Robert Wilkes" userId="2ff8c43a-fece-4e8f-a409-270de753aa94" providerId="ADAL" clId="{9143E855-0E45-4E2E-BD0A-E8C8FD3D249D}" dt="2024-10-11T11:36:10.738" v="1005" actId="478"/>
          <ac:spMkLst>
            <pc:docMk/>
            <pc:sldMk cId="3641866647" sldId="344"/>
            <ac:spMk id="2" creationId="{207DC2CF-7784-2E9E-2C66-BB2565EDFD20}"/>
          </ac:spMkLst>
        </pc:spChg>
        <pc:spChg chg="add mod">
          <ac:chgData name="Robert Wilkes" userId="2ff8c43a-fece-4e8f-a409-270de753aa94" providerId="ADAL" clId="{9143E855-0E45-4E2E-BD0A-E8C8FD3D249D}" dt="2024-10-11T14:25:35.105" v="1574" actId="20577"/>
          <ac:spMkLst>
            <pc:docMk/>
            <pc:sldMk cId="3641866647" sldId="344"/>
            <ac:spMk id="3" creationId="{D4088BB0-E46C-E5F2-2538-2DA728393D4B}"/>
          </ac:spMkLst>
        </pc:spChg>
        <pc:spChg chg="add del mod">
          <ac:chgData name="Robert Wilkes" userId="2ff8c43a-fece-4e8f-a409-270de753aa94" providerId="ADAL" clId="{9143E855-0E45-4E2E-BD0A-E8C8FD3D249D}" dt="2024-10-11T11:36:13.950" v="1006" actId="478"/>
          <ac:spMkLst>
            <pc:docMk/>
            <pc:sldMk cId="3641866647" sldId="344"/>
            <ac:spMk id="7" creationId="{F2A30DB1-8DBB-FF46-F4DB-A9A4F3320CC1}"/>
          </ac:spMkLst>
        </pc:spChg>
        <pc:spChg chg="del">
          <ac:chgData name="Robert Wilkes" userId="2ff8c43a-fece-4e8f-a409-270de753aa94" providerId="ADAL" clId="{9143E855-0E45-4E2E-BD0A-E8C8FD3D249D}" dt="2024-10-09T12:28:34.840" v="2" actId="478"/>
          <ac:spMkLst>
            <pc:docMk/>
            <pc:sldMk cId="3641866647" sldId="344"/>
            <ac:spMk id="9" creationId="{291E3FBC-4F6C-1DE5-348A-9EAB15F478A2}"/>
          </ac:spMkLst>
        </pc:spChg>
        <pc:picChg chg="del">
          <ac:chgData name="Robert Wilkes" userId="2ff8c43a-fece-4e8f-a409-270de753aa94" providerId="ADAL" clId="{9143E855-0E45-4E2E-BD0A-E8C8FD3D249D}" dt="2024-10-11T11:36:08.629" v="1004" actId="478"/>
          <ac:picMkLst>
            <pc:docMk/>
            <pc:sldMk cId="3641866647" sldId="344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0T14:59:30.013" v="330" actId="1076"/>
          <ac:picMkLst>
            <pc:docMk/>
            <pc:sldMk cId="3641866647" sldId="344"/>
            <ac:picMk id="5" creationId="{57B04D90-8393-C40C-BCDA-D11544D8B6C5}"/>
          </ac:picMkLst>
        </pc:picChg>
        <pc:picChg chg="add del mod">
          <ac:chgData name="Robert Wilkes" userId="2ff8c43a-fece-4e8f-a409-270de753aa94" providerId="ADAL" clId="{9143E855-0E45-4E2E-BD0A-E8C8FD3D249D}" dt="2024-10-10T14:59:21.029" v="326" actId="478"/>
          <ac:picMkLst>
            <pc:docMk/>
            <pc:sldMk cId="3641866647" sldId="344"/>
            <ac:picMk id="7" creationId="{5D46FBA7-9039-B4A1-D63F-0A3E81844E4D}"/>
          </ac:picMkLst>
        </pc:picChg>
        <pc:picChg chg="del">
          <ac:chgData name="Robert Wilkes" userId="2ff8c43a-fece-4e8f-a409-270de753aa94" providerId="ADAL" clId="{9143E855-0E45-4E2E-BD0A-E8C8FD3D249D}" dt="2024-10-09T12:28:33.145" v="1" actId="478"/>
          <ac:picMkLst>
            <pc:docMk/>
            <pc:sldMk cId="3641866647" sldId="344"/>
            <ac:picMk id="8" creationId="{0FDDE581-1059-9F02-5603-13DEF4C009BD}"/>
          </ac:picMkLst>
        </pc:picChg>
        <pc:picChg chg="add mod">
          <ac:chgData name="Robert Wilkes" userId="2ff8c43a-fece-4e8f-a409-270de753aa94" providerId="ADAL" clId="{9143E855-0E45-4E2E-BD0A-E8C8FD3D249D}" dt="2024-10-11T14:25:18.009" v="1546" actId="1076"/>
          <ac:picMkLst>
            <pc:docMk/>
            <pc:sldMk cId="3641866647" sldId="344"/>
            <ac:picMk id="8" creationId="{C01CB2E3-2AB5-5D84-5DD4-4B97B3B6B4CC}"/>
          </ac:picMkLst>
        </pc:picChg>
        <pc:picChg chg="add mod">
          <ac:chgData name="Robert Wilkes" userId="2ff8c43a-fece-4e8f-a409-270de753aa94" providerId="ADAL" clId="{9143E855-0E45-4E2E-BD0A-E8C8FD3D249D}" dt="2024-10-11T14:45:08.226" v="1840"/>
          <ac:picMkLst>
            <pc:docMk/>
            <pc:sldMk cId="3641866647" sldId="344"/>
            <ac:picMk id="9" creationId="{1B79F94E-7FB4-5F79-4E88-239C63984F2A}"/>
          </ac:picMkLst>
        </pc:picChg>
        <pc:picChg chg="add del mod">
          <ac:chgData name="Robert Wilkes" userId="2ff8c43a-fece-4e8f-a409-270de753aa94" providerId="ADAL" clId="{9143E855-0E45-4E2E-BD0A-E8C8FD3D249D}" dt="2024-10-10T15:00:15.611" v="341" actId="478"/>
          <ac:picMkLst>
            <pc:docMk/>
            <pc:sldMk cId="3641866647" sldId="344"/>
            <ac:picMk id="10" creationId="{63733487-47A8-DAB6-7CC1-529A59284FAE}"/>
          </ac:picMkLst>
        </pc:picChg>
        <pc:picChg chg="add del mod">
          <ac:chgData name="Robert Wilkes" userId="2ff8c43a-fece-4e8f-a409-270de753aa94" providerId="ADAL" clId="{9143E855-0E45-4E2E-BD0A-E8C8FD3D249D}" dt="2024-10-10T14:59:20.325" v="325" actId="478"/>
          <ac:picMkLst>
            <pc:docMk/>
            <pc:sldMk cId="3641866647" sldId="344"/>
            <ac:picMk id="11" creationId="{FDBD83FD-A7A1-45C6-A41A-650F471D4122}"/>
          </ac:picMkLst>
        </pc:picChg>
        <pc:picChg chg="add mod">
          <ac:chgData name="Robert Wilkes" userId="2ff8c43a-fece-4e8f-a409-270de753aa94" providerId="ADAL" clId="{9143E855-0E45-4E2E-BD0A-E8C8FD3D249D}" dt="2024-10-11T14:25:18.009" v="1546" actId="1076"/>
          <ac:picMkLst>
            <pc:docMk/>
            <pc:sldMk cId="3641866647" sldId="344"/>
            <ac:picMk id="13" creationId="{7F995367-22DC-7C0C-5501-C538B8DF9006}"/>
          </ac:picMkLst>
        </pc:picChg>
      </pc:sldChg>
      <pc:sldChg chg="addSp delSp modSp add mod delAnim modAnim">
        <pc:chgData name="Robert Wilkes" userId="2ff8c43a-fece-4e8f-a409-270de753aa94" providerId="ADAL" clId="{9143E855-0E45-4E2E-BD0A-E8C8FD3D249D}" dt="2024-10-11T14:46:14.696" v="1855" actId="167"/>
        <pc:sldMkLst>
          <pc:docMk/>
          <pc:sldMk cId="2223232831" sldId="345"/>
        </pc:sldMkLst>
        <pc:spChg chg="del">
          <ac:chgData name="Robert Wilkes" userId="2ff8c43a-fece-4e8f-a409-270de753aa94" providerId="ADAL" clId="{9143E855-0E45-4E2E-BD0A-E8C8FD3D249D}" dt="2024-10-11T11:45:58.431" v="1041" actId="478"/>
          <ac:spMkLst>
            <pc:docMk/>
            <pc:sldMk cId="2223232831" sldId="345"/>
            <ac:spMk id="2" creationId="{207DC2CF-7784-2E9E-2C66-BB2565EDFD20}"/>
          </ac:spMkLst>
        </pc:spChg>
        <pc:spChg chg="add mod">
          <ac:chgData name="Robert Wilkes" userId="2ff8c43a-fece-4e8f-a409-270de753aa94" providerId="ADAL" clId="{9143E855-0E45-4E2E-BD0A-E8C8FD3D249D}" dt="2024-10-10T15:06:09.507" v="406" actId="164"/>
          <ac:spMkLst>
            <pc:docMk/>
            <pc:sldMk cId="2223232831" sldId="345"/>
            <ac:spMk id="3" creationId="{57CC9E03-E3D8-E8E7-B9AC-0511098C6914}"/>
          </ac:spMkLst>
        </pc:spChg>
        <pc:spChg chg="add mod">
          <ac:chgData name="Robert Wilkes" userId="2ff8c43a-fece-4e8f-a409-270de753aa94" providerId="ADAL" clId="{9143E855-0E45-4E2E-BD0A-E8C8FD3D249D}" dt="2024-10-10T15:06:09.507" v="406" actId="164"/>
          <ac:spMkLst>
            <pc:docMk/>
            <pc:sldMk cId="2223232831" sldId="345"/>
            <ac:spMk id="5" creationId="{33B667F5-F8D3-B395-D2A7-5811CDEB6138}"/>
          </ac:spMkLst>
        </pc:spChg>
        <pc:spChg chg="add mod">
          <ac:chgData name="Robert Wilkes" userId="2ff8c43a-fece-4e8f-a409-270de753aa94" providerId="ADAL" clId="{9143E855-0E45-4E2E-BD0A-E8C8FD3D249D}" dt="2024-10-10T15:06:09.507" v="406" actId="164"/>
          <ac:spMkLst>
            <pc:docMk/>
            <pc:sldMk cId="2223232831" sldId="345"/>
            <ac:spMk id="7" creationId="{C94A8EF1-C719-E127-B6D2-7A7602975463}"/>
          </ac:spMkLst>
        </pc:spChg>
        <pc:spChg chg="add del mod">
          <ac:chgData name="Robert Wilkes" userId="2ff8c43a-fece-4e8f-a409-270de753aa94" providerId="ADAL" clId="{9143E855-0E45-4E2E-BD0A-E8C8FD3D249D}" dt="2024-10-11T11:46:00.615" v="1042" actId="478"/>
          <ac:spMkLst>
            <pc:docMk/>
            <pc:sldMk cId="2223232831" sldId="345"/>
            <ac:spMk id="10" creationId="{9F39799E-48E6-BA6C-0F8A-82003A5F14DB}"/>
          </ac:spMkLst>
        </pc:spChg>
        <pc:grpChg chg="add mod">
          <ac:chgData name="Robert Wilkes" userId="2ff8c43a-fece-4e8f-a409-270de753aa94" providerId="ADAL" clId="{9143E855-0E45-4E2E-BD0A-E8C8FD3D249D}" dt="2024-10-11T14:26:55.073" v="1580" actId="1076"/>
          <ac:grpSpMkLst>
            <pc:docMk/>
            <pc:sldMk cId="2223232831" sldId="345"/>
            <ac:grpSpMk id="9" creationId="{F08E5BB5-FA00-FCFC-835A-46A620026FEE}"/>
          </ac:grpSpMkLst>
        </pc:grpChg>
        <pc:picChg chg="del mod">
          <ac:chgData name="Robert Wilkes" userId="2ff8c43a-fece-4e8f-a409-270de753aa94" providerId="ADAL" clId="{9143E855-0E45-4E2E-BD0A-E8C8FD3D249D}" dt="2024-10-11T11:45:56.328" v="1040" actId="478"/>
          <ac:picMkLst>
            <pc:docMk/>
            <pc:sldMk cId="2223232831" sldId="345"/>
            <ac:picMk id="4" creationId="{54FA4FF7-B66E-300E-9AE3-9A2D4C8F820E}"/>
          </ac:picMkLst>
        </pc:picChg>
        <pc:picChg chg="del mod">
          <ac:chgData name="Robert Wilkes" userId="2ff8c43a-fece-4e8f-a409-270de753aa94" providerId="ADAL" clId="{9143E855-0E45-4E2E-BD0A-E8C8FD3D249D}" dt="2024-10-09T12:30:47.183" v="21" actId="478"/>
          <ac:picMkLst>
            <pc:docMk/>
            <pc:sldMk cId="2223232831" sldId="345"/>
            <ac:picMk id="5" creationId="{57B04D90-8393-C40C-BCDA-D11544D8B6C5}"/>
          </ac:picMkLst>
        </pc:picChg>
        <pc:picChg chg="add mod">
          <ac:chgData name="Robert Wilkes" userId="2ff8c43a-fece-4e8f-a409-270de753aa94" providerId="ADAL" clId="{9143E855-0E45-4E2E-BD0A-E8C8FD3D249D}" dt="2024-10-11T14:26:49.161" v="1579" actId="1076"/>
          <ac:picMkLst>
            <pc:docMk/>
            <pc:sldMk cId="2223232831" sldId="345"/>
            <ac:picMk id="6" creationId="{478E1331-0801-4A4D-E1B1-F19FC1F7EF9C}"/>
          </ac:picMkLst>
        </pc:picChg>
        <pc:picChg chg="del">
          <ac:chgData name="Robert Wilkes" userId="2ff8c43a-fece-4e8f-a409-270de753aa94" providerId="ADAL" clId="{9143E855-0E45-4E2E-BD0A-E8C8FD3D249D}" dt="2024-10-09T12:30:46.520" v="19" actId="478"/>
          <ac:picMkLst>
            <pc:docMk/>
            <pc:sldMk cId="2223232831" sldId="345"/>
            <ac:picMk id="7" creationId="{5D46FBA7-9039-B4A1-D63F-0A3E81844E4D}"/>
          </ac:picMkLst>
        </pc:picChg>
        <pc:picChg chg="add del mod">
          <ac:chgData name="Robert Wilkes" userId="2ff8c43a-fece-4e8f-a409-270de753aa94" providerId="ADAL" clId="{9143E855-0E45-4E2E-BD0A-E8C8FD3D249D}" dt="2024-10-10T15:04:26.032" v="390" actId="478"/>
          <ac:picMkLst>
            <pc:docMk/>
            <pc:sldMk cId="2223232831" sldId="345"/>
            <ac:picMk id="8" creationId="{5B8BD3DF-7E3F-75AC-DDDF-0CEDCD20CEB2}"/>
          </ac:picMkLst>
        </pc:picChg>
        <pc:picChg chg="add del mod">
          <ac:chgData name="Robert Wilkes" userId="2ff8c43a-fece-4e8f-a409-270de753aa94" providerId="ADAL" clId="{9143E855-0E45-4E2E-BD0A-E8C8FD3D249D}" dt="2024-10-10T15:09:13.618" v="413" actId="21"/>
          <ac:picMkLst>
            <pc:docMk/>
            <pc:sldMk cId="2223232831" sldId="345"/>
            <ac:picMk id="11" creationId="{463D2E5C-4EF6-ED83-76AA-B081565A1EA0}"/>
          </ac:picMkLst>
        </pc:picChg>
        <pc:picChg chg="add mod">
          <ac:chgData name="Robert Wilkes" userId="2ff8c43a-fece-4e8f-a409-270de753aa94" providerId="ADAL" clId="{9143E855-0E45-4E2E-BD0A-E8C8FD3D249D}" dt="2024-10-11T14:26:45.393" v="1577" actId="14100"/>
          <ac:picMkLst>
            <pc:docMk/>
            <pc:sldMk cId="2223232831" sldId="345"/>
            <ac:picMk id="11" creationId="{6B539BE7-1B87-2CE1-F22D-DD0B1B97DFB5}"/>
          </ac:picMkLst>
        </pc:picChg>
        <pc:picChg chg="del">
          <ac:chgData name="Robert Wilkes" userId="2ff8c43a-fece-4e8f-a409-270de753aa94" providerId="ADAL" clId="{9143E855-0E45-4E2E-BD0A-E8C8FD3D249D}" dt="2024-10-09T12:30:45.816" v="18" actId="478"/>
          <ac:picMkLst>
            <pc:docMk/>
            <pc:sldMk cId="2223232831" sldId="345"/>
            <ac:picMk id="11" creationId="{FDBD83FD-A7A1-45C6-A41A-650F471D4122}"/>
          </ac:picMkLst>
        </pc:picChg>
        <pc:picChg chg="add mod ord">
          <ac:chgData name="Robert Wilkes" userId="2ff8c43a-fece-4e8f-a409-270de753aa94" providerId="ADAL" clId="{9143E855-0E45-4E2E-BD0A-E8C8FD3D249D}" dt="2024-10-11T14:46:14.696" v="1855" actId="167"/>
          <ac:picMkLst>
            <pc:docMk/>
            <pc:sldMk cId="2223232831" sldId="345"/>
            <ac:picMk id="12" creationId="{FF1AE195-AF77-4A3E-0D6C-8DB227D3B444}"/>
          </ac:picMkLst>
        </pc:picChg>
      </pc:sldChg>
      <pc:sldChg chg="addSp delSp modSp new mod">
        <pc:chgData name="Robert Wilkes" userId="2ff8c43a-fece-4e8f-a409-270de753aa94" providerId="ADAL" clId="{9143E855-0E45-4E2E-BD0A-E8C8FD3D249D}" dt="2024-10-11T14:45:18.535" v="1845"/>
        <pc:sldMkLst>
          <pc:docMk/>
          <pc:sldMk cId="1809815515" sldId="346"/>
        </pc:sldMkLst>
        <pc:spChg chg="del">
          <ac:chgData name="Robert Wilkes" userId="2ff8c43a-fece-4e8f-a409-270de753aa94" providerId="ADAL" clId="{9143E855-0E45-4E2E-BD0A-E8C8FD3D249D}" dt="2024-10-09T12:53:57.667" v="31" actId="478"/>
          <ac:spMkLst>
            <pc:docMk/>
            <pc:sldMk cId="1809815515" sldId="346"/>
            <ac:spMk id="2" creationId="{4F155BAF-D1A0-EF83-343F-AB07ABFD010C}"/>
          </ac:spMkLst>
        </pc:spChg>
        <pc:spChg chg="del">
          <ac:chgData name="Robert Wilkes" userId="2ff8c43a-fece-4e8f-a409-270de753aa94" providerId="ADAL" clId="{9143E855-0E45-4E2E-BD0A-E8C8FD3D249D}" dt="2024-10-09T12:53:57.667" v="31" actId="478"/>
          <ac:spMkLst>
            <pc:docMk/>
            <pc:sldMk cId="1809815515" sldId="346"/>
            <ac:spMk id="3" creationId="{8C396EB3-70A7-2801-04A1-05B91DE2F085}"/>
          </ac:spMkLst>
        </pc:spChg>
        <pc:spChg chg="add mod">
          <ac:chgData name="Robert Wilkes" userId="2ff8c43a-fece-4e8f-a409-270de753aa94" providerId="ADAL" clId="{9143E855-0E45-4E2E-BD0A-E8C8FD3D249D}" dt="2024-10-11T14:19:27.392" v="1456" actId="14100"/>
          <ac:spMkLst>
            <pc:docMk/>
            <pc:sldMk cId="1809815515" sldId="346"/>
            <ac:spMk id="3" creationId="{AB9F8288-A6B2-20F1-70A0-B3EA64D49326}"/>
          </ac:spMkLst>
        </pc:spChg>
        <pc:spChg chg="add mod">
          <ac:chgData name="Robert Wilkes" userId="2ff8c43a-fece-4e8f-a409-270de753aa94" providerId="ADAL" clId="{9143E855-0E45-4E2E-BD0A-E8C8FD3D249D}" dt="2024-10-11T14:19:04.021" v="1448" actId="1076"/>
          <ac:spMkLst>
            <pc:docMk/>
            <pc:sldMk cId="1809815515" sldId="346"/>
            <ac:spMk id="5" creationId="{8CC9E07D-6651-CC37-BAEA-92FCD07DF2C4}"/>
          </ac:spMkLst>
        </pc:spChg>
        <pc:spChg chg="add del mod">
          <ac:chgData name="Robert Wilkes" userId="2ff8c43a-fece-4e8f-a409-270de753aa94" providerId="ADAL" clId="{9143E855-0E45-4E2E-BD0A-E8C8FD3D249D}" dt="2024-10-10T15:10:31.263" v="421" actId="478"/>
          <ac:spMkLst>
            <pc:docMk/>
            <pc:sldMk cId="1809815515" sldId="346"/>
            <ac:spMk id="7" creationId="{8121566A-79D9-C41F-15DB-920BF9B6803A}"/>
          </ac:spMkLst>
        </pc:spChg>
        <pc:picChg chg="add del mod">
          <ac:chgData name="Robert Wilkes" userId="2ff8c43a-fece-4e8f-a409-270de753aa94" providerId="ADAL" clId="{9143E855-0E45-4E2E-BD0A-E8C8FD3D249D}" dt="2024-10-11T11:50:38.139" v="1216" actId="478"/>
          <ac:picMkLst>
            <pc:docMk/>
            <pc:sldMk cId="1809815515" sldId="346"/>
            <ac:picMk id="2" creationId="{41B3BA5F-84E8-39AC-5D33-E2EB2BB873CE}"/>
          </ac:picMkLst>
        </pc:picChg>
        <pc:picChg chg="add mod">
          <ac:chgData name="Robert Wilkes" userId="2ff8c43a-fece-4e8f-a409-270de753aa94" providerId="ADAL" clId="{9143E855-0E45-4E2E-BD0A-E8C8FD3D249D}" dt="2024-10-11T14:19:24.995" v="1455" actId="1076"/>
          <ac:picMkLst>
            <pc:docMk/>
            <pc:sldMk cId="1809815515" sldId="346"/>
            <ac:picMk id="6" creationId="{9999FF12-B9CF-84FA-3AA3-B579EB4966BF}"/>
          </ac:picMkLst>
        </pc:picChg>
        <pc:picChg chg="add mod">
          <ac:chgData name="Robert Wilkes" userId="2ff8c43a-fece-4e8f-a409-270de753aa94" providerId="ADAL" clId="{9143E855-0E45-4E2E-BD0A-E8C8FD3D249D}" dt="2024-10-11T14:45:18.535" v="1845"/>
          <ac:picMkLst>
            <pc:docMk/>
            <pc:sldMk cId="1809815515" sldId="346"/>
            <ac:picMk id="7" creationId="{D1D3F342-01D2-3178-40FA-83C60640423B}"/>
          </ac:picMkLst>
        </pc:picChg>
        <pc:picChg chg="add del mod">
          <ac:chgData name="Robert Wilkes" userId="2ff8c43a-fece-4e8f-a409-270de753aa94" providerId="ADAL" clId="{9143E855-0E45-4E2E-BD0A-E8C8FD3D249D}" dt="2024-10-10T15:10:27.659" v="420" actId="478"/>
          <ac:picMkLst>
            <pc:docMk/>
            <pc:sldMk cId="1809815515" sldId="346"/>
            <ac:picMk id="9" creationId="{90774CE7-ED08-33AF-B46F-18D92112CCE3}"/>
          </ac:picMkLst>
        </pc:picChg>
      </pc:sldChg>
      <pc:sldChg chg="addSp delSp modSp new del mod">
        <pc:chgData name="Robert Wilkes" userId="2ff8c43a-fece-4e8f-a409-270de753aa94" providerId="ADAL" clId="{9143E855-0E45-4E2E-BD0A-E8C8FD3D249D}" dt="2024-10-10T15:36:40.493" v="735" actId="47"/>
        <pc:sldMkLst>
          <pc:docMk/>
          <pc:sldMk cId="2161990436" sldId="347"/>
        </pc:sldMkLst>
        <pc:spChg chg="del">
          <ac:chgData name="Robert Wilkes" userId="2ff8c43a-fece-4e8f-a409-270de753aa94" providerId="ADAL" clId="{9143E855-0E45-4E2E-BD0A-E8C8FD3D249D}" dt="2024-10-09T12:56:11.211" v="42" actId="478"/>
          <ac:spMkLst>
            <pc:docMk/>
            <pc:sldMk cId="2161990436" sldId="347"/>
            <ac:spMk id="2" creationId="{F9AE0992-0802-E3C3-7F80-E441F1679A38}"/>
          </ac:spMkLst>
        </pc:spChg>
        <pc:spChg chg="del">
          <ac:chgData name="Robert Wilkes" userId="2ff8c43a-fece-4e8f-a409-270de753aa94" providerId="ADAL" clId="{9143E855-0E45-4E2E-BD0A-E8C8FD3D249D}" dt="2024-10-09T12:56:11.211" v="42" actId="478"/>
          <ac:spMkLst>
            <pc:docMk/>
            <pc:sldMk cId="2161990436" sldId="347"/>
            <ac:spMk id="3" creationId="{A4F19D70-B258-6B52-2B7E-EA44C4DBC1FF}"/>
          </ac:spMkLst>
        </pc:spChg>
        <pc:picChg chg="add del mod">
          <ac:chgData name="Robert Wilkes" userId="2ff8c43a-fece-4e8f-a409-270de753aa94" providerId="ADAL" clId="{9143E855-0E45-4E2E-BD0A-E8C8FD3D249D}" dt="2024-10-10T15:28:28.996" v="638" actId="21"/>
          <ac:picMkLst>
            <pc:docMk/>
            <pc:sldMk cId="2161990436" sldId="347"/>
            <ac:picMk id="5" creationId="{249494B4-46CA-7C10-15BC-73A872EE0614}"/>
          </ac:picMkLst>
        </pc:picChg>
      </pc:sldChg>
      <pc:sldChg chg="addSp modSp new mod setBg modAnim">
        <pc:chgData name="Robert Wilkes" userId="2ff8c43a-fece-4e8f-a409-270de753aa94" providerId="ADAL" clId="{9143E855-0E45-4E2E-BD0A-E8C8FD3D249D}" dt="2024-10-11T14:14:30.458" v="1421" actId="207"/>
        <pc:sldMkLst>
          <pc:docMk/>
          <pc:sldMk cId="2026582062" sldId="348"/>
        </pc:sldMkLst>
        <pc:spChg chg="add mod">
          <ac:chgData name="Robert Wilkes" userId="2ff8c43a-fece-4e8f-a409-270de753aa94" providerId="ADAL" clId="{9143E855-0E45-4E2E-BD0A-E8C8FD3D249D}" dt="2024-10-11T14:14:30.458" v="1421" actId="207"/>
          <ac:spMkLst>
            <pc:docMk/>
            <pc:sldMk cId="2026582062" sldId="348"/>
            <ac:spMk id="3" creationId="{B8C47B59-A870-FAA3-92D4-64956FD8BDCB}"/>
          </ac:spMkLst>
        </pc:spChg>
        <pc:picChg chg="add mod">
          <ac:chgData name="Robert Wilkes" userId="2ff8c43a-fece-4e8f-a409-270de753aa94" providerId="ADAL" clId="{9143E855-0E45-4E2E-BD0A-E8C8FD3D249D}" dt="2024-10-11T11:32:07.463" v="936" actId="14100"/>
          <ac:picMkLst>
            <pc:docMk/>
            <pc:sldMk cId="2026582062" sldId="348"/>
            <ac:picMk id="2" creationId="{7A69F6F8-DEA2-7FE7-431C-457469F6EDDA}"/>
          </ac:picMkLst>
        </pc:picChg>
        <pc:picChg chg="add mod ord">
          <ac:chgData name="Robert Wilkes" userId="2ff8c43a-fece-4e8f-a409-270de753aa94" providerId="ADAL" clId="{9143E855-0E45-4E2E-BD0A-E8C8FD3D249D}" dt="2024-10-11T09:11:21.031" v="800" actId="167"/>
          <ac:picMkLst>
            <pc:docMk/>
            <pc:sldMk cId="2026582062" sldId="348"/>
            <ac:picMk id="5" creationId="{C289AD45-4166-AFD1-D7AB-3FB915B2C8B2}"/>
          </ac:picMkLst>
        </pc:picChg>
      </pc:sldChg>
      <pc:sldChg chg="delSp add del mod">
        <pc:chgData name="Robert Wilkes" userId="2ff8c43a-fece-4e8f-a409-270de753aa94" providerId="ADAL" clId="{9143E855-0E45-4E2E-BD0A-E8C8FD3D249D}" dt="2024-10-10T14:53:22.127" v="280" actId="47"/>
        <pc:sldMkLst>
          <pc:docMk/>
          <pc:sldMk cId="415007560" sldId="349"/>
        </pc:sldMkLst>
        <pc:picChg chg="del">
          <ac:chgData name="Robert Wilkes" userId="2ff8c43a-fece-4e8f-a409-270de753aa94" providerId="ADAL" clId="{9143E855-0E45-4E2E-BD0A-E8C8FD3D249D}" dt="2024-10-10T14:53:06.167" v="274" actId="21"/>
          <ac:picMkLst>
            <pc:docMk/>
            <pc:sldMk cId="415007560" sldId="349"/>
            <ac:picMk id="5" creationId="{1F4134B3-4955-6A07-A784-39B37722C0EA}"/>
          </ac:picMkLst>
        </pc:picChg>
      </pc:sldChg>
      <pc:sldChg chg="addSp delSp modSp add mod">
        <pc:chgData name="Robert Wilkes" userId="2ff8c43a-fece-4e8f-a409-270de753aa94" providerId="ADAL" clId="{9143E855-0E45-4E2E-BD0A-E8C8FD3D249D}" dt="2024-10-11T14:45:05.157" v="1838"/>
        <pc:sldMkLst>
          <pc:docMk/>
          <pc:sldMk cId="2157482300" sldId="350"/>
        </pc:sldMkLst>
        <pc:spChg chg="del">
          <ac:chgData name="Robert Wilkes" userId="2ff8c43a-fece-4e8f-a409-270de753aa94" providerId="ADAL" clId="{9143E855-0E45-4E2E-BD0A-E8C8FD3D249D}" dt="2024-10-11T11:35:11.930" v="993" actId="478"/>
          <ac:spMkLst>
            <pc:docMk/>
            <pc:sldMk cId="2157482300" sldId="350"/>
            <ac:spMk id="2" creationId="{207DC2CF-7784-2E9E-2C66-BB2565EDFD20}"/>
          </ac:spMkLst>
        </pc:spChg>
        <pc:spChg chg="mod">
          <ac:chgData name="Robert Wilkes" userId="2ff8c43a-fece-4e8f-a409-270de753aa94" providerId="ADAL" clId="{9143E855-0E45-4E2E-BD0A-E8C8FD3D249D}" dt="2024-10-11T11:35:18.582" v="995" actId="1076"/>
          <ac:spMkLst>
            <pc:docMk/>
            <pc:sldMk cId="2157482300" sldId="350"/>
            <ac:spMk id="6" creationId="{C5EAD799-072D-A689-5613-CDB4FF31F577}"/>
          </ac:spMkLst>
        </pc:spChg>
        <pc:spChg chg="add del mod">
          <ac:chgData name="Robert Wilkes" userId="2ff8c43a-fece-4e8f-a409-270de753aa94" providerId="ADAL" clId="{9143E855-0E45-4E2E-BD0A-E8C8FD3D249D}" dt="2024-10-11T11:35:14.839" v="994" actId="478"/>
          <ac:spMkLst>
            <pc:docMk/>
            <pc:sldMk cId="2157482300" sldId="350"/>
            <ac:spMk id="8" creationId="{BA920825-1C7F-CE6D-6677-BF5E1F8E6047}"/>
          </ac:spMkLst>
        </pc:spChg>
        <pc:picChg chg="del">
          <ac:chgData name="Robert Wilkes" userId="2ff8c43a-fece-4e8f-a409-270de753aa94" providerId="ADAL" clId="{9143E855-0E45-4E2E-BD0A-E8C8FD3D249D}" dt="2024-10-11T11:35:07.882" v="991" actId="478"/>
          <ac:picMkLst>
            <pc:docMk/>
            <pc:sldMk cId="2157482300" sldId="350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1T11:35:47.970" v="998" actId="1076"/>
          <ac:picMkLst>
            <pc:docMk/>
            <pc:sldMk cId="2157482300" sldId="350"/>
            <ac:picMk id="5" creationId="{1F4134B3-4955-6A07-A784-39B37722C0EA}"/>
          </ac:picMkLst>
        </pc:picChg>
        <pc:picChg chg="add mod">
          <ac:chgData name="Robert Wilkes" userId="2ff8c43a-fece-4e8f-a409-270de753aa94" providerId="ADAL" clId="{9143E855-0E45-4E2E-BD0A-E8C8FD3D249D}" dt="2024-10-11T14:45:05.157" v="1838"/>
          <ac:picMkLst>
            <pc:docMk/>
            <pc:sldMk cId="2157482300" sldId="350"/>
            <ac:picMk id="9" creationId="{6EEB59E6-55B2-8E14-6C57-F990390CCE98}"/>
          </ac:picMkLst>
        </pc:picChg>
      </pc:sldChg>
      <pc:sldChg chg="modSp add del mod">
        <pc:chgData name="Robert Wilkes" userId="2ff8c43a-fece-4e8f-a409-270de753aa94" providerId="ADAL" clId="{9143E855-0E45-4E2E-BD0A-E8C8FD3D249D}" dt="2024-10-10T15:02:04.907" v="384" actId="47"/>
        <pc:sldMkLst>
          <pc:docMk/>
          <pc:sldMk cId="3419472177" sldId="351"/>
        </pc:sldMkLst>
        <pc:picChg chg="mod">
          <ac:chgData name="Robert Wilkes" userId="2ff8c43a-fece-4e8f-a409-270de753aa94" providerId="ADAL" clId="{9143E855-0E45-4E2E-BD0A-E8C8FD3D249D}" dt="2024-10-10T15:01:27.176" v="375" actId="1076"/>
          <ac:picMkLst>
            <pc:docMk/>
            <pc:sldMk cId="3419472177" sldId="351"/>
            <ac:picMk id="11" creationId="{FDBD83FD-A7A1-45C6-A41A-650F471D4122}"/>
          </ac:picMkLst>
        </pc:picChg>
      </pc:sldChg>
      <pc:sldChg chg="addSp delSp modSp add mod">
        <pc:chgData name="Robert Wilkes" userId="2ff8c43a-fece-4e8f-a409-270de753aa94" providerId="ADAL" clId="{9143E855-0E45-4E2E-BD0A-E8C8FD3D249D}" dt="2024-10-11T14:46:07.541" v="1853" actId="167"/>
        <pc:sldMkLst>
          <pc:docMk/>
          <pc:sldMk cId="510001087" sldId="352"/>
        </pc:sldMkLst>
        <pc:spChg chg="del">
          <ac:chgData name="Robert Wilkes" userId="2ff8c43a-fece-4e8f-a409-270de753aa94" providerId="ADAL" clId="{9143E855-0E45-4E2E-BD0A-E8C8FD3D249D}" dt="2024-10-11T11:37:02.122" v="1014" actId="478"/>
          <ac:spMkLst>
            <pc:docMk/>
            <pc:sldMk cId="510001087" sldId="352"/>
            <ac:spMk id="2" creationId="{207DC2CF-7784-2E9E-2C66-BB2565EDFD20}"/>
          </ac:spMkLst>
        </pc:spChg>
        <pc:spChg chg="del">
          <ac:chgData name="Robert Wilkes" userId="2ff8c43a-fece-4e8f-a409-270de753aa94" providerId="ADAL" clId="{9143E855-0E45-4E2E-BD0A-E8C8FD3D249D}" dt="2024-10-11T11:36:58.270" v="1012" actId="478"/>
          <ac:spMkLst>
            <pc:docMk/>
            <pc:sldMk cId="510001087" sldId="352"/>
            <ac:spMk id="3" creationId="{D4088BB0-E46C-E5F2-2538-2DA728393D4B}"/>
          </ac:spMkLst>
        </pc:spChg>
        <pc:spChg chg="add del mod">
          <ac:chgData name="Robert Wilkes" userId="2ff8c43a-fece-4e8f-a409-270de753aa94" providerId="ADAL" clId="{9143E855-0E45-4E2E-BD0A-E8C8FD3D249D}" dt="2024-10-11T11:37:09.039" v="1016" actId="478"/>
          <ac:spMkLst>
            <pc:docMk/>
            <pc:sldMk cId="510001087" sldId="352"/>
            <ac:spMk id="9" creationId="{45AE5BF1-A1DF-C662-21C8-ABD701E50873}"/>
          </ac:spMkLst>
        </pc:spChg>
        <pc:picChg chg="del">
          <ac:chgData name="Robert Wilkes" userId="2ff8c43a-fece-4e8f-a409-270de753aa94" providerId="ADAL" clId="{9143E855-0E45-4E2E-BD0A-E8C8FD3D249D}" dt="2024-10-11T11:36:49.601" v="1010" actId="478"/>
          <ac:picMkLst>
            <pc:docMk/>
            <pc:sldMk cId="510001087" sldId="352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1T11:37:05.937" v="1015" actId="1076"/>
          <ac:picMkLst>
            <pc:docMk/>
            <pc:sldMk cId="510001087" sldId="352"/>
            <ac:picMk id="6" creationId="{0A8CAA4E-D759-FCD9-1B69-2D3AC458868D}"/>
          </ac:picMkLst>
        </pc:picChg>
        <pc:picChg chg="add del mod">
          <ac:chgData name="Robert Wilkes" userId="2ff8c43a-fece-4e8f-a409-270de753aa94" providerId="ADAL" clId="{9143E855-0E45-4E2E-BD0A-E8C8FD3D249D}" dt="2024-10-10T15:02:11.621" v="386" actId="478"/>
          <ac:picMkLst>
            <pc:docMk/>
            <pc:sldMk cId="510001087" sldId="352"/>
            <ac:picMk id="7" creationId="{3DF3C9F5-11FA-DBE0-71B8-1983F70C4AB1}"/>
          </ac:picMkLst>
        </pc:picChg>
        <pc:picChg chg="del">
          <ac:chgData name="Robert Wilkes" userId="2ff8c43a-fece-4e8f-a409-270de753aa94" providerId="ADAL" clId="{9143E855-0E45-4E2E-BD0A-E8C8FD3D249D}" dt="2024-10-11T11:36:55.516" v="1011" actId="478"/>
          <ac:picMkLst>
            <pc:docMk/>
            <pc:sldMk cId="510001087" sldId="352"/>
            <ac:picMk id="8" creationId="{C01CB2E3-2AB5-5D84-5DD4-4B97B3B6B4CC}"/>
          </ac:picMkLst>
        </pc:picChg>
        <pc:picChg chg="add mod ord">
          <ac:chgData name="Robert Wilkes" userId="2ff8c43a-fece-4e8f-a409-270de753aa94" providerId="ADAL" clId="{9143E855-0E45-4E2E-BD0A-E8C8FD3D249D}" dt="2024-10-11T14:46:07.541" v="1853" actId="167"/>
          <ac:picMkLst>
            <pc:docMk/>
            <pc:sldMk cId="510001087" sldId="352"/>
            <ac:picMk id="10" creationId="{08E1668D-2C35-B767-A6CC-E831E2D84E83}"/>
          </ac:picMkLst>
        </pc:picChg>
      </pc:sldChg>
      <pc:sldChg chg="delSp add del mod">
        <pc:chgData name="Robert Wilkes" userId="2ff8c43a-fece-4e8f-a409-270de753aa94" providerId="ADAL" clId="{9143E855-0E45-4E2E-BD0A-E8C8FD3D249D}" dt="2024-10-11T11:37:21.233" v="1020" actId="47"/>
        <pc:sldMkLst>
          <pc:docMk/>
          <pc:sldMk cId="3278377517" sldId="353"/>
        </pc:sldMkLst>
        <pc:picChg chg="del">
          <ac:chgData name="Robert Wilkes" userId="2ff8c43a-fece-4e8f-a409-270de753aa94" providerId="ADAL" clId="{9143E855-0E45-4E2E-BD0A-E8C8FD3D249D}" dt="2024-10-11T11:37:16.684" v="1018" actId="21"/>
          <ac:picMkLst>
            <pc:docMk/>
            <pc:sldMk cId="3278377517" sldId="353"/>
            <ac:picMk id="7" creationId="{3DF3C9F5-11FA-DBE0-71B8-1983F70C4AB1}"/>
          </ac:picMkLst>
        </pc:picChg>
      </pc:sldChg>
      <pc:sldChg chg="addSp delSp modSp add mod modAnim">
        <pc:chgData name="Robert Wilkes" userId="2ff8c43a-fece-4e8f-a409-270de753aa94" providerId="ADAL" clId="{9143E855-0E45-4E2E-BD0A-E8C8FD3D249D}" dt="2024-10-11T15:09:41.368" v="1856" actId="313"/>
        <pc:sldMkLst>
          <pc:docMk/>
          <pc:sldMk cId="888967411" sldId="354"/>
        </pc:sldMkLst>
        <pc:spChg chg="del">
          <ac:chgData name="Robert Wilkes" userId="2ff8c43a-fece-4e8f-a409-270de753aa94" providerId="ADAL" clId="{9143E855-0E45-4E2E-BD0A-E8C8FD3D249D}" dt="2024-10-11T11:46:35.256" v="1048" actId="478"/>
          <ac:spMkLst>
            <pc:docMk/>
            <pc:sldMk cId="888967411" sldId="354"/>
            <ac:spMk id="2" creationId="{207DC2CF-7784-2E9E-2C66-BB2565EDFD20}"/>
          </ac:spMkLst>
        </pc:spChg>
        <pc:spChg chg="add del mod">
          <ac:chgData name="Robert Wilkes" userId="2ff8c43a-fece-4e8f-a409-270de753aa94" providerId="ADAL" clId="{9143E855-0E45-4E2E-BD0A-E8C8FD3D249D}" dt="2024-10-11T11:46:37.273" v="1049" actId="478"/>
          <ac:spMkLst>
            <pc:docMk/>
            <pc:sldMk cId="888967411" sldId="354"/>
            <ac:spMk id="5" creationId="{AF90EEC1-ABA2-18E8-6243-121E541466EB}"/>
          </ac:spMkLst>
        </pc:spChg>
        <pc:spChg chg="add mod">
          <ac:chgData name="Robert Wilkes" userId="2ff8c43a-fece-4e8f-a409-270de753aa94" providerId="ADAL" clId="{9143E855-0E45-4E2E-BD0A-E8C8FD3D249D}" dt="2024-10-11T15:09:41.368" v="1856" actId="313"/>
          <ac:spMkLst>
            <pc:docMk/>
            <pc:sldMk cId="888967411" sldId="354"/>
            <ac:spMk id="7" creationId="{6E84BFD4-B931-B11A-8E56-8F0F32AC36BF}"/>
          </ac:spMkLst>
        </pc:spChg>
        <pc:picChg chg="del">
          <ac:chgData name="Robert Wilkes" userId="2ff8c43a-fece-4e8f-a409-270de753aa94" providerId="ADAL" clId="{9143E855-0E45-4E2E-BD0A-E8C8FD3D249D}" dt="2024-10-11T11:46:32.653" v="1047" actId="478"/>
          <ac:picMkLst>
            <pc:docMk/>
            <pc:sldMk cId="888967411" sldId="354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1T14:45:17.419" v="1844"/>
          <ac:picMkLst>
            <pc:docMk/>
            <pc:sldMk cId="888967411" sldId="354"/>
            <ac:picMk id="8" creationId="{420604C2-859A-04F3-E2FE-B06E464C6645}"/>
          </ac:picMkLst>
        </pc:picChg>
        <pc:picChg chg="del">
          <ac:chgData name="Robert Wilkes" userId="2ff8c43a-fece-4e8f-a409-270de753aa94" providerId="ADAL" clId="{9143E855-0E45-4E2E-BD0A-E8C8FD3D249D}" dt="2024-10-10T15:09:16.977" v="414" actId="478"/>
          <ac:picMkLst>
            <pc:docMk/>
            <pc:sldMk cId="888967411" sldId="354"/>
            <ac:picMk id="8" creationId="{5B8BD3DF-7E3F-75AC-DDDF-0CEDCD20CEB2}"/>
          </ac:picMkLst>
        </pc:picChg>
        <pc:picChg chg="add mod">
          <ac:chgData name="Robert Wilkes" userId="2ff8c43a-fece-4e8f-a409-270de753aa94" providerId="ADAL" clId="{9143E855-0E45-4E2E-BD0A-E8C8FD3D249D}" dt="2024-10-10T15:09:26.437" v="417" actId="14100"/>
          <ac:picMkLst>
            <pc:docMk/>
            <pc:sldMk cId="888967411" sldId="354"/>
            <ac:picMk id="11" creationId="{463D2E5C-4EF6-ED83-76AA-B081565A1EA0}"/>
          </ac:picMkLst>
        </pc:picChg>
      </pc:sldChg>
      <pc:sldChg chg="addSp delSp modSp add mod modAnim">
        <pc:chgData name="Robert Wilkes" userId="2ff8c43a-fece-4e8f-a409-270de753aa94" providerId="ADAL" clId="{9143E855-0E45-4E2E-BD0A-E8C8FD3D249D}" dt="2024-10-15T10:31:14.948" v="1876" actId="1076"/>
        <pc:sldMkLst>
          <pc:docMk/>
          <pc:sldMk cId="1125962624" sldId="355"/>
        </pc:sldMkLst>
        <pc:spChg chg="del mod">
          <ac:chgData name="Robert Wilkes" userId="2ff8c43a-fece-4e8f-a409-270de753aa94" providerId="ADAL" clId="{9143E855-0E45-4E2E-BD0A-E8C8FD3D249D}" dt="2024-10-10T15:14:25.067" v="436" actId="478"/>
          <ac:spMkLst>
            <pc:docMk/>
            <pc:sldMk cId="1125962624" sldId="355"/>
            <ac:spMk id="5" creationId="{8CC9E07D-6651-CC37-BAEA-92FCD07DF2C4}"/>
          </ac:spMkLst>
        </pc:spChg>
        <pc:spChg chg="add mod">
          <ac:chgData name="Robert Wilkes" userId="2ff8c43a-fece-4e8f-a409-270de753aa94" providerId="ADAL" clId="{9143E855-0E45-4E2E-BD0A-E8C8FD3D249D}" dt="2024-10-11T11:58:39.769" v="1240" actId="164"/>
          <ac:spMkLst>
            <pc:docMk/>
            <pc:sldMk cId="1125962624" sldId="355"/>
            <ac:spMk id="6" creationId="{8D528A5B-0796-582B-6D20-F1BE8D800AC2}"/>
          </ac:spMkLst>
        </pc:spChg>
        <pc:spChg chg="mod ord">
          <ac:chgData name="Robert Wilkes" userId="2ff8c43a-fece-4e8f-a409-270de753aa94" providerId="ADAL" clId="{9143E855-0E45-4E2E-BD0A-E8C8FD3D249D}" dt="2024-10-15T10:26:43.109" v="1871" actId="1076"/>
          <ac:spMkLst>
            <pc:docMk/>
            <pc:sldMk cId="1125962624" sldId="355"/>
            <ac:spMk id="7" creationId="{8121566A-79D9-C41F-15DB-920BF9B6803A}"/>
          </ac:spMkLst>
        </pc:spChg>
        <pc:grpChg chg="add mod">
          <ac:chgData name="Robert Wilkes" userId="2ff8c43a-fece-4e8f-a409-270de753aa94" providerId="ADAL" clId="{9143E855-0E45-4E2E-BD0A-E8C8FD3D249D}" dt="2024-10-11T11:58:39.769" v="1240" actId="164"/>
          <ac:grpSpMkLst>
            <pc:docMk/>
            <pc:sldMk cId="1125962624" sldId="355"/>
            <ac:grpSpMk id="8" creationId="{ED1E9B57-C0D4-5B82-0880-C7024C536BBA}"/>
          </ac:grpSpMkLst>
        </pc:grpChg>
        <pc:picChg chg="add del mod">
          <ac:chgData name="Robert Wilkes" userId="2ff8c43a-fece-4e8f-a409-270de753aa94" providerId="ADAL" clId="{9143E855-0E45-4E2E-BD0A-E8C8FD3D249D}" dt="2024-10-11T11:56:16.124" v="1219" actId="478"/>
          <ac:picMkLst>
            <pc:docMk/>
            <pc:sldMk cId="1125962624" sldId="355"/>
            <ac:picMk id="2" creationId="{E2619681-DFA8-F5BB-6EF0-456C7D130488}"/>
          </ac:picMkLst>
        </pc:picChg>
        <pc:picChg chg="add mod">
          <ac:chgData name="Robert Wilkes" userId="2ff8c43a-fece-4e8f-a409-270de753aa94" providerId="ADAL" clId="{9143E855-0E45-4E2E-BD0A-E8C8FD3D249D}" dt="2024-10-15T10:31:14.948" v="1876" actId="1076"/>
          <ac:picMkLst>
            <pc:docMk/>
            <pc:sldMk cId="1125962624" sldId="355"/>
            <ac:picMk id="3" creationId="{BF4D2AAA-0F34-927B-945B-BCFDD1E1C957}"/>
          </ac:picMkLst>
        </pc:picChg>
        <pc:picChg chg="add mod">
          <ac:chgData name="Robert Wilkes" userId="2ff8c43a-fece-4e8f-a409-270de753aa94" providerId="ADAL" clId="{9143E855-0E45-4E2E-BD0A-E8C8FD3D249D}" dt="2024-10-11T11:58:39.769" v="1240" actId="164"/>
          <ac:picMkLst>
            <pc:docMk/>
            <pc:sldMk cId="1125962624" sldId="355"/>
            <ac:picMk id="4" creationId="{CAE4D6F0-0974-B090-8AF1-27999DE458A4}"/>
          </ac:picMkLst>
        </pc:picChg>
        <pc:picChg chg="mod">
          <ac:chgData name="Robert Wilkes" userId="2ff8c43a-fece-4e8f-a409-270de753aa94" providerId="ADAL" clId="{9143E855-0E45-4E2E-BD0A-E8C8FD3D249D}" dt="2024-10-11T11:56:28.844" v="1223" actId="1076"/>
          <ac:picMkLst>
            <pc:docMk/>
            <pc:sldMk cId="1125962624" sldId="355"/>
            <ac:picMk id="9" creationId="{90774CE7-ED08-33AF-B46F-18D92112CCE3}"/>
          </ac:picMkLst>
        </pc:picChg>
        <pc:picChg chg="add mod">
          <ac:chgData name="Robert Wilkes" userId="2ff8c43a-fece-4e8f-a409-270de753aa94" providerId="ADAL" clId="{9143E855-0E45-4E2E-BD0A-E8C8FD3D249D}" dt="2024-10-11T14:45:19.579" v="1846"/>
          <ac:picMkLst>
            <pc:docMk/>
            <pc:sldMk cId="1125962624" sldId="355"/>
            <ac:picMk id="10" creationId="{8C91D400-6E7A-B15D-097F-ECCFC5C38FAE}"/>
          </ac:picMkLst>
        </pc:picChg>
      </pc:sldChg>
      <pc:sldChg chg="add del">
        <pc:chgData name="Robert Wilkes" userId="2ff8c43a-fece-4e8f-a409-270de753aa94" providerId="ADAL" clId="{9143E855-0E45-4E2E-BD0A-E8C8FD3D249D}" dt="2024-10-10T15:05:23.251" v="399"/>
        <pc:sldMkLst>
          <pc:docMk/>
          <pc:sldMk cId="2048053424" sldId="355"/>
        </pc:sldMkLst>
      </pc:sldChg>
      <pc:sldChg chg="addSp delSp modSp add mod">
        <pc:chgData name="Robert Wilkes" userId="2ff8c43a-fece-4e8f-a409-270de753aa94" providerId="ADAL" clId="{9143E855-0E45-4E2E-BD0A-E8C8FD3D249D}" dt="2024-10-11T14:45:23.096" v="1849"/>
        <pc:sldMkLst>
          <pc:docMk/>
          <pc:sldMk cId="2286118951" sldId="356"/>
        </pc:sldMkLst>
        <pc:spChg chg="del">
          <ac:chgData name="Robert Wilkes" userId="2ff8c43a-fece-4e8f-a409-270de753aa94" providerId="ADAL" clId="{9143E855-0E45-4E2E-BD0A-E8C8FD3D249D}" dt="2024-10-11T12:00:34.262" v="1266" actId="478"/>
          <ac:spMkLst>
            <pc:docMk/>
            <pc:sldMk cId="2286118951" sldId="356"/>
            <ac:spMk id="2" creationId="{207DC2CF-7784-2E9E-2C66-BB2565EDFD20}"/>
          </ac:spMkLst>
        </pc:spChg>
        <pc:spChg chg="add del mod">
          <ac:chgData name="Robert Wilkes" userId="2ff8c43a-fece-4e8f-a409-270de753aa94" providerId="ADAL" clId="{9143E855-0E45-4E2E-BD0A-E8C8FD3D249D}" dt="2024-10-11T12:00:36.317" v="1267" actId="478"/>
          <ac:spMkLst>
            <pc:docMk/>
            <pc:sldMk cId="2286118951" sldId="356"/>
            <ac:spMk id="5" creationId="{30028AF2-990B-8F17-3881-038016B32B3A}"/>
          </ac:spMkLst>
        </pc:spChg>
        <pc:spChg chg="del">
          <ac:chgData name="Robert Wilkes" userId="2ff8c43a-fece-4e8f-a409-270de753aa94" providerId="ADAL" clId="{9143E855-0E45-4E2E-BD0A-E8C8FD3D249D}" dt="2024-10-10T15:28:23.146" v="636" actId="478"/>
          <ac:spMkLst>
            <pc:docMk/>
            <pc:sldMk cId="2286118951" sldId="356"/>
            <ac:spMk id="6" creationId="{54EFFCEE-D7C0-0DBB-899A-8FCFF0E74BFB}"/>
          </ac:spMkLst>
        </pc:spChg>
        <pc:spChg chg="add mod">
          <ac:chgData name="Robert Wilkes" userId="2ff8c43a-fece-4e8f-a409-270de753aa94" providerId="ADAL" clId="{9143E855-0E45-4E2E-BD0A-E8C8FD3D249D}" dt="2024-10-11T14:37:23.012" v="1816" actId="20577"/>
          <ac:spMkLst>
            <pc:docMk/>
            <pc:sldMk cId="2286118951" sldId="356"/>
            <ac:spMk id="8" creationId="{37BC7AED-8331-3766-DF43-3341DC114D6F}"/>
          </ac:spMkLst>
        </pc:spChg>
        <pc:picChg chg="add del mod">
          <ac:chgData name="Robert Wilkes" userId="2ff8c43a-fece-4e8f-a409-270de753aa94" providerId="ADAL" clId="{9143E855-0E45-4E2E-BD0A-E8C8FD3D249D}" dt="2024-10-10T15:33:21.959" v="725" actId="478"/>
          <ac:picMkLst>
            <pc:docMk/>
            <pc:sldMk cId="2286118951" sldId="356"/>
            <ac:picMk id="3" creationId="{249494B4-46CA-7C10-15BC-73A872EE0614}"/>
          </ac:picMkLst>
        </pc:picChg>
        <pc:picChg chg="del">
          <ac:chgData name="Robert Wilkes" userId="2ff8c43a-fece-4e8f-a409-270de753aa94" providerId="ADAL" clId="{9143E855-0E45-4E2E-BD0A-E8C8FD3D249D}" dt="2024-10-11T12:00:27.082" v="1264" actId="478"/>
          <ac:picMkLst>
            <pc:docMk/>
            <pc:sldMk cId="2286118951" sldId="356"/>
            <ac:picMk id="4" creationId="{54FA4FF7-B66E-300E-9AE3-9A2D4C8F820E}"/>
          </ac:picMkLst>
        </pc:picChg>
        <pc:picChg chg="del">
          <ac:chgData name="Robert Wilkes" userId="2ff8c43a-fece-4e8f-a409-270de753aa94" providerId="ADAL" clId="{9143E855-0E45-4E2E-BD0A-E8C8FD3D249D}" dt="2024-10-10T15:28:24.138" v="637" actId="478"/>
          <ac:picMkLst>
            <pc:docMk/>
            <pc:sldMk cId="2286118951" sldId="356"/>
            <ac:picMk id="5" creationId="{C0589AA8-3F82-16BF-D006-DF96475AB792}"/>
          </ac:picMkLst>
        </pc:picChg>
        <pc:picChg chg="add mod">
          <ac:chgData name="Robert Wilkes" userId="2ff8c43a-fece-4e8f-a409-270de753aa94" providerId="ADAL" clId="{9143E855-0E45-4E2E-BD0A-E8C8FD3D249D}" dt="2024-10-11T14:45:23.096" v="1849"/>
          <ac:picMkLst>
            <pc:docMk/>
            <pc:sldMk cId="2286118951" sldId="356"/>
            <ac:picMk id="6" creationId="{25D78A3A-3FD7-01C3-F4EF-1B0F254452A0}"/>
          </ac:picMkLst>
        </pc:picChg>
        <pc:picChg chg="add mod ord">
          <ac:chgData name="Robert Wilkes" userId="2ff8c43a-fece-4e8f-a409-270de753aa94" providerId="ADAL" clId="{9143E855-0E45-4E2E-BD0A-E8C8FD3D249D}" dt="2024-10-11T12:00:43.630" v="1269" actId="14100"/>
          <ac:picMkLst>
            <pc:docMk/>
            <pc:sldMk cId="2286118951" sldId="356"/>
            <ac:picMk id="10" creationId="{0911BAB2-A52F-EC89-C1F5-CD0528B9EED4}"/>
          </ac:picMkLst>
        </pc:picChg>
      </pc:sldChg>
      <pc:sldChg chg="add del">
        <pc:chgData name="Robert Wilkes" userId="2ff8c43a-fece-4e8f-a409-270de753aa94" providerId="ADAL" clId="{9143E855-0E45-4E2E-BD0A-E8C8FD3D249D}" dt="2024-10-10T15:16:01.913" v="470" actId="47"/>
        <pc:sldMkLst>
          <pc:docMk/>
          <pc:sldMk cId="3883946929" sldId="356"/>
        </pc:sldMkLst>
      </pc:sldChg>
      <pc:sldChg chg="addSp delSp modSp add mod">
        <pc:chgData name="Robert Wilkes" userId="2ff8c43a-fece-4e8f-a409-270de753aa94" providerId="ADAL" clId="{9143E855-0E45-4E2E-BD0A-E8C8FD3D249D}" dt="2024-10-11T14:45:25.152" v="1850"/>
        <pc:sldMkLst>
          <pc:docMk/>
          <pc:sldMk cId="3966003214" sldId="357"/>
        </pc:sldMkLst>
        <pc:spChg chg="del">
          <ac:chgData name="Robert Wilkes" userId="2ff8c43a-fece-4e8f-a409-270de753aa94" providerId="ADAL" clId="{9143E855-0E45-4E2E-BD0A-E8C8FD3D249D}" dt="2024-10-11T12:01:27.201" v="1272" actId="478"/>
          <ac:spMkLst>
            <pc:docMk/>
            <pc:sldMk cId="3966003214" sldId="357"/>
            <ac:spMk id="2" creationId="{207DC2CF-7784-2E9E-2C66-BB2565EDFD20}"/>
          </ac:spMkLst>
        </pc:spChg>
        <pc:spChg chg="add del mod">
          <ac:chgData name="Robert Wilkes" userId="2ff8c43a-fece-4e8f-a409-270de753aa94" providerId="ADAL" clId="{9143E855-0E45-4E2E-BD0A-E8C8FD3D249D}" dt="2024-10-11T12:01:33.196" v="1275" actId="478"/>
          <ac:spMkLst>
            <pc:docMk/>
            <pc:sldMk cId="3966003214" sldId="357"/>
            <ac:spMk id="6" creationId="{CD94816A-18B8-AC67-D6A6-3AD3C634F6E5}"/>
          </ac:spMkLst>
        </pc:spChg>
        <pc:spChg chg="mod">
          <ac:chgData name="Robert Wilkes" userId="2ff8c43a-fece-4e8f-a409-270de753aa94" providerId="ADAL" clId="{9143E855-0E45-4E2E-BD0A-E8C8FD3D249D}" dt="2024-10-11T12:01:49.007" v="1279" actId="14100"/>
          <ac:spMkLst>
            <pc:docMk/>
            <pc:sldMk cId="3966003214" sldId="357"/>
            <ac:spMk id="8" creationId="{37BC7AED-8331-3766-DF43-3341DC114D6F}"/>
          </ac:spMkLst>
        </pc:spChg>
        <pc:picChg chg="mod">
          <ac:chgData name="Robert Wilkes" userId="2ff8c43a-fece-4e8f-a409-270de753aa94" providerId="ADAL" clId="{9143E855-0E45-4E2E-BD0A-E8C8FD3D249D}" dt="2024-10-11T12:01:42.969" v="1278" actId="1076"/>
          <ac:picMkLst>
            <pc:docMk/>
            <pc:sldMk cId="3966003214" sldId="357"/>
            <ac:picMk id="3" creationId="{249494B4-46CA-7C10-15BC-73A872EE0614}"/>
          </ac:picMkLst>
        </pc:picChg>
        <pc:picChg chg="del">
          <ac:chgData name="Robert Wilkes" userId="2ff8c43a-fece-4e8f-a409-270de753aa94" providerId="ADAL" clId="{9143E855-0E45-4E2E-BD0A-E8C8FD3D249D}" dt="2024-10-11T12:01:21.233" v="1270" actId="478"/>
          <ac:picMkLst>
            <pc:docMk/>
            <pc:sldMk cId="3966003214" sldId="357"/>
            <ac:picMk id="4" creationId="{54FA4FF7-B66E-300E-9AE3-9A2D4C8F820E}"/>
          </ac:picMkLst>
        </pc:picChg>
        <pc:picChg chg="add mod">
          <ac:chgData name="Robert Wilkes" userId="2ff8c43a-fece-4e8f-a409-270de753aa94" providerId="ADAL" clId="{9143E855-0E45-4E2E-BD0A-E8C8FD3D249D}" dt="2024-10-11T14:45:25.152" v="1850"/>
          <ac:picMkLst>
            <pc:docMk/>
            <pc:sldMk cId="3966003214" sldId="357"/>
            <ac:picMk id="7" creationId="{8016C11C-5682-DA49-5D07-E3B8B74C1BAA}"/>
          </ac:picMkLst>
        </pc:picChg>
      </pc:sldChg>
      <pc:sldChg chg="new del setBg">
        <pc:chgData name="Robert Wilkes" userId="2ff8c43a-fece-4e8f-a409-270de753aa94" providerId="ADAL" clId="{9143E855-0E45-4E2E-BD0A-E8C8FD3D249D}" dt="2024-10-11T11:34:14.503" v="984" actId="47"/>
        <pc:sldMkLst>
          <pc:docMk/>
          <pc:sldMk cId="1201741576" sldId="358"/>
        </pc:sldMkLst>
      </pc:sldChg>
      <pc:sldChg chg="addSp modSp add mod modAnim">
        <pc:chgData name="Robert Wilkes" userId="2ff8c43a-fece-4e8f-a409-270de753aa94" providerId="ADAL" clId="{9143E855-0E45-4E2E-BD0A-E8C8FD3D249D}" dt="2024-10-11T14:46:11.111" v="1854" actId="167"/>
        <pc:sldMkLst>
          <pc:docMk/>
          <pc:sldMk cId="1300566674" sldId="358"/>
        </pc:sldMkLst>
        <pc:spChg chg="add mod">
          <ac:chgData name="Robert Wilkes" userId="2ff8c43a-fece-4e8f-a409-270de753aa94" providerId="ADAL" clId="{9143E855-0E45-4E2E-BD0A-E8C8FD3D249D}" dt="2024-10-11T11:38:52.364" v="1037" actId="164"/>
          <ac:spMkLst>
            <pc:docMk/>
            <pc:sldMk cId="1300566674" sldId="358"/>
            <ac:spMk id="2" creationId="{AC6FB6E1-4DF5-1A23-1E8D-C11577181ADE}"/>
          </ac:spMkLst>
        </pc:spChg>
        <pc:spChg chg="add mod">
          <ac:chgData name="Robert Wilkes" userId="2ff8c43a-fece-4e8f-a409-270de753aa94" providerId="ADAL" clId="{9143E855-0E45-4E2E-BD0A-E8C8FD3D249D}" dt="2024-10-11T11:38:52.364" v="1037" actId="164"/>
          <ac:spMkLst>
            <pc:docMk/>
            <pc:sldMk cId="1300566674" sldId="358"/>
            <ac:spMk id="3" creationId="{D138A9BD-A082-9F85-9F1A-0FEB82220355}"/>
          </ac:spMkLst>
        </pc:spChg>
        <pc:spChg chg="add mod">
          <ac:chgData name="Robert Wilkes" userId="2ff8c43a-fece-4e8f-a409-270de753aa94" providerId="ADAL" clId="{9143E855-0E45-4E2E-BD0A-E8C8FD3D249D}" dt="2024-10-11T11:38:52.364" v="1037" actId="164"/>
          <ac:spMkLst>
            <pc:docMk/>
            <pc:sldMk cId="1300566674" sldId="358"/>
            <ac:spMk id="4" creationId="{85CD706C-BA40-327C-7192-AF4F494AF2A5}"/>
          </ac:spMkLst>
        </pc:spChg>
        <pc:spChg chg="add mod">
          <ac:chgData name="Robert Wilkes" userId="2ff8c43a-fece-4e8f-a409-270de753aa94" providerId="ADAL" clId="{9143E855-0E45-4E2E-BD0A-E8C8FD3D249D}" dt="2024-10-11T11:38:52.364" v="1037" actId="164"/>
          <ac:spMkLst>
            <pc:docMk/>
            <pc:sldMk cId="1300566674" sldId="358"/>
            <ac:spMk id="8" creationId="{6466D459-C5F8-DB23-FA1F-47D57FB94288}"/>
          </ac:spMkLst>
        </pc:spChg>
        <pc:grpChg chg="add mod">
          <ac:chgData name="Robert Wilkes" userId="2ff8c43a-fece-4e8f-a409-270de753aa94" providerId="ADAL" clId="{9143E855-0E45-4E2E-BD0A-E8C8FD3D249D}" dt="2024-10-11T11:38:52.364" v="1037" actId="164"/>
          <ac:grpSpMkLst>
            <pc:docMk/>
            <pc:sldMk cId="1300566674" sldId="358"/>
            <ac:grpSpMk id="9" creationId="{BCD43AC9-6D3A-1D8F-3FCF-5B78FB660192}"/>
          </ac:grpSpMkLst>
        </pc:grpChg>
        <pc:picChg chg="add mod">
          <ac:chgData name="Robert Wilkes" userId="2ff8c43a-fece-4e8f-a409-270de753aa94" providerId="ADAL" clId="{9143E855-0E45-4E2E-BD0A-E8C8FD3D249D}" dt="2024-10-11T11:37:18.587" v="1019"/>
          <ac:picMkLst>
            <pc:docMk/>
            <pc:sldMk cId="1300566674" sldId="358"/>
            <ac:picMk id="7" creationId="{3DF3C9F5-11FA-DBE0-71B8-1983F70C4AB1}"/>
          </ac:picMkLst>
        </pc:picChg>
        <pc:picChg chg="add mod ord">
          <ac:chgData name="Robert Wilkes" userId="2ff8c43a-fece-4e8f-a409-270de753aa94" providerId="ADAL" clId="{9143E855-0E45-4E2E-BD0A-E8C8FD3D249D}" dt="2024-10-11T14:46:11.111" v="1854" actId="167"/>
          <ac:picMkLst>
            <pc:docMk/>
            <pc:sldMk cId="1300566674" sldId="358"/>
            <ac:picMk id="10" creationId="{50689630-63E2-3C59-9032-9CEAA62EDA9D}"/>
          </ac:picMkLst>
        </pc:picChg>
      </pc:sldChg>
      <pc:sldChg chg="addSp delSp modSp add mod">
        <pc:chgData name="Robert Wilkes" userId="2ff8c43a-fece-4e8f-a409-270de753aa94" providerId="ADAL" clId="{9143E855-0E45-4E2E-BD0A-E8C8FD3D249D}" dt="2024-10-11T14:45:26.572" v="1851"/>
        <pc:sldMkLst>
          <pc:docMk/>
          <pc:sldMk cId="250704234" sldId="359"/>
        </pc:sldMkLst>
        <pc:spChg chg="del">
          <ac:chgData name="Robert Wilkes" userId="2ff8c43a-fece-4e8f-a409-270de753aa94" providerId="ADAL" clId="{9143E855-0E45-4E2E-BD0A-E8C8FD3D249D}" dt="2024-10-11T14:22:26.508" v="1542" actId="478"/>
          <ac:spMkLst>
            <pc:docMk/>
            <pc:sldMk cId="250704234" sldId="359"/>
            <ac:spMk id="7" creationId="{E9F19222-DA15-F4CF-23F1-AD4FF21B71CD}"/>
          </ac:spMkLst>
        </pc:spChg>
        <pc:spChg chg="del">
          <ac:chgData name="Robert Wilkes" userId="2ff8c43a-fece-4e8f-a409-270de753aa94" providerId="ADAL" clId="{9143E855-0E45-4E2E-BD0A-E8C8FD3D249D}" dt="2024-10-11T14:22:24.703" v="1541" actId="478"/>
          <ac:spMkLst>
            <pc:docMk/>
            <pc:sldMk cId="250704234" sldId="359"/>
            <ac:spMk id="8" creationId="{E02C4B6D-0C95-9461-F167-5FCB210E2B98}"/>
          </ac:spMkLst>
        </pc:spChg>
        <pc:spChg chg="del">
          <ac:chgData name="Robert Wilkes" userId="2ff8c43a-fece-4e8f-a409-270de753aa94" providerId="ADAL" clId="{9143E855-0E45-4E2E-BD0A-E8C8FD3D249D}" dt="2024-10-11T14:22:21.326" v="1539" actId="478"/>
          <ac:spMkLst>
            <pc:docMk/>
            <pc:sldMk cId="250704234" sldId="359"/>
            <ac:spMk id="9" creationId="{C5802B06-9658-69C2-44EB-9F4BF7EA9432}"/>
          </ac:spMkLst>
        </pc:spChg>
        <pc:spChg chg="del mod">
          <ac:chgData name="Robert Wilkes" userId="2ff8c43a-fece-4e8f-a409-270de753aa94" providerId="ADAL" clId="{9143E855-0E45-4E2E-BD0A-E8C8FD3D249D}" dt="2024-10-11T14:22:18.146" v="1537" actId="478"/>
          <ac:spMkLst>
            <pc:docMk/>
            <pc:sldMk cId="250704234" sldId="359"/>
            <ac:spMk id="10" creationId="{E9F27D3B-3442-BC67-30C6-069CEAC6205B}"/>
          </ac:spMkLst>
        </pc:spChg>
        <pc:spChg chg="del">
          <ac:chgData name="Robert Wilkes" userId="2ff8c43a-fece-4e8f-a409-270de753aa94" providerId="ADAL" clId="{9143E855-0E45-4E2E-BD0A-E8C8FD3D249D}" dt="2024-10-11T14:22:19.789" v="1538" actId="478"/>
          <ac:spMkLst>
            <pc:docMk/>
            <pc:sldMk cId="250704234" sldId="359"/>
            <ac:spMk id="11" creationId="{38D5FC61-D087-A825-96B3-03699272E74E}"/>
          </ac:spMkLst>
        </pc:spChg>
        <pc:spChg chg="del">
          <ac:chgData name="Robert Wilkes" userId="2ff8c43a-fece-4e8f-a409-270de753aa94" providerId="ADAL" clId="{9143E855-0E45-4E2E-BD0A-E8C8FD3D249D}" dt="2024-10-11T14:22:22.890" v="1540" actId="478"/>
          <ac:spMkLst>
            <pc:docMk/>
            <pc:sldMk cId="250704234" sldId="359"/>
            <ac:spMk id="14" creationId="{AAE0A46F-73A1-9453-CF2E-2CD3EDC21DE2}"/>
          </ac:spMkLst>
        </pc:spChg>
        <pc:picChg chg="add mod">
          <ac:chgData name="Robert Wilkes" userId="2ff8c43a-fece-4e8f-a409-270de753aa94" providerId="ADAL" clId="{9143E855-0E45-4E2E-BD0A-E8C8FD3D249D}" dt="2024-10-11T14:37:59.888" v="1824" actId="1076"/>
          <ac:picMkLst>
            <pc:docMk/>
            <pc:sldMk cId="250704234" sldId="359"/>
            <ac:picMk id="3" creationId="{1E9DDE28-F25B-16EC-6709-68610B7951EC}"/>
          </ac:picMkLst>
        </pc:picChg>
        <pc:picChg chg="add mod">
          <ac:chgData name="Robert Wilkes" userId="2ff8c43a-fece-4e8f-a409-270de753aa94" providerId="ADAL" clId="{9143E855-0E45-4E2E-BD0A-E8C8FD3D249D}" dt="2024-10-11T14:45:26.572" v="1851"/>
          <ac:picMkLst>
            <pc:docMk/>
            <pc:sldMk cId="250704234" sldId="359"/>
            <ac:picMk id="4" creationId="{79A71C72-5382-0251-2B03-64E8293A875B}"/>
          </ac:picMkLst>
        </pc:picChg>
        <pc:picChg chg="del mod">
          <ac:chgData name="Robert Wilkes" userId="2ff8c43a-fece-4e8f-a409-270de753aa94" providerId="ADAL" clId="{9143E855-0E45-4E2E-BD0A-E8C8FD3D249D}" dt="2024-10-11T14:37:39.895" v="1817" actId="478"/>
          <ac:picMkLst>
            <pc:docMk/>
            <pc:sldMk cId="250704234" sldId="359"/>
            <ac:picMk id="5" creationId="{1FE165EF-275F-A9B6-5008-6FC6690C27CF}"/>
          </ac:picMkLst>
        </pc:picChg>
      </pc:sldChg>
      <pc:sldMasterChg chg="setBg modSldLayout">
        <pc:chgData name="Robert Wilkes" userId="2ff8c43a-fece-4e8f-a409-270de753aa94" providerId="ADAL" clId="{9143E855-0E45-4E2E-BD0A-E8C8FD3D249D}" dt="2024-10-11T11:34:09.035" v="983"/>
        <pc:sldMasterMkLst>
          <pc:docMk/>
          <pc:sldMasterMk cId="1708073386" sldId="2147483648"/>
        </pc:sldMasterMkLst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1393302882" sldId="2147483649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3483966405" sldId="2147483650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105899004" sldId="2147483651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352118303" sldId="2147483652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262969357" sldId="2147483653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1006298207" sldId="2147483654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1711085579" sldId="2147483655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1472949020" sldId="2147483656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3709958059" sldId="2147483657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3344587317" sldId="2147483658"/>
          </pc:sldLayoutMkLst>
        </pc:sldLayoutChg>
        <pc:sldLayoutChg chg="setBg">
          <pc:chgData name="Robert Wilkes" userId="2ff8c43a-fece-4e8f-a409-270de753aa94" providerId="ADAL" clId="{9143E855-0E45-4E2E-BD0A-E8C8FD3D249D}" dt="2024-10-11T11:34:09.035" v="983"/>
          <pc:sldLayoutMkLst>
            <pc:docMk/>
            <pc:sldMasterMk cId="1708073386" sldId="2147483648"/>
            <pc:sldLayoutMk cId="830308412" sldId="2147483659"/>
          </pc:sldLayoutMkLst>
        </pc:sldLayout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41F809E-EA11-488E-8433-99EDF9C93F51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0639CA-1D1F-4B3C-8EDB-C38523C3A0A9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9458426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7824585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2077325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1252492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9377716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518324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3558178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4812185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1346885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1526773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3230469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7549078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4358562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6786329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IE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280232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7EDDAF-F2A1-1218-BD5B-C4F900C12DD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42056CF-EA09-B30E-01C4-13957A82309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26609DC-C291-D5DE-A226-C7D1ADDFC0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82CB35B-DAD5-7220-2317-B566534719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F35388-C25B-9DB8-17B1-8379944D4F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39330288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5F4818-43D9-16A7-781C-8329BD11E9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E25F11-414A-2CFB-3881-E47E240B4FE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A5E7677-6E1F-668B-2D94-490B1F61A5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DB4BEEB-6D39-83E3-405D-DE7E72BAB6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E40071-157C-CE8E-D4F8-7AACC6238D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4839664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B5874C-BD9C-8920-639F-FE700185D4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11E6BAD-5132-6352-CE37-01E706541BF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E8D78F-D9C8-51BD-ED05-B365F3025E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4FE7E4-223B-8BB5-AF9F-791EC999F5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E87490B-316F-43D2-D665-B88D4AB7A5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058990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E2E66D-8D47-21D9-A953-C25AFECB723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A52AE4-0781-6123-0242-09DF1BA9A4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978AA49-D1A1-A3DF-E8B9-F45695F07FE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6C6C745-7EAC-05F4-E792-AFFE1F7462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8CA8D71-98BE-F965-70DA-107F04CF30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FA9D1DA-4EDC-A16A-C3CE-FD2CE9314D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521183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ADC450-479B-6115-F2EE-E8B6F7B83A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70F7C9B-F555-F419-8199-52D2F009729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97E75B4-26EA-EB7A-B5DC-653CDD47AB0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209C465-B95F-D4F7-D070-BFF073D08EF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9A2A6D5-0BBB-3F97-1D9C-EA927700C49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283D9D6-5C0E-63C9-9078-409C589323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FDED3EA-DF65-1523-E22C-2F583BA957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64C26B6-8DD3-F12B-0D13-35A8668A43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2629693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BC6CC0-26A1-6CF4-574C-CCD7C6ACF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950244F-C334-1F83-DE38-296F622E03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3B59A07-1486-49DD-68B0-7FDBAFD175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B2828E7-9D20-8483-5849-F6F486E58A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0062982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13A8EAE-54A0-4194-C8CA-86868D187D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D0FB350-DA3D-9A65-B5A6-79F3B199EF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5E88B83-4533-D80E-0422-45B8CCE421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7110855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B5FEF4-C398-447B-4D13-0A554AFE1C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F51446-7526-DFD1-F485-ACDBAD86789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9EE2436-3915-0390-3F6E-08F228EF370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164CCDA-EB9E-3DF2-69B3-474CA684DB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1D3A14D-2ECD-97DB-0244-6F940996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3A56ADD-4BF2-9A31-9AE6-CD58DB7A4D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47294902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17B4D5-22CD-EF51-03D2-B36C0CC1D7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591A8F9-3AE0-3739-D8A0-104BE0B0966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A69FBD8-22E8-FC2B-F30C-13A50FADF12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4F05B1C-2506-2312-6753-AEE36465E9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2E15C11-F928-6264-4A9A-8F546D3C3D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5230DAE-0A6D-ED9C-F130-FEFE4748DC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7099580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174271-AA8A-D814-2A4F-819C8F5361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37840E6-C0AE-936B-741F-276E1269B4F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B4534B-1F84-3FE1-762E-E1B0D92408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EA18414-5467-CA35-296B-EE475493A3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D5E6C0B-64D6-0D51-2138-0FC871C71D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33445873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20B8805-AD25-9817-6CA2-67243E4B7BA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FAB3B14-67DE-C7A6-DE3E-A34BF3D85F4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E93A212-361E-643A-75B6-9532371C15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F383253-2BD6-7057-745C-3D2C7DBD56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8F15DEE-6040-7917-B92E-5D7B369B3C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83030841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Col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14" name="Rectangle 13"/>
          <p:cNvSpPr/>
          <p:nvPr userDrawn="1"/>
        </p:nvSpPr>
        <p:spPr>
          <a:xfrm>
            <a:off x="0" y="-21695"/>
            <a:ext cx="12192000" cy="1439333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4000">
                <a:solidFill>
                  <a:srgbClr val="FFFFFF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96819"/>
            <a:ext cx="109728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>
                <a:solidFill>
                  <a:srgbClr val="006DB5"/>
                </a:solidFill>
              </a:defRPr>
            </a:lvl1pPr>
            <a:lvl2pPr marL="479988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2pPr>
            <a:lvl3pPr marL="959976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3pPr>
            <a:lvl4pPr marL="1439964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4pPr>
            <a:lvl5pPr marL="1919952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609600" y="2528655"/>
            <a:ext cx="10972800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13935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>
            <a:alphaModFix amt="48000"/>
            <a:lum/>
          </a:blip>
          <a:srcRect/>
          <a:stretch>
            <a:fillRect t="-4000" b="-4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987490B-8FCF-AD69-0107-6688A8B2E4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1D80A75-39C4-5587-405E-F666ECA5039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B2D2774-642A-2A04-56F9-FCE578865CA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5B36F82-8371-4D04-93AE-DC7CA34FC91F}" type="datetimeFigureOut">
              <a:rPr lang="en-IE" smtClean="0"/>
              <a:t>15/10/2024</a:t>
            </a:fld>
            <a:endParaRPr lang="en-IE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C8AAB7-8005-F7C2-22EC-8409BAB2586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8E9002-DD91-BA8C-4710-B409CB5EF5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98C5BF-9407-4100-91D9-38E64240736D}" type="slidenum">
              <a:rPr lang="en-IE" smtClean="0"/>
              <a:t>‹#›</a:t>
            </a:fld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17080733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tmp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7.tmp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9.tmp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tmp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tmp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13.tmp"/><Relationship Id="rId4" Type="http://schemas.openxmlformats.org/officeDocument/2006/relationships/image" Target="../media/image12.tmp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17.jpeg"/><Relationship Id="rId4" Type="http://schemas.openxmlformats.org/officeDocument/2006/relationships/image" Target="../media/image16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tmp"/><Relationship Id="rId5" Type="http://schemas.openxmlformats.org/officeDocument/2006/relationships/image" Target="../media/image13.tmp"/><Relationship Id="rId4" Type="http://schemas.openxmlformats.org/officeDocument/2006/relationships/image" Target="../media/image11.tmp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19.tmp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tmp"/><Relationship Id="rId5" Type="http://schemas.openxmlformats.org/officeDocument/2006/relationships/image" Target="../media/image13.tmp"/><Relationship Id="rId4" Type="http://schemas.openxmlformats.org/officeDocument/2006/relationships/image" Target="../media/image11.tmp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20.tmp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tmp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21.tmp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22.tmp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tmp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5.tmp"/><Relationship Id="rId4" Type="http://schemas.openxmlformats.org/officeDocument/2006/relationships/image" Target="../media/image6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tmp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2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tmp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tmp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tmp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1" y="2616200"/>
            <a:ext cx="12192001" cy="13208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algn="ctr" defTabSz="609585">
              <a:spcBef>
                <a:spcPct val="0"/>
              </a:spcBef>
              <a:defRPr/>
            </a:pPr>
            <a:r>
              <a:rPr lang="en-US" sz="5333" cap="all" dirty="0">
                <a:latin typeface="Arial"/>
                <a:ea typeface="+mj-ea"/>
                <a:cs typeface="Arial"/>
              </a:rPr>
              <a:t>Title Page Options</a:t>
            </a:r>
          </a:p>
        </p:txBody>
      </p:sp>
      <p:pic>
        <p:nvPicPr>
          <p:cNvPr id="10" name="Picture 9" descr="A city with a river and a bridge&#10;&#10;Description automatically generated with medium confidence">
            <a:extLst>
              <a:ext uri="{FF2B5EF4-FFF2-40B4-BE49-F238E27FC236}">
                <a16:creationId xmlns:a16="http://schemas.microsoft.com/office/drawing/2014/main" id="{50070155-7FCD-0AD0-2103-C4CE0B9803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437388" y="-123395"/>
            <a:ext cx="13066776" cy="6981395"/>
          </a:xfrm>
          <a:prstGeom prst="rect">
            <a:avLst/>
          </a:prstGeom>
        </p:spPr>
      </p:pic>
      <p:pic>
        <p:nvPicPr>
          <p:cNvPr id="2" name="Picture 1" descr="A river with boats in it&#10;&#10;Description automatically generated">
            <a:extLst>
              <a:ext uri="{FF2B5EF4-FFF2-40B4-BE49-F238E27FC236}">
                <a16:creationId xmlns:a16="http://schemas.microsoft.com/office/drawing/2014/main" id="{91D79157-250B-EB25-4375-C263E74234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1557" y="0"/>
            <a:ext cx="2527380" cy="440055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erson in a blue jacket on a boat in the water&#10;&#10;Description automatically generated">
            <a:extLst>
              <a:ext uri="{FF2B5EF4-FFF2-40B4-BE49-F238E27FC236}">
                <a16:creationId xmlns:a16="http://schemas.microsoft.com/office/drawing/2014/main" id="{C289AD45-4166-AFD1-D7AB-3FB915B2C8B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49093" y="3137172"/>
            <a:ext cx="7942907" cy="3720828"/>
          </a:xfrm>
          <a:prstGeom prst="rect">
            <a:avLst/>
          </a:prstGeom>
        </p:spPr>
      </p:pic>
      <p:pic>
        <p:nvPicPr>
          <p:cNvPr id="2" name="Picture 1" descr="A river with boats in it&#10;&#10;Description automatically generated">
            <a:extLst>
              <a:ext uri="{FF2B5EF4-FFF2-40B4-BE49-F238E27FC236}">
                <a16:creationId xmlns:a16="http://schemas.microsoft.com/office/drawing/2014/main" id="{7A69F6F8-DEA2-7FE7-431C-457469F6ED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44694" y="-439419"/>
            <a:ext cx="4592869" cy="7996877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8C47B59-A870-FAA3-92D4-64956FD8BDCB}"/>
              </a:ext>
            </a:extLst>
          </p:cNvPr>
          <p:cNvSpPr txBox="1"/>
          <p:nvPr/>
        </p:nvSpPr>
        <p:spPr>
          <a:xfrm>
            <a:off x="4819650" y="357146"/>
            <a:ext cx="6120522" cy="2554545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none" rtlCol="0">
            <a:spAutoFit/>
          </a:bodyPr>
          <a:lstStyle/>
          <a:p>
            <a:r>
              <a:rPr lang="en-IE" sz="2000" dirty="0"/>
              <a:t>Robert Wilkes (EPA) and Evin McGovern (MI)</a:t>
            </a:r>
          </a:p>
          <a:p>
            <a:endParaRPr lang="en-IE" sz="2000" dirty="0"/>
          </a:p>
          <a:p>
            <a:r>
              <a:rPr lang="en-IE" sz="2000" dirty="0"/>
              <a:t>Many thanks for contributions from colleagues in;</a:t>
            </a:r>
          </a:p>
          <a:p>
            <a:r>
              <a:rPr lang="en-US" sz="2000" b="0" i="0" dirty="0">
                <a:solidFill>
                  <a:srgbClr val="000000"/>
                </a:solidFill>
                <a:effectLst/>
              </a:rPr>
              <a:t>Department of Housing, Local Government and Heritage,</a:t>
            </a:r>
          </a:p>
          <a:p>
            <a:r>
              <a:rPr lang="en-IE" sz="2000" dirty="0"/>
              <a:t>Marine Institute,</a:t>
            </a:r>
          </a:p>
          <a:p>
            <a:r>
              <a:rPr lang="en-IE" sz="2000" dirty="0"/>
              <a:t>EPA,</a:t>
            </a:r>
          </a:p>
          <a:p>
            <a:r>
              <a:rPr lang="en-IE" sz="2000" dirty="0"/>
              <a:t>NPWS.</a:t>
            </a:r>
          </a:p>
          <a:p>
            <a:endParaRPr lang="en-IE" sz="2000" dirty="0"/>
          </a:p>
        </p:txBody>
      </p:sp>
    </p:spTree>
    <p:extLst>
      <p:ext uri="{BB962C8B-B14F-4D97-AF65-F5344CB8AC3E}">
        <p14:creationId xmlns:p14="http://schemas.microsoft.com/office/powerpoint/2010/main" val="20265820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C5EAD799-072D-A689-5613-CDB4FF31F577}"/>
              </a:ext>
            </a:extLst>
          </p:cNvPr>
          <p:cNvSpPr txBox="1"/>
          <p:nvPr/>
        </p:nvSpPr>
        <p:spPr>
          <a:xfrm>
            <a:off x="127493" y="418912"/>
            <a:ext cx="5148595" cy="2308324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estuaries, coastal and marine waters of cover more than 880,000 km2.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marine area is more than ten times the land mass of Ireland.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>
                <a:solidFill>
                  <a:srgbClr val="000000"/>
                </a:solidFill>
                <a:latin typeface="Frutiger LT Std 45 Light"/>
              </a:rPr>
              <a:t>Many different management and assessment areas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</p:txBody>
      </p:sp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F13D2A2F-4867-70FF-4A91-92AAAE5D91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 descr="A map of the state of ireland&#10;&#10;Description automatically generated">
            <a:extLst>
              <a:ext uri="{FF2B5EF4-FFF2-40B4-BE49-F238E27FC236}">
                <a16:creationId xmlns:a16="http://schemas.microsoft.com/office/drawing/2014/main" id="{15629028-8176-0E23-226C-8D43A212D56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0136" y="418913"/>
            <a:ext cx="6389058" cy="5012515"/>
          </a:xfrm>
          <a:prstGeom prst="rect">
            <a:avLst/>
          </a:prstGeom>
        </p:spPr>
      </p:pic>
      <p:pic>
        <p:nvPicPr>
          <p:cNvPr id="7" name="Picture 6" descr="A map of the north pole&#10;&#10;Description automatically generated">
            <a:extLst>
              <a:ext uri="{FF2B5EF4-FFF2-40B4-BE49-F238E27FC236}">
                <a16:creationId xmlns:a16="http://schemas.microsoft.com/office/drawing/2014/main" id="{B0C806EF-D27C-1877-0CE3-933C40DCF77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160514" y="147426"/>
            <a:ext cx="4678680" cy="65631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9405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map of the north pole&#10;&#10;Description automatically generated">
            <a:extLst>
              <a:ext uri="{FF2B5EF4-FFF2-40B4-BE49-F238E27FC236}">
                <a16:creationId xmlns:a16="http://schemas.microsoft.com/office/drawing/2014/main" id="{B0C806EF-D27C-1877-0CE3-933C40DCF7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9464" y="147426"/>
            <a:ext cx="4678680" cy="656314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5EAD799-072D-A689-5613-CDB4FF31F577}"/>
              </a:ext>
            </a:extLst>
          </p:cNvPr>
          <p:cNvSpPr txBox="1"/>
          <p:nvPr/>
        </p:nvSpPr>
        <p:spPr>
          <a:xfrm>
            <a:off x="241862" y="1327309"/>
            <a:ext cx="5940698" cy="3693319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estuaries, coastal and marine waters of Ireland combine to extend to over 880,000 km2.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area covered by water is more than ten times the land mass of Ireland.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>
                <a:solidFill>
                  <a:srgbClr val="000000"/>
                </a:solidFill>
                <a:latin typeface="Frutiger LT Std 45 Light"/>
              </a:rPr>
              <a:t>Many different management and assessment areas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Although Ireland’s offshore waters have generally been considered relatively clean and healthy, our nearshore coastal systems are under increasing pressure.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endParaRPr lang="en-IE" dirty="0"/>
          </a:p>
        </p:txBody>
      </p:sp>
      <p:pic>
        <p:nvPicPr>
          <p:cNvPr id="5" name="Picture 4" descr="A map of the north pole&#10;&#10;Description automatically generated">
            <a:extLst>
              <a:ext uri="{FF2B5EF4-FFF2-40B4-BE49-F238E27FC236}">
                <a16:creationId xmlns:a16="http://schemas.microsoft.com/office/drawing/2014/main" id="{1F4134B3-4955-6A07-A784-39B37722C0E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03745" y="139744"/>
            <a:ext cx="4765398" cy="6718256"/>
          </a:xfrm>
          <a:prstGeom prst="rect">
            <a:avLst/>
          </a:prstGeom>
        </p:spPr>
      </p:pic>
      <p:pic>
        <p:nvPicPr>
          <p:cNvPr id="9" name="Picture 8" descr="Logo&#10;&#10;Description automatically generated">
            <a:extLst>
              <a:ext uri="{FF2B5EF4-FFF2-40B4-BE49-F238E27FC236}">
                <a16:creationId xmlns:a16="http://schemas.microsoft.com/office/drawing/2014/main" id="{6EEB59E6-55B2-8E14-6C57-F990390CCE9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15748230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diagram of different colored circles&#10;&#10;Description automatically generated">
            <a:extLst>
              <a:ext uri="{FF2B5EF4-FFF2-40B4-BE49-F238E27FC236}">
                <a16:creationId xmlns:a16="http://schemas.microsoft.com/office/drawing/2014/main" id="{0FDDE581-1059-9F02-5603-13DEF4C009B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0741" y="36575"/>
            <a:ext cx="4931218" cy="675796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0BC650FE-88B9-85B3-6622-F600871574DF}"/>
              </a:ext>
            </a:extLst>
          </p:cNvPr>
          <p:cNvSpPr txBox="1"/>
          <p:nvPr/>
        </p:nvSpPr>
        <p:spPr>
          <a:xfrm>
            <a:off x="287509" y="1120676"/>
            <a:ext cx="5940698" cy="2308324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management of the maritime areas is divided across multiple government departments and agencies.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endParaRPr lang="en-US" sz="1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This can lead to a lack of clarity on roles and responsibilities in the marine area </a:t>
            </a:r>
            <a:endParaRPr lang="en-IE" dirty="0"/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endParaRPr lang="en-IE" dirty="0"/>
          </a:p>
        </p:txBody>
      </p:sp>
      <p:pic>
        <p:nvPicPr>
          <p:cNvPr id="7" name="Picture 6" descr="Logo&#10;&#10;Description automatically generated">
            <a:extLst>
              <a:ext uri="{FF2B5EF4-FFF2-40B4-BE49-F238E27FC236}">
                <a16:creationId xmlns:a16="http://schemas.microsoft.com/office/drawing/2014/main" id="{60A6BF4B-3833-13DB-5E84-9EBDCD612DB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58722172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map of the northern ireland&#10;&#10;Description automatically generated">
            <a:extLst>
              <a:ext uri="{FF2B5EF4-FFF2-40B4-BE49-F238E27FC236}">
                <a16:creationId xmlns:a16="http://schemas.microsoft.com/office/drawing/2014/main" id="{57B04D90-8393-C40C-BCDA-D11544D8B6C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0680" y="0"/>
            <a:ext cx="6600663" cy="698118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D4088BB0-E46C-E5F2-2538-2DA728393D4B}"/>
              </a:ext>
            </a:extLst>
          </p:cNvPr>
          <p:cNvSpPr txBox="1"/>
          <p:nvPr/>
        </p:nvSpPr>
        <p:spPr>
          <a:xfrm>
            <a:off x="268459" y="452170"/>
            <a:ext cx="4313066" cy="1846659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00000"/>
                </a:solidFill>
                <a:latin typeface="Frutiger LT Std 45 Light"/>
              </a:rPr>
              <a:t>Ecological Status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>
                <a:solidFill>
                  <a:srgbClr val="000000"/>
                </a:solidFill>
                <a:latin typeface="Frutiger LT Std 45 Light"/>
              </a:rPr>
              <a:t>O</a:t>
            </a: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nly 36% of estuarine water bodies are at high or good ecological status </a:t>
            </a: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81% of coastal water bodies are at high or good ecological status</a:t>
            </a:r>
            <a:endParaRPr lang="en-IE" dirty="0"/>
          </a:p>
        </p:txBody>
      </p:sp>
      <p:pic>
        <p:nvPicPr>
          <p:cNvPr id="8" name="Picture 7" descr="A diagram of a circle with numbers and a circle in the middle&#10;&#10;Description automatically generated">
            <a:extLst>
              <a:ext uri="{FF2B5EF4-FFF2-40B4-BE49-F238E27FC236}">
                <a16:creationId xmlns:a16="http://schemas.microsoft.com/office/drawing/2014/main" id="{C01CB2E3-2AB5-5D84-5DD4-4B97B3B6B4C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4090" y="2654777"/>
            <a:ext cx="2010056" cy="2543530"/>
          </a:xfrm>
          <a:prstGeom prst="rect">
            <a:avLst/>
          </a:prstGeom>
        </p:spPr>
      </p:pic>
      <p:pic>
        <p:nvPicPr>
          <p:cNvPr id="13" name="Picture 12" descr="A diagram of a number of water bodies&#10;&#10;Description automatically generated">
            <a:extLst>
              <a:ext uri="{FF2B5EF4-FFF2-40B4-BE49-F238E27FC236}">
                <a16:creationId xmlns:a16="http://schemas.microsoft.com/office/drawing/2014/main" id="{7F995367-22DC-7C0C-5501-C538B8DF900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56623" y="3429000"/>
            <a:ext cx="2191056" cy="2429214"/>
          </a:xfrm>
          <a:prstGeom prst="rect">
            <a:avLst/>
          </a:prstGeom>
        </p:spPr>
      </p:pic>
      <p:pic>
        <p:nvPicPr>
          <p:cNvPr id="9" name="Picture 8" descr="Logo&#10;&#10;Description automatically generated">
            <a:extLst>
              <a:ext uri="{FF2B5EF4-FFF2-40B4-BE49-F238E27FC236}">
                <a16:creationId xmlns:a16="http://schemas.microsoft.com/office/drawing/2014/main" id="{1B79F94E-7FB4-5F79-4E88-239C63984F2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4186664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Biological Quality Elements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17746" y="1669171"/>
            <a:ext cx="4181841" cy="4716879"/>
          </a:xfrm>
        </p:spPr>
        <p:txBody>
          <a:bodyPr>
            <a:no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2000" dirty="0"/>
              <a:t>Transitional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Opportunistic Macroalgae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Angiosperms (EPA and NPWS)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Phytoplankton (MI and EPA)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Benthic Invertebrates (MI)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Fish (IFI)</a:t>
            </a:r>
          </a:p>
        </p:txBody>
      </p:sp>
      <p:pic>
        <p:nvPicPr>
          <p:cNvPr id="6" name="Picture 5" descr="IMG_0143.jpg"/>
          <p:cNvPicPr>
            <a:picLocks noChangeAspect="1"/>
          </p:cNvPicPr>
          <p:nvPr/>
        </p:nvPicPr>
        <p:blipFill>
          <a:blip r:embed="rId2" cstate="screen"/>
          <a:stretch>
            <a:fillRect/>
          </a:stretch>
        </p:blipFill>
        <p:spPr>
          <a:xfrm>
            <a:off x="5697089" y="4663333"/>
            <a:ext cx="3294057" cy="2194667"/>
          </a:xfrm>
          <a:prstGeom prst="rect">
            <a:avLst/>
          </a:prstGeom>
        </p:spPr>
      </p:pic>
      <p:pic>
        <p:nvPicPr>
          <p:cNvPr id="7" name="Picture 6" descr="IMG_0151.jpg"/>
          <p:cNvPicPr>
            <a:picLocks noChangeAspect="1"/>
          </p:cNvPicPr>
          <p:nvPr/>
        </p:nvPicPr>
        <p:blipFill>
          <a:blip r:embed="rId3" cstate="screen"/>
          <a:stretch>
            <a:fillRect/>
          </a:stretch>
        </p:blipFill>
        <p:spPr>
          <a:xfrm>
            <a:off x="2850680" y="4657076"/>
            <a:ext cx="3294057" cy="2194666"/>
          </a:xfrm>
          <a:prstGeom prst="rect">
            <a:avLst/>
          </a:prstGeom>
        </p:spPr>
      </p:pic>
      <p:pic>
        <p:nvPicPr>
          <p:cNvPr id="8" name="Picture 7" descr="IMG_0163.jpg"/>
          <p:cNvPicPr>
            <a:picLocks noChangeAspect="1"/>
          </p:cNvPicPr>
          <p:nvPr/>
        </p:nvPicPr>
        <p:blipFill>
          <a:blip r:embed="rId4" cstate="screen"/>
          <a:stretch>
            <a:fillRect/>
          </a:stretch>
        </p:blipFill>
        <p:spPr>
          <a:xfrm>
            <a:off x="0" y="4660491"/>
            <a:ext cx="3298328" cy="2197510"/>
          </a:xfrm>
          <a:prstGeom prst="rect">
            <a:avLst/>
          </a:prstGeom>
        </p:spPr>
      </p:pic>
      <p:pic>
        <p:nvPicPr>
          <p:cNvPr id="9" name="Picture 8" descr="IMG_0040.jpg"/>
          <p:cNvPicPr>
            <a:picLocks noChangeAspect="1"/>
          </p:cNvPicPr>
          <p:nvPr/>
        </p:nvPicPr>
        <p:blipFill>
          <a:blip r:embed="rId5" cstate="screen"/>
          <a:stretch>
            <a:fillRect/>
          </a:stretch>
        </p:blipFill>
        <p:spPr>
          <a:xfrm>
            <a:off x="8892821" y="4657076"/>
            <a:ext cx="3299179" cy="2198079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A4633B31-69D4-4001-B530-43B018CF2895}"/>
              </a:ext>
            </a:extLst>
          </p:cNvPr>
          <p:cNvSpPr txBox="1">
            <a:spLocks/>
          </p:cNvSpPr>
          <p:nvPr/>
        </p:nvSpPr>
        <p:spPr>
          <a:xfrm>
            <a:off x="6711874" y="1669172"/>
            <a:ext cx="4362380" cy="4716879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1pPr>
            <a:lvl2pPr marL="479988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2pPr>
            <a:lvl3pPr marL="959976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3pPr>
            <a:lvl4pPr marL="1439964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4pPr>
            <a:lvl5pPr marL="1919952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2000" dirty="0"/>
              <a:t>Coastal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Opportunistic Macroalgae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Rocky Shore Macroalgae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Angiosperms (EPA and NPWS)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Phytoplankton (MI and EPA)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r>
              <a:rPr lang="en-IE" sz="2000" dirty="0"/>
              <a:t>Benthic Invertebrates (MI)</a:t>
            </a:r>
          </a:p>
          <a:p>
            <a:pPr marL="765738" lvl="1" indent="-285750">
              <a:buFont typeface="Arial" panose="020B0604020202020204" pitchFamily="34" charset="0"/>
              <a:buChar char="•"/>
            </a:pPr>
            <a:endParaRPr lang="en-IE" sz="2000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08E1668D-2C35-B767-A6CC-E831E2D84E8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 descr="A map of the northern ireland&#10;&#10;Description automatically generated">
            <a:extLst>
              <a:ext uri="{FF2B5EF4-FFF2-40B4-BE49-F238E27FC236}">
                <a16:creationId xmlns:a16="http://schemas.microsoft.com/office/drawing/2014/main" id="{57B04D90-8393-C40C-BCDA-D11544D8B6C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0680" y="0"/>
            <a:ext cx="6600663" cy="6981188"/>
          </a:xfrm>
          <a:prstGeom prst="rect">
            <a:avLst/>
          </a:prstGeom>
        </p:spPr>
      </p:pic>
      <p:pic>
        <p:nvPicPr>
          <p:cNvPr id="13" name="Picture 12" descr="A diagram of a number of water bodies&#10;&#10;Description automatically generated">
            <a:extLst>
              <a:ext uri="{FF2B5EF4-FFF2-40B4-BE49-F238E27FC236}">
                <a16:creationId xmlns:a16="http://schemas.microsoft.com/office/drawing/2014/main" id="{7F995367-22DC-7C0C-5501-C538B8DF900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24121" y="4303058"/>
            <a:ext cx="2191056" cy="2429214"/>
          </a:xfrm>
          <a:prstGeom prst="rect">
            <a:avLst/>
          </a:prstGeom>
        </p:spPr>
      </p:pic>
      <p:pic>
        <p:nvPicPr>
          <p:cNvPr id="6" name="Picture 5" descr="A map of a country&#10;&#10;Description automatically generated">
            <a:extLst>
              <a:ext uri="{FF2B5EF4-FFF2-40B4-BE49-F238E27FC236}">
                <a16:creationId xmlns:a16="http://schemas.microsoft.com/office/drawing/2014/main" id="{0A8CAA4E-D759-FCD9-1B69-2D3AC458868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866" y="1690688"/>
            <a:ext cx="10847934" cy="5035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000108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50689630-63E2-3C59-9032-9CEAA62EDA9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 descr="A map of the northern ireland&#10;&#10;Description automatically generated">
            <a:extLst>
              <a:ext uri="{FF2B5EF4-FFF2-40B4-BE49-F238E27FC236}">
                <a16:creationId xmlns:a16="http://schemas.microsoft.com/office/drawing/2014/main" id="{57B04D90-8393-C40C-BCDA-D11544D8B6C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0680" y="0"/>
            <a:ext cx="6600663" cy="6981188"/>
          </a:xfrm>
          <a:prstGeom prst="rect">
            <a:avLst/>
          </a:prstGeom>
        </p:spPr>
      </p:pic>
      <p:pic>
        <p:nvPicPr>
          <p:cNvPr id="13" name="Picture 12" descr="A diagram of a number of water bodies&#10;&#10;Description automatically generated">
            <a:extLst>
              <a:ext uri="{FF2B5EF4-FFF2-40B4-BE49-F238E27FC236}">
                <a16:creationId xmlns:a16="http://schemas.microsoft.com/office/drawing/2014/main" id="{7F995367-22DC-7C0C-5501-C538B8DF900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24121" y="4303058"/>
            <a:ext cx="2191056" cy="2429214"/>
          </a:xfrm>
          <a:prstGeom prst="rect">
            <a:avLst/>
          </a:prstGeom>
        </p:spPr>
      </p:pic>
      <p:pic>
        <p:nvPicPr>
          <p:cNvPr id="6" name="Picture 5" descr="A map of a country&#10;&#10;Description automatically generated">
            <a:extLst>
              <a:ext uri="{FF2B5EF4-FFF2-40B4-BE49-F238E27FC236}">
                <a16:creationId xmlns:a16="http://schemas.microsoft.com/office/drawing/2014/main" id="{0A8CAA4E-D759-FCD9-1B69-2D3AC458868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866" y="1690688"/>
            <a:ext cx="10847934" cy="5035375"/>
          </a:xfrm>
          <a:prstGeom prst="rect">
            <a:avLst/>
          </a:prstGeom>
        </p:spPr>
      </p:pic>
      <p:pic>
        <p:nvPicPr>
          <p:cNvPr id="7" name="Picture 6" descr="A map of a body of water&#10;&#10;Description automatically generated">
            <a:extLst>
              <a:ext uri="{FF2B5EF4-FFF2-40B4-BE49-F238E27FC236}">
                <a16:creationId xmlns:a16="http://schemas.microsoft.com/office/drawing/2014/main" id="{3DF3C9F5-11FA-DBE0-71B8-1983F70C4AB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851" y="2025102"/>
            <a:ext cx="11084626" cy="4707170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BCD43AC9-6D3A-1D8F-3FCF-5B78FB660192}"/>
              </a:ext>
            </a:extLst>
          </p:cNvPr>
          <p:cNvGrpSpPr/>
          <p:nvPr/>
        </p:nvGrpSpPr>
        <p:grpSpPr>
          <a:xfrm>
            <a:off x="5974672" y="2105025"/>
            <a:ext cx="5342880" cy="2726109"/>
            <a:chOff x="5974672" y="2105025"/>
            <a:chExt cx="5342880" cy="2726109"/>
          </a:xfrm>
        </p:grpSpPr>
        <p:sp>
          <p:nvSpPr>
            <p:cNvPr id="2" name="Oval 1">
              <a:extLst>
                <a:ext uri="{FF2B5EF4-FFF2-40B4-BE49-F238E27FC236}">
                  <a16:creationId xmlns:a16="http://schemas.microsoft.com/office/drawing/2014/main" id="{AC6FB6E1-4DF5-1A23-1E8D-C11577181ADE}"/>
                </a:ext>
              </a:extLst>
            </p:cNvPr>
            <p:cNvSpPr/>
            <p:nvPr/>
          </p:nvSpPr>
          <p:spPr>
            <a:xfrm>
              <a:off x="5974672" y="4074050"/>
              <a:ext cx="724844" cy="757084"/>
            </a:xfrm>
            <a:prstGeom prst="ellipse">
              <a:avLst/>
            </a:prstGeom>
            <a:noFill/>
            <a:ln w="57150">
              <a:solidFill>
                <a:schemeClr val="accent2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  <p:sp>
          <p:nvSpPr>
            <p:cNvPr id="3" name="Oval 2">
              <a:extLst>
                <a:ext uri="{FF2B5EF4-FFF2-40B4-BE49-F238E27FC236}">
                  <a16:creationId xmlns:a16="http://schemas.microsoft.com/office/drawing/2014/main" id="{D138A9BD-A082-9F85-9F1A-0FEB82220355}"/>
                </a:ext>
              </a:extLst>
            </p:cNvPr>
            <p:cNvSpPr/>
            <p:nvPr/>
          </p:nvSpPr>
          <p:spPr>
            <a:xfrm>
              <a:off x="7149169" y="3769466"/>
              <a:ext cx="566906" cy="533592"/>
            </a:xfrm>
            <a:prstGeom prst="ellipse">
              <a:avLst/>
            </a:prstGeom>
            <a:noFill/>
            <a:ln w="57150">
              <a:solidFill>
                <a:schemeClr val="accent2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  <p:sp>
          <p:nvSpPr>
            <p:cNvPr id="4" name="Oval 3">
              <a:extLst>
                <a:ext uri="{FF2B5EF4-FFF2-40B4-BE49-F238E27FC236}">
                  <a16:creationId xmlns:a16="http://schemas.microsoft.com/office/drawing/2014/main" id="{85CD706C-BA40-327C-7192-AF4F494AF2A5}"/>
                </a:ext>
              </a:extLst>
            </p:cNvPr>
            <p:cNvSpPr/>
            <p:nvPr/>
          </p:nvSpPr>
          <p:spPr>
            <a:xfrm>
              <a:off x="9365572" y="2828925"/>
              <a:ext cx="578528" cy="600075"/>
            </a:xfrm>
            <a:prstGeom prst="ellipse">
              <a:avLst/>
            </a:prstGeom>
            <a:noFill/>
            <a:ln w="57150">
              <a:solidFill>
                <a:schemeClr val="accent2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6466D459-C5F8-DB23-FA1F-47D57FB94288}"/>
                </a:ext>
              </a:extLst>
            </p:cNvPr>
            <p:cNvSpPr/>
            <p:nvPr/>
          </p:nvSpPr>
          <p:spPr>
            <a:xfrm>
              <a:off x="10739024" y="2105025"/>
              <a:ext cx="578528" cy="600075"/>
            </a:xfrm>
            <a:prstGeom prst="ellipse">
              <a:avLst/>
            </a:prstGeom>
            <a:noFill/>
            <a:ln w="57150">
              <a:solidFill>
                <a:schemeClr val="accent2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</p:grpSp>
    </p:spTree>
    <p:extLst>
      <p:ext uri="{BB962C8B-B14F-4D97-AF65-F5344CB8AC3E}">
        <p14:creationId xmlns:p14="http://schemas.microsoft.com/office/powerpoint/2010/main" val="1300566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 descr="Logo&#10;&#10;Description automatically generated">
            <a:extLst>
              <a:ext uri="{FF2B5EF4-FFF2-40B4-BE49-F238E27FC236}">
                <a16:creationId xmlns:a16="http://schemas.microsoft.com/office/drawing/2014/main" id="{FF1AE195-AF77-4A3E-0D6C-8DB227D3B44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5" descr="A screenshot of a green and white list&#10;&#10;Description automatically generated">
            <a:extLst>
              <a:ext uri="{FF2B5EF4-FFF2-40B4-BE49-F238E27FC236}">
                <a16:creationId xmlns:a16="http://schemas.microsoft.com/office/drawing/2014/main" id="{478E1331-0801-4A4D-E1B1-F19FC1F7EF9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0809" y="54752"/>
            <a:ext cx="7701217" cy="6803248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F08E5BB5-FA00-FCFC-835A-46A620026FEE}"/>
              </a:ext>
            </a:extLst>
          </p:cNvPr>
          <p:cNvGrpSpPr/>
          <p:nvPr/>
        </p:nvGrpSpPr>
        <p:grpSpPr>
          <a:xfrm>
            <a:off x="2917317" y="1181862"/>
            <a:ext cx="2819400" cy="2474214"/>
            <a:chOff x="6858000" y="1316736"/>
            <a:chExt cx="2686812" cy="2427798"/>
          </a:xfrm>
        </p:grpSpPr>
        <p:sp>
          <p:nvSpPr>
            <p:cNvPr id="3" name="Oval 2">
              <a:extLst>
                <a:ext uri="{FF2B5EF4-FFF2-40B4-BE49-F238E27FC236}">
                  <a16:creationId xmlns:a16="http://schemas.microsoft.com/office/drawing/2014/main" id="{57CC9E03-E3D8-E8E7-B9AC-0511098C6914}"/>
                </a:ext>
              </a:extLst>
            </p:cNvPr>
            <p:cNvSpPr/>
            <p:nvPr/>
          </p:nvSpPr>
          <p:spPr>
            <a:xfrm>
              <a:off x="7754112" y="1316736"/>
              <a:ext cx="1563624" cy="246888"/>
            </a:xfrm>
            <a:prstGeom prst="ellipse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  <p:sp>
          <p:nvSpPr>
            <p:cNvPr id="5" name="Oval 4">
              <a:extLst>
                <a:ext uri="{FF2B5EF4-FFF2-40B4-BE49-F238E27FC236}">
                  <a16:creationId xmlns:a16="http://schemas.microsoft.com/office/drawing/2014/main" id="{33B667F5-F8D3-B395-D2A7-5811CDEB6138}"/>
                </a:ext>
              </a:extLst>
            </p:cNvPr>
            <p:cNvSpPr/>
            <p:nvPr/>
          </p:nvSpPr>
          <p:spPr>
            <a:xfrm>
              <a:off x="6858000" y="2496180"/>
              <a:ext cx="2246376" cy="246888"/>
            </a:xfrm>
            <a:prstGeom prst="ellipse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  <p:sp>
          <p:nvSpPr>
            <p:cNvPr id="7" name="Oval 6">
              <a:extLst>
                <a:ext uri="{FF2B5EF4-FFF2-40B4-BE49-F238E27FC236}">
                  <a16:creationId xmlns:a16="http://schemas.microsoft.com/office/drawing/2014/main" id="{C94A8EF1-C719-E127-B6D2-7A7602975463}"/>
                </a:ext>
              </a:extLst>
            </p:cNvPr>
            <p:cNvSpPr/>
            <p:nvPr/>
          </p:nvSpPr>
          <p:spPr>
            <a:xfrm>
              <a:off x="7981188" y="3497646"/>
              <a:ext cx="1563624" cy="246888"/>
            </a:xfrm>
            <a:prstGeom prst="ellipse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dirty="0"/>
            </a:p>
          </p:txBody>
        </p:sp>
      </p:grpSp>
      <p:pic>
        <p:nvPicPr>
          <p:cNvPr id="11" name="Picture 10" descr="A map of the north pole&#10;&#10;Description automatically generated">
            <a:extLst>
              <a:ext uri="{FF2B5EF4-FFF2-40B4-BE49-F238E27FC236}">
                <a16:creationId xmlns:a16="http://schemas.microsoft.com/office/drawing/2014/main" id="{6B539BE7-1B87-2CE1-F22D-DD0B1B97DFB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242107" y="147426"/>
            <a:ext cx="3779927" cy="53023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32328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screenshot of a green and white list&#10;&#10;Description automatically generated">
            <a:extLst>
              <a:ext uri="{FF2B5EF4-FFF2-40B4-BE49-F238E27FC236}">
                <a16:creationId xmlns:a16="http://schemas.microsoft.com/office/drawing/2014/main" id="{478E1331-0801-4A4D-E1B1-F19FC1F7EF9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3325" y="417834"/>
            <a:ext cx="6219168" cy="5494007"/>
          </a:xfrm>
          <a:prstGeom prst="rect">
            <a:avLst/>
          </a:prstGeom>
        </p:spPr>
      </p:pic>
      <p:pic>
        <p:nvPicPr>
          <p:cNvPr id="11" name="Picture 10" descr="A circular chart with different colored squares&#10;&#10;Description automatically generated">
            <a:extLst>
              <a:ext uri="{FF2B5EF4-FFF2-40B4-BE49-F238E27FC236}">
                <a16:creationId xmlns:a16="http://schemas.microsoft.com/office/drawing/2014/main" id="{463D2E5C-4EF6-ED83-76AA-B081565A1EA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3055" y="303335"/>
            <a:ext cx="6799514" cy="648872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E84BFD4-B931-B11A-8E56-8F0F32AC36BF}"/>
              </a:ext>
            </a:extLst>
          </p:cNvPr>
          <p:cNvSpPr txBox="1"/>
          <p:nvPr/>
        </p:nvSpPr>
        <p:spPr>
          <a:xfrm>
            <a:off x="289989" y="417834"/>
            <a:ext cx="3962990" cy="4524315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dirty="0">
                <a:solidFill>
                  <a:srgbClr val="000000"/>
                </a:solidFill>
                <a:latin typeface="Frutiger LT Std 45 Light"/>
              </a:rPr>
              <a:t>This report represents the most detailed  understanding of Ireland’s marine environment to date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pPr marL="285750" indent="-285750">
              <a:buFontTx/>
              <a:buChar char="-"/>
            </a:pPr>
            <a:r>
              <a:rPr lang="en-US" dirty="0">
                <a:solidFill>
                  <a:srgbClr val="000000"/>
                </a:solidFill>
                <a:latin typeface="Frutiger LT Std 45 Light"/>
              </a:rPr>
              <a:t>Data from over 20 monitoring programs and 22 scientific assessments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pPr marL="285750" indent="-285750">
              <a:buFontTx/>
              <a:buChar char="-"/>
            </a:pPr>
            <a:r>
              <a:rPr lang="en-US" dirty="0">
                <a:solidFill>
                  <a:srgbClr val="000000"/>
                </a:solidFill>
                <a:latin typeface="Frutiger LT Std 45 Light"/>
              </a:rPr>
              <a:t>Gaps remain in the assessments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pPr marL="285750" indent="-285750">
              <a:buFontTx/>
              <a:buChar char="-"/>
            </a:pPr>
            <a:r>
              <a:rPr lang="en-US" dirty="0">
                <a:solidFill>
                  <a:srgbClr val="000000"/>
                </a:solidFill>
                <a:latin typeface="Frutiger LT Std 45 Light"/>
              </a:rPr>
              <a:t>Challenges persist for Marine Biodiversity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pPr marL="285750" indent="-285750">
              <a:buFontTx/>
              <a:buChar char="-"/>
            </a:pPr>
            <a:r>
              <a:rPr lang="en-US" dirty="0">
                <a:solidFill>
                  <a:srgbClr val="000000"/>
                </a:solidFill>
                <a:latin typeface="Frutiger LT Std 45 Light"/>
              </a:rPr>
              <a:t>Progress has been made in reducing pollution</a:t>
            </a:r>
          </a:p>
          <a:p>
            <a:pPr marL="285750" indent="-285750">
              <a:buFontTx/>
              <a:buChar char="-"/>
            </a:pPr>
            <a:endParaRPr lang="en-IE" dirty="0"/>
          </a:p>
        </p:txBody>
      </p:sp>
      <p:pic>
        <p:nvPicPr>
          <p:cNvPr id="8" name="Picture 7" descr="Logo&#10;&#10;Description automatically generated">
            <a:extLst>
              <a:ext uri="{FF2B5EF4-FFF2-40B4-BE49-F238E27FC236}">
                <a16:creationId xmlns:a16="http://schemas.microsoft.com/office/drawing/2014/main" id="{420604C2-859A-04F3-E2FE-B06E464C664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8889674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8CC9E07D-6651-CC37-BAEA-92FCD07DF2C4}"/>
              </a:ext>
            </a:extLst>
          </p:cNvPr>
          <p:cNvSpPr txBox="1"/>
          <p:nvPr/>
        </p:nvSpPr>
        <p:spPr>
          <a:xfrm>
            <a:off x="263008" y="213395"/>
            <a:ext cx="11173088" cy="2462213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IE" sz="2800" b="1" i="0" u="none" strike="noStrike" baseline="0" dirty="0">
                <a:solidFill>
                  <a:srgbClr val="000000"/>
                </a:solidFill>
                <a:latin typeface="Frutiger LT Std 45 Light"/>
              </a:rPr>
              <a:t>Marine fisheries </a:t>
            </a:r>
            <a:endParaRPr lang="en-IE" sz="2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Ireland’s marine area is an extensive resource for seafood production. The value of fish and shellfish landed in Ireland was €507 million in 2022 (BIM, 2023a).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fishing continues to be the primary threat to ecosystem health despite a decrease in fishing pressure since the 1990s (ICES, 2022b).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Fewer stocks are achieving GES now than in 2020, while the number of unknown stocks remains the same. </a:t>
            </a:r>
            <a:endParaRPr lang="en-I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B9F8288-A6B2-20F1-70A0-B3EA64D49326}"/>
              </a:ext>
            </a:extLst>
          </p:cNvPr>
          <p:cNvSpPr txBox="1"/>
          <p:nvPr/>
        </p:nvSpPr>
        <p:spPr>
          <a:xfrm>
            <a:off x="263008" y="3291875"/>
            <a:ext cx="5406272" cy="2185214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IE" sz="2800" b="1" i="0" u="none" strike="noStrike" baseline="0" dirty="0">
                <a:solidFill>
                  <a:srgbClr val="000000"/>
                </a:solidFill>
                <a:latin typeface="Frutiger LT Std 45 Light"/>
              </a:rPr>
              <a:t>Marine Litter </a:t>
            </a:r>
            <a:endParaRPr lang="en-IE" sz="2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Despite a downward trend, marine litter continues to be problematic in Ireland’s marine environment. </a:t>
            </a: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While comparatively low by EU standards, beach litter remains above acceptable levels; with plastic </a:t>
            </a: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items being the main type of litter found on Ireland’s beaches.</a:t>
            </a:r>
            <a:endParaRPr lang="en-IE" dirty="0"/>
          </a:p>
        </p:txBody>
      </p:sp>
      <p:pic>
        <p:nvPicPr>
          <p:cNvPr id="6" name="Picture 5" descr="A diagram of a sea life cycle&#10;&#10;Description automatically generated with medium confidence">
            <a:extLst>
              <a:ext uri="{FF2B5EF4-FFF2-40B4-BE49-F238E27FC236}">
                <a16:creationId xmlns:a16="http://schemas.microsoft.com/office/drawing/2014/main" id="{9999FF12-B9CF-84FA-3AA3-B579EB4966B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00" y="2872624"/>
            <a:ext cx="4922781" cy="3922274"/>
          </a:xfrm>
          <a:prstGeom prst="rect">
            <a:avLst/>
          </a:prstGeom>
        </p:spPr>
      </p:pic>
      <p:pic>
        <p:nvPicPr>
          <p:cNvPr id="7" name="Picture 6" descr="Logo&#10;&#10;Description automatically generated">
            <a:extLst>
              <a:ext uri="{FF2B5EF4-FFF2-40B4-BE49-F238E27FC236}">
                <a16:creationId xmlns:a16="http://schemas.microsoft.com/office/drawing/2014/main" id="{D1D3F342-01D2-3178-40FA-83C60640423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80981551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graph of different types of water&#10;&#10;Description automatically generated">
            <a:extLst>
              <a:ext uri="{FF2B5EF4-FFF2-40B4-BE49-F238E27FC236}">
                <a16:creationId xmlns:a16="http://schemas.microsoft.com/office/drawing/2014/main" id="{90774CE7-ED08-33AF-B46F-18D92112CCE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55807" y="332943"/>
            <a:ext cx="6801799" cy="619211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121566A-79D9-C41F-15DB-920BF9B6803A}"/>
              </a:ext>
            </a:extLst>
          </p:cNvPr>
          <p:cNvSpPr txBox="1"/>
          <p:nvPr/>
        </p:nvSpPr>
        <p:spPr>
          <a:xfrm>
            <a:off x="66675" y="332943"/>
            <a:ext cx="5111496" cy="4154984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US" sz="2400" b="1" i="0" u="none" strike="noStrike" baseline="0" dirty="0">
                <a:solidFill>
                  <a:srgbClr val="000000"/>
                </a:solidFill>
                <a:latin typeface="Frutiger LT Std 45 Light"/>
              </a:rPr>
              <a:t>Climate change</a:t>
            </a:r>
          </a:p>
          <a:p>
            <a:endParaRPr lang="en-US" sz="2400" b="1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Global sea surface temperature is increasing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Ocean heat content</a:t>
            </a:r>
            <a:r>
              <a:rPr lang="en-US" sz="800" b="0" i="0" u="none" strike="noStrike" baseline="0" dirty="0">
                <a:solidFill>
                  <a:srgbClr val="000000"/>
                </a:solidFill>
                <a:latin typeface="Frutiger LT Std 45 Light"/>
              </a:rPr>
              <a:t> </a:t>
            </a: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continues to increase, and marine heatwaves are becoming more intense and frequent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>
                <a:solidFill>
                  <a:srgbClr val="000000"/>
                </a:solidFill>
                <a:latin typeface="Frutiger LT Std 45 Light"/>
              </a:rPr>
              <a:t>Ocean acidification remains a growing concern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>
                <a:solidFill>
                  <a:srgbClr val="000000"/>
                </a:solidFill>
                <a:latin typeface="Frutiger LT Std 45 Light"/>
              </a:rPr>
              <a:t>Changes in marine ecosystems, such as in the seasonality and abundance of many species including phytoplankton and zooplankton, are being seen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ED1E9B57-C0D4-5B82-0880-C7024C536BBA}"/>
              </a:ext>
            </a:extLst>
          </p:cNvPr>
          <p:cNvGrpSpPr/>
          <p:nvPr/>
        </p:nvGrpSpPr>
        <p:grpSpPr>
          <a:xfrm>
            <a:off x="238125" y="3018502"/>
            <a:ext cx="11805994" cy="3731562"/>
            <a:chOff x="238125" y="3018502"/>
            <a:chExt cx="11805994" cy="3731562"/>
          </a:xfrm>
        </p:grpSpPr>
        <p:pic>
          <p:nvPicPr>
            <p:cNvPr id="4" name="Picture 3" descr="A graph of a graph showing the average temperature&#10;&#10;Description automatically generated with medium confidence">
              <a:extLst>
                <a:ext uri="{FF2B5EF4-FFF2-40B4-BE49-F238E27FC236}">
                  <a16:creationId xmlns:a16="http://schemas.microsoft.com/office/drawing/2014/main" id="{CAE4D6F0-0974-B090-8AF1-27999DE458A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255807" y="3018502"/>
              <a:ext cx="6788312" cy="3600757"/>
            </a:xfrm>
            <a:prstGeom prst="rect">
              <a:avLst/>
            </a:prstGeom>
          </p:spPr>
        </p:pic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8D528A5B-0796-582B-6D20-F1BE8D800AC2}"/>
                </a:ext>
              </a:extLst>
            </p:cNvPr>
            <p:cNvSpPr txBox="1"/>
            <p:nvPr/>
          </p:nvSpPr>
          <p:spPr>
            <a:xfrm>
              <a:off x="238125" y="6488454"/>
              <a:ext cx="6096000" cy="261610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IE" sz="1100" dirty="0"/>
                <a:t>https://climatereanalyzer.org/clim/sst_daily/?dm_id=natlan</a:t>
              </a:r>
            </a:p>
          </p:txBody>
        </p:sp>
      </p:grpSp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8C91D400-6E7A-B15D-097F-ECCFC5C38FA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 descr="A blue cover with a blue background with white text&#10;&#10;Description automatically generated">
            <a:extLst>
              <a:ext uri="{FF2B5EF4-FFF2-40B4-BE49-F238E27FC236}">
                <a16:creationId xmlns:a16="http://schemas.microsoft.com/office/drawing/2014/main" id="{BF4D2AAA-0F34-927B-945B-BCFDD1E1C95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95828" y="4253752"/>
            <a:ext cx="1758513" cy="24963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59626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screen shot of a pie chart&#10;&#10;Description automatically generated">
            <a:extLst>
              <a:ext uri="{FF2B5EF4-FFF2-40B4-BE49-F238E27FC236}">
                <a16:creationId xmlns:a16="http://schemas.microsoft.com/office/drawing/2014/main" id="{2CB54A3A-D3C8-2AFF-44E3-952918041D9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14902" y="3429000"/>
            <a:ext cx="2631050" cy="3139321"/>
          </a:xfrm>
          <a:prstGeom prst="rect">
            <a:avLst/>
          </a:prstGeom>
        </p:spPr>
      </p:pic>
      <p:pic>
        <p:nvPicPr>
          <p:cNvPr id="5" name="Picture 4" descr="A map of the north sea&#10;&#10;Description automatically generated">
            <a:extLst>
              <a:ext uri="{FF2B5EF4-FFF2-40B4-BE49-F238E27FC236}">
                <a16:creationId xmlns:a16="http://schemas.microsoft.com/office/drawing/2014/main" id="{D2141B0F-3CCB-3B24-E4F2-CBE38833FF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46049" y="46984"/>
            <a:ext cx="4488776" cy="6764032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212C66A-D0B1-84BE-8F55-5D77496260C0}"/>
              </a:ext>
            </a:extLst>
          </p:cNvPr>
          <p:cNvSpPr txBox="1"/>
          <p:nvPr/>
        </p:nvSpPr>
        <p:spPr>
          <a:xfrm>
            <a:off x="257174" y="289679"/>
            <a:ext cx="6847713" cy="2677656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US" sz="2400" b="1" i="0" u="none" strike="noStrike" baseline="0" dirty="0">
                <a:solidFill>
                  <a:srgbClr val="000000"/>
                </a:solidFill>
                <a:latin typeface="Frutiger LT Std 45 Light"/>
              </a:rPr>
              <a:t>Protecting nature</a:t>
            </a: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Ireland has committed to protecting 30% of our marine areas by 2030 </a:t>
            </a: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endParaRPr lang="en-US" sz="1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proportion of our waters currently designated as protected marine sites has increased from 2.3% to ~ 9%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/>
              <a:t>The EU Biodiversity Strategy for 2030 calls for at least 10% of marine environment to be strictly protected, although this commitment has yet to be included in any EU or national legislation.</a:t>
            </a:r>
            <a:endParaRPr lang="en-IE" dirty="0"/>
          </a:p>
        </p:txBody>
      </p:sp>
      <p:pic>
        <p:nvPicPr>
          <p:cNvPr id="9" name="Picture 8" descr="Logo&#10;&#10;Description automatically generated">
            <a:extLst>
              <a:ext uri="{FF2B5EF4-FFF2-40B4-BE49-F238E27FC236}">
                <a16:creationId xmlns:a16="http://schemas.microsoft.com/office/drawing/2014/main" id="{EBDE5452-5839-3434-09DC-15402084639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9193781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map of the coast&#10;&#10;Description automatically generated">
            <a:extLst>
              <a:ext uri="{FF2B5EF4-FFF2-40B4-BE49-F238E27FC236}">
                <a16:creationId xmlns:a16="http://schemas.microsoft.com/office/drawing/2014/main" id="{C0589AA8-3F82-16BF-D006-DF96475AB79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43350" y="208695"/>
            <a:ext cx="8051995" cy="6517657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54EFFCEE-D7C0-0DBB-899A-8FCFF0E74BFB}"/>
              </a:ext>
            </a:extLst>
          </p:cNvPr>
          <p:cNvSpPr txBox="1"/>
          <p:nvPr/>
        </p:nvSpPr>
        <p:spPr>
          <a:xfrm>
            <a:off x="196655" y="627795"/>
            <a:ext cx="3518095" cy="3231654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US" sz="2400" b="1" i="0" u="none" strike="noStrike" baseline="0" dirty="0">
                <a:solidFill>
                  <a:srgbClr val="000000"/>
                </a:solidFill>
                <a:latin typeface="Frutiger LT Std 45 Light"/>
              </a:rPr>
              <a:t>Offshore Energy</a:t>
            </a:r>
          </a:p>
          <a:p>
            <a:endParaRPr lang="en-US" sz="1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Ireland has committed to achieving a target of at least 5 GW of installed offshore wind capacity in its maritime area by 2030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The plan also sets out a further commitment that up to 80% of Ireland’s electricity will be from renewable sources by 2030. </a:t>
            </a:r>
            <a:endParaRPr lang="en-IE" dirty="0"/>
          </a:p>
        </p:txBody>
      </p:sp>
      <p:pic>
        <p:nvPicPr>
          <p:cNvPr id="8" name="Picture 7" descr="Logo&#10;&#10;Description automatically generated">
            <a:extLst>
              <a:ext uri="{FF2B5EF4-FFF2-40B4-BE49-F238E27FC236}">
                <a16:creationId xmlns:a16="http://schemas.microsoft.com/office/drawing/2014/main" id="{14E1762E-6386-1B0B-D6EA-4F00B95819A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910494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0911BAB2-A52F-EC89-C1F5-CD0528B9EED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34150" y="3056023"/>
            <a:ext cx="5657850" cy="3797653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7BC7AED-8331-3766-DF43-3341DC114D6F}"/>
              </a:ext>
            </a:extLst>
          </p:cNvPr>
          <p:cNvSpPr txBox="1"/>
          <p:nvPr/>
        </p:nvSpPr>
        <p:spPr>
          <a:xfrm>
            <a:off x="247261" y="292695"/>
            <a:ext cx="10210800" cy="4462760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IE" sz="3200" b="0" i="0" u="none" strike="noStrike" baseline="0" dirty="0">
                <a:solidFill>
                  <a:srgbClr val="000000"/>
                </a:solidFill>
                <a:latin typeface="Frutiger LT Std 45 Light"/>
              </a:rPr>
              <a:t>Responses </a:t>
            </a: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MSFD Programme of Measures sets out Ireland’s plan to maintain or achieve GES for our marine waters up to 2028</a:t>
            </a:r>
            <a:r>
              <a:rPr lang="en-US" dirty="0">
                <a:solidFill>
                  <a:srgbClr val="000000"/>
                </a:solidFill>
                <a:latin typeface="Frutiger LT Std 45 Light"/>
              </a:rPr>
              <a:t>;</a:t>
            </a:r>
            <a:endParaRPr lang="en-US" sz="1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develop and expand Ireland’s MPAs </a:t>
            </a: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develop nature-based solutions in coastal and marine systems </a:t>
            </a: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develop an all-Ireland management strategy for non-indigenous species and invasive species in coastal and marine areas </a:t>
            </a:r>
          </a:p>
          <a:p>
            <a:endParaRPr lang="en-IE" sz="1800" b="0" i="0" u="none" strike="noStrike" baseline="0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WFD Water Action Plan just released which has three core aims;</a:t>
            </a: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to prevent and reduce water pollution, </a:t>
            </a: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to let more rivers run free and restore their natural ecosystem functions, </a:t>
            </a:r>
          </a:p>
          <a:p>
            <a:pPr marL="285750" indent="-285750">
              <a:buFontTx/>
              <a:buChar char="-"/>
            </a:pPr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and to continue the positive trajectory of investment in water infrastructure. </a:t>
            </a:r>
          </a:p>
          <a:p>
            <a:pPr marL="285750" indent="-285750">
              <a:buFontTx/>
              <a:buChar char="-"/>
            </a:pPr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sz="1800" b="0" i="0" u="none" strike="noStrike" baseline="0" dirty="0">
                <a:solidFill>
                  <a:srgbClr val="000000"/>
                </a:solidFill>
                <a:latin typeface="Frutiger LT Std 45 Light"/>
              </a:rPr>
              <a:t>Actions under the WFD will be key in addressing nutrient pressures in nearshore waters and stopping these effects spreading to coastal waters and beyond</a:t>
            </a:r>
          </a:p>
        </p:txBody>
      </p:sp>
      <p:pic>
        <p:nvPicPr>
          <p:cNvPr id="6" name="Picture 5" descr="Logo&#10;&#10;Description automatically generated">
            <a:extLst>
              <a:ext uri="{FF2B5EF4-FFF2-40B4-BE49-F238E27FC236}">
                <a16:creationId xmlns:a16="http://schemas.microsoft.com/office/drawing/2014/main" id="{25D78A3A-3FD7-01C3-F4EF-1B0F254452A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28611895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iagram of a marine area&#10;&#10;Description automatically generated with medium confidence">
            <a:extLst>
              <a:ext uri="{FF2B5EF4-FFF2-40B4-BE49-F238E27FC236}">
                <a16:creationId xmlns:a16="http://schemas.microsoft.com/office/drawing/2014/main" id="{249494B4-46CA-7C10-15BC-73A872EE061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78225" y="1409817"/>
            <a:ext cx="7680959" cy="4976246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7BC7AED-8331-3766-DF43-3341DC114D6F}"/>
              </a:ext>
            </a:extLst>
          </p:cNvPr>
          <p:cNvSpPr txBox="1"/>
          <p:nvPr/>
        </p:nvSpPr>
        <p:spPr>
          <a:xfrm>
            <a:off x="69334" y="243336"/>
            <a:ext cx="3899162" cy="3354765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wrap="square">
            <a:spAutoFit/>
          </a:bodyPr>
          <a:lstStyle/>
          <a:p>
            <a:r>
              <a:rPr lang="en-IE" sz="3200" b="0" i="0" u="none" strike="noStrike" baseline="0" dirty="0">
                <a:solidFill>
                  <a:srgbClr val="000000"/>
                </a:solidFill>
                <a:latin typeface="Frutiger LT Std 45 Light"/>
              </a:rPr>
              <a:t>Responses </a:t>
            </a:r>
          </a:p>
          <a:p>
            <a:endParaRPr lang="en-US" dirty="0">
              <a:solidFill>
                <a:srgbClr val="000000"/>
              </a:solidFill>
              <a:latin typeface="Frutiger LT Std 45 Light"/>
            </a:endParaRPr>
          </a:p>
          <a:p>
            <a:r>
              <a:rPr lang="en-US" dirty="0"/>
              <a:t>Maritime Area Planning Act establishes a planning system for Ireland’s maritime area</a:t>
            </a:r>
          </a:p>
          <a:p>
            <a:endParaRPr lang="en-US" dirty="0"/>
          </a:p>
          <a:p>
            <a:r>
              <a:rPr lang="en-US" dirty="0"/>
              <a:t>MARA was established in July 2023 as an independent regulatory body responsible for managing and regulating development and activity in Ireland’s maritime area</a:t>
            </a:r>
            <a:endParaRPr lang="en-IE" dirty="0"/>
          </a:p>
        </p:txBody>
      </p:sp>
      <p:pic>
        <p:nvPicPr>
          <p:cNvPr id="7" name="Picture 6" descr="Logo&#10;&#10;Description automatically generated">
            <a:extLst>
              <a:ext uri="{FF2B5EF4-FFF2-40B4-BE49-F238E27FC236}">
                <a16:creationId xmlns:a16="http://schemas.microsoft.com/office/drawing/2014/main" id="{8016C11C-5682-DA49-5D07-E3B8B74C1BA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96600321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message&#10;&#10;Description automatically generated">
            <a:extLst>
              <a:ext uri="{FF2B5EF4-FFF2-40B4-BE49-F238E27FC236}">
                <a16:creationId xmlns:a16="http://schemas.microsoft.com/office/drawing/2014/main" id="{1E9DDE28-F25B-16EC-6709-68610B7951E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3391" y="819150"/>
            <a:ext cx="9866972" cy="4905375"/>
          </a:xfrm>
          <a:prstGeom prst="rect">
            <a:avLst/>
          </a:prstGeom>
        </p:spPr>
      </p:pic>
      <p:pic>
        <p:nvPicPr>
          <p:cNvPr id="4" name="Picture 3" descr="Logo&#10;&#10;Description automatically generated">
            <a:extLst>
              <a:ext uri="{FF2B5EF4-FFF2-40B4-BE49-F238E27FC236}">
                <a16:creationId xmlns:a16="http://schemas.microsoft.com/office/drawing/2014/main" id="{79A71C72-5382-0251-2B03-64E8293A875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5070423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A screenshot of a message&#10;&#10;Description automatically generated">
            <a:extLst>
              <a:ext uri="{FF2B5EF4-FFF2-40B4-BE49-F238E27FC236}">
                <a16:creationId xmlns:a16="http://schemas.microsoft.com/office/drawing/2014/main" id="{F05B68D8-4962-ECF0-4B6A-F270CD3C438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3391" y="819150"/>
            <a:ext cx="9866972" cy="4905375"/>
          </a:xfrm>
          <a:prstGeom prst="rect">
            <a:avLst/>
          </a:prstGeom>
        </p:spPr>
      </p:pic>
      <p:sp>
        <p:nvSpPr>
          <p:cNvPr id="9" name="Oval 8">
            <a:extLst>
              <a:ext uri="{FF2B5EF4-FFF2-40B4-BE49-F238E27FC236}">
                <a16:creationId xmlns:a16="http://schemas.microsoft.com/office/drawing/2014/main" id="{C5802B06-9658-69C2-44EB-9F4BF7EA9432}"/>
              </a:ext>
            </a:extLst>
          </p:cNvPr>
          <p:cNvSpPr/>
          <p:nvPr/>
        </p:nvSpPr>
        <p:spPr>
          <a:xfrm>
            <a:off x="7635441" y="170209"/>
            <a:ext cx="2880828" cy="2596896"/>
          </a:xfrm>
          <a:prstGeom prst="ellipse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Fishing remains a significant pressure in our oceans, with less than 20% of the fish stocks assessed being sustainably fished </a:t>
            </a:r>
            <a:endParaRPr lang="en-IE" dirty="0">
              <a:solidFill>
                <a:schemeClr val="bg1"/>
              </a:solidFill>
              <a:latin typeface="Frutiger LT Std 45 Light"/>
            </a:endParaRPr>
          </a:p>
        </p:txBody>
      </p:sp>
      <p:sp>
        <p:nvSpPr>
          <p:cNvPr id="10" name="Flowchart: Connector 9">
            <a:extLst>
              <a:ext uri="{FF2B5EF4-FFF2-40B4-BE49-F238E27FC236}">
                <a16:creationId xmlns:a16="http://schemas.microsoft.com/office/drawing/2014/main" id="{E9F27D3B-3442-BC67-30C6-069CEAC6205B}"/>
              </a:ext>
            </a:extLst>
          </p:cNvPr>
          <p:cNvSpPr/>
          <p:nvPr/>
        </p:nvSpPr>
        <p:spPr>
          <a:xfrm>
            <a:off x="182518" y="143737"/>
            <a:ext cx="2578608" cy="2450592"/>
          </a:xfrm>
          <a:prstGeom prst="flowChartConnector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800" b="0" i="0" u="none" strike="noStrike" baseline="0" dirty="0">
                <a:solidFill>
                  <a:schemeClr val="bg1"/>
                </a:solidFill>
                <a:latin typeface="Frutiger LT Std 45 Light"/>
              </a:rPr>
              <a:t>64% of our estuaries are at moderate or worse status</a:t>
            </a:r>
            <a:endParaRPr lang="en-IE" dirty="0">
              <a:solidFill>
                <a:schemeClr val="bg1"/>
              </a:solidFill>
            </a:endParaRPr>
          </a:p>
        </p:txBody>
      </p:sp>
      <p:sp>
        <p:nvSpPr>
          <p:cNvPr id="11" name="Flowchart: Connector 10">
            <a:extLst>
              <a:ext uri="{FF2B5EF4-FFF2-40B4-BE49-F238E27FC236}">
                <a16:creationId xmlns:a16="http://schemas.microsoft.com/office/drawing/2014/main" id="{38D5FC61-D087-A825-96B3-03699272E74E}"/>
              </a:ext>
            </a:extLst>
          </p:cNvPr>
          <p:cNvSpPr/>
          <p:nvPr/>
        </p:nvSpPr>
        <p:spPr>
          <a:xfrm>
            <a:off x="3373805" y="463040"/>
            <a:ext cx="3227832" cy="2935224"/>
          </a:xfrm>
          <a:prstGeom prst="flowChartConnector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Climate change impacts are already being seen in our marine waters, with changes in sea levels and temperatures and ocean acidification evident </a:t>
            </a:r>
            <a:endParaRPr lang="en-IE" dirty="0">
              <a:solidFill>
                <a:schemeClr val="bg1"/>
              </a:solidFill>
              <a:latin typeface="Frutiger LT Std 45 Light"/>
            </a:endParaRPr>
          </a:p>
        </p:txBody>
      </p:sp>
      <p:sp>
        <p:nvSpPr>
          <p:cNvPr id="7" name="Flowchart: Connector 6">
            <a:extLst>
              <a:ext uri="{FF2B5EF4-FFF2-40B4-BE49-F238E27FC236}">
                <a16:creationId xmlns:a16="http://schemas.microsoft.com/office/drawing/2014/main" id="{E9F19222-DA15-F4CF-23F1-AD4FF21B71CD}"/>
              </a:ext>
            </a:extLst>
          </p:cNvPr>
          <p:cNvSpPr/>
          <p:nvPr/>
        </p:nvSpPr>
        <p:spPr>
          <a:xfrm>
            <a:off x="634003" y="3038375"/>
            <a:ext cx="2578608" cy="2450592"/>
          </a:xfrm>
          <a:prstGeom prst="flowChartConnector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Challenges persist for Marine Biodiversity</a:t>
            </a:r>
            <a:endParaRPr lang="en-IE" dirty="0">
              <a:solidFill>
                <a:schemeClr val="bg1"/>
              </a:solidFill>
              <a:latin typeface="Frutiger LT Std 45 Light"/>
            </a:endParaRPr>
          </a:p>
        </p:txBody>
      </p:sp>
      <p:sp>
        <p:nvSpPr>
          <p:cNvPr id="8" name="Flowchart: Connector 7">
            <a:extLst>
              <a:ext uri="{FF2B5EF4-FFF2-40B4-BE49-F238E27FC236}">
                <a16:creationId xmlns:a16="http://schemas.microsoft.com/office/drawing/2014/main" id="{E02C4B6D-0C95-9461-F167-5FCB210E2B98}"/>
              </a:ext>
            </a:extLst>
          </p:cNvPr>
          <p:cNvSpPr/>
          <p:nvPr/>
        </p:nvSpPr>
        <p:spPr>
          <a:xfrm>
            <a:off x="5211905" y="3745723"/>
            <a:ext cx="2578608" cy="2450592"/>
          </a:xfrm>
          <a:prstGeom prst="flowChartConnector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77% of bathing sites had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‘excellent’ water quality, while 97% met the minimum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standard</a:t>
            </a:r>
            <a:endParaRPr lang="en-IE" dirty="0">
              <a:solidFill>
                <a:schemeClr val="bg1"/>
              </a:solidFill>
              <a:latin typeface="Frutiger LT Std 45 Light"/>
            </a:endParaRPr>
          </a:p>
        </p:txBody>
      </p:sp>
      <p:sp>
        <p:nvSpPr>
          <p:cNvPr id="14" name="Flowchart: Connector 13">
            <a:extLst>
              <a:ext uri="{FF2B5EF4-FFF2-40B4-BE49-F238E27FC236}">
                <a16:creationId xmlns:a16="http://schemas.microsoft.com/office/drawing/2014/main" id="{AAE0A46F-73A1-9453-CF2E-2CD3EDC21DE2}"/>
              </a:ext>
            </a:extLst>
          </p:cNvPr>
          <p:cNvSpPr/>
          <p:nvPr/>
        </p:nvSpPr>
        <p:spPr>
          <a:xfrm>
            <a:off x="8979389" y="2865600"/>
            <a:ext cx="2578608" cy="2450592"/>
          </a:xfrm>
          <a:prstGeom prst="flowChartConnector">
            <a:avLst/>
          </a:prstGeom>
          <a:solidFill>
            <a:srgbClr val="4472C4">
              <a:alpha val="85098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bg1"/>
                </a:solidFill>
                <a:latin typeface="Frutiger LT Std 45 Light"/>
              </a:rPr>
              <a:t>Nature based solutions for addressing climate, biodiversity and enrichment issues are being developed</a:t>
            </a:r>
            <a:endParaRPr lang="en-IE" dirty="0">
              <a:solidFill>
                <a:schemeClr val="bg1"/>
              </a:solidFill>
              <a:latin typeface="Frutiger LT Std 45 Light"/>
            </a:endParaRPr>
          </a:p>
        </p:txBody>
      </p:sp>
      <p:pic>
        <p:nvPicPr>
          <p:cNvPr id="16" name="Picture 15" descr="Logo&#10;&#10;Description automatically generated">
            <a:extLst>
              <a:ext uri="{FF2B5EF4-FFF2-40B4-BE49-F238E27FC236}">
                <a16:creationId xmlns:a16="http://schemas.microsoft.com/office/drawing/2014/main" id="{8EBC6921-6A5B-F54B-726E-324D8C16714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672137"/>
            <a:ext cx="1905000" cy="9239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6684636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3FEB5D30-EDA3-4762-8B09-7338246D3220}"/>
</file>

<file path=customXml/itemProps2.xml><?xml version="1.0" encoding="utf-8"?>
<ds:datastoreItem xmlns:ds="http://schemas.openxmlformats.org/officeDocument/2006/customXml" ds:itemID="{0F84A224-0764-4402-8598-2E9F21710747}"/>
</file>

<file path=docProps/app.xml><?xml version="1.0" encoding="utf-8"?>
<Properties xmlns="http://schemas.openxmlformats.org/officeDocument/2006/extended-properties" xmlns:vt="http://schemas.openxmlformats.org/officeDocument/2006/docPropsVTypes">
  <TotalTime>892</TotalTime>
  <Words>858</Words>
  <Application>Microsoft Office PowerPoint</Application>
  <PresentationFormat>Widescreen</PresentationFormat>
  <Paragraphs>120</Paragraphs>
  <Slides>19</Slides>
  <Notes>14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5" baseType="lpstr">
      <vt:lpstr>Arial</vt:lpstr>
      <vt:lpstr>Calibri</vt:lpstr>
      <vt:lpstr>Calibri Light</vt:lpstr>
      <vt:lpstr>Frutiger LT Std 45 Light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Biological Quality Elements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EPA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Robert Wilkes</dc:creator>
  <cp:lastModifiedBy>Robert Wilkes</cp:lastModifiedBy>
  <cp:revision>1</cp:revision>
  <dcterms:created xsi:type="dcterms:W3CDTF">2024-10-09T11:20:11Z</dcterms:created>
  <dcterms:modified xsi:type="dcterms:W3CDTF">2024-10-15T10:52:16Z</dcterms:modified>
</cp:coreProperties>
</file>