
<file path=[Content_Types].xml><?xml version="1.0" encoding="utf-8"?>
<Types xmlns="http://schemas.openxmlformats.org/package/2006/content-types">
  <Default Extension="emf" ContentType="image/x-emf"/>
  <Default Extension="jpeg" ContentType="image/jpeg"/>
  <Default Extension="png" ContentType="image/png"/>
  <Default Extension="rels" ContentType="application/vnd.openxmlformats-package.relationships+xml"/>
  <Default Extension="tmp" ContentType="image/png"/>
  <Default Extension="xml" ContentType="application/xml"/>
  <Override PartName="/ppt/presentation.xml" ContentType="application/vnd.openxmlformats-officedocument.presentationml.presentation.main+xml"/>
  <Override PartName="/customXml/itemProps1.xml" ContentType="application/vnd.openxmlformats-officedocument.customXmlProperties+xml"/>
  <Override PartName="/customXml/itemProps2.xml" ContentType="application/vnd.openxmlformats-officedocument.customXmlProperties+xml"/>
  <Override PartName="/customXml/itemProps3.xml" ContentType="application/vnd.openxmlformats-officedocument.customXmlProperties+xml"/>
  <Override PartName="/customXml/itemProps4.xml" ContentType="application/vnd.openxmlformats-officedocument.customXmlProperties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s/slide33.xml" ContentType="application/vnd.openxmlformats-officedocument.presentationml.slide+xml"/>
  <Override PartName="/ppt/slides/slide34.xml" ContentType="application/vnd.openxmlformats-officedocument.presentationml.slide+xml"/>
  <Override PartName="/ppt/slides/slide35.xml" ContentType="application/vnd.openxmlformats-officedocument.presentationml.slide+xml"/>
  <Override PartName="/ppt/slides/slide36.xml" ContentType="application/vnd.openxmlformats-officedocument.presentationml.slide+xml"/>
  <Override PartName="/ppt/slides/slide37.xml" ContentType="application/vnd.openxmlformats-officedocument.presentationml.slide+xml"/>
  <Override PartName="/ppt/slides/slide38.xml" ContentType="application/vnd.openxmlformats-officedocument.presentationml.slide+xml"/>
  <Override PartName="/ppt/slides/slide39.xml" ContentType="application/vnd.openxmlformats-officedocument.presentationml.slide+xml"/>
  <Override PartName="/ppt/slides/slide40.xml" ContentType="application/vnd.openxmlformats-officedocument.presentationml.slide+xml"/>
  <Override PartName="/ppt/slides/slide41.xml" ContentType="application/vnd.openxmlformats-officedocument.presentationml.slide+xml"/>
  <Override PartName="/ppt/slides/slide42.xml" ContentType="application/vnd.openxmlformats-officedocument.presentationml.slide+xml"/>
  <Override PartName="/ppt/slides/slide43.xml" ContentType="application/vnd.openxmlformats-officedocument.presentationml.slide+xml"/>
  <Override PartName="/ppt/slides/slide44.xml" ContentType="application/vnd.openxmlformats-officedocument.presentationml.slide+xml"/>
  <Override PartName="/ppt/slides/slide45.xml" ContentType="application/vnd.openxmlformats-officedocument.presentationml.slide+xml"/>
  <Override PartName="/ppt/slides/slide46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20.xml" ContentType="application/vnd.openxmlformats-officedocument.presentationml.slideLayout+xml"/>
  <Override PartName="/ppt/slideLayouts/slideLayout21.xml" ContentType="application/vnd.openxmlformats-officedocument.presentationml.slideLayout+xml"/>
  <Override PartName="/ppt/slideLayouts/slideLayout22.xml" ContentType="application/vnd.openxmlformats-officedocument.presentationml.slideLayout+xml"/>
  <Override PartName="/ppt/slideLayouts/slideLayout23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ppt/notesSlides/notesSlide11.xml" ContentType="application/vnd.openxmlformats-officedocument.presentationml.notesSlide+xml"/>
  <Override PartName="/ppt/notesSlides/notesSlide12.xml" ContentType="application/vnd.openxmlformats-officedocument.presentationml.notesSlide+xml"/>
  <Override PartName="/ppt/notesSlides/notesSlide13.xml" ContentType="application/vnd.openxmlformats-officedocument.presentationml.notesSlide+xml"/>
  <Override PartName="/ppt/notesSlides/notesSlide14.xml" ContentType="application/vnd.openxmlformats-officedocument.presentationml.notesSlide+xml"/>
  <Override PartName="/ppt/notesSlides/notesSlide15.xml" ContentType="application/vnd.openxmlformats-officedocument.presentationml.notesSlide+xml"/>
  <Override PartName="/ppt/notesSlides/notesSlide16.xml" ContentType="application/vnd.openxmlformats-officedocument.presentationml.notesSlide+xml"/>
  <Override PartName="/ppt/notesSlides/notesSlide17.xml" ContentType="application/vnd.openxmlformats-officedocument.presentationml.notesSlide+xml"/>
  <Override PartName="/ppt/notesSlides/notesSlide18.xml" ContentType="application/vnd.openxmlformats-officedocument.presentationml.notesSlide+xml"/>
  <Override PartName="/ppt/notesSlides/notesSlide19.xml" ContentType="application/vnd.openxmlformats-officedocument.presentationml.notesSlide+xml"/>
  <Override PartName="/ppt/notesSlides/notesSlide20.xml" ContentType="application/vnd.openxmlformats-officedocument.presentationml.notesSlide+xml"/>
  <Override PartName="/ppt/notesSlides/notesSlide21.xml" ContentType="application/vnd.openxmlformats-officedocument.presentationml.notesSlide+xml"/>
  <Override PartName="/ppt/notesSlides/notesSlide22.xml" ContentType="application/vnd.openxmlformats-officedocument.presentationml.notesSlide+xml"/>
  <Override PartName="/ppt/notesSlides/notesSlide23.xml" ContentType="application/vnd.openxmlformats-officedocument.presentationml.notesSlide+xml"/>
  <Override PartName="/ppt/notesSlides/notesSlide24.xml" ContentType="application/vnd.openxmlformats-officedocument.presentationml.notesSlide+xml"/>
  <Override PartName="/ppt/notesSlides/notesSlide25.xml" ContentType="application/vnd.openxmlformats-officedocument.presentationml.notesSlide+xml"/>
  <Override PartName="/ppt/notesSlides/notesSlide26.xml" ContentType="application/vnd.openxmlformats-officedocument.presentationml.notesSlide+xml"/>
  <Override PartName="/ppt/notesSlides/notesSlide27.xml" ContentType="application/vnd.openxmlformats-officedocument.presentationml.notesSlide+xml"/>
  <Override PartName="/ppt/notesSlides/notesSlide28.xml" ContentType="application/vnd.openxmlformats-officedocument.presentationml.notesSlide+xml"/>
  <Override PartName="/ppt/notesSlides/notesSlide29.xml" ContentType="application/vnd.openxmlformats-officedocument.presentationml.notesSlide+xml"/>
  <Override PartName="/ppt/notesSlides/notesSlide30.xml" ContentType="application/vnd.openxmlformats-officedocument.presentationml.notesSlide+xml"/>
  <Override PartName="/ppt/notesSlides/notesSlide31.xml" ContentType="application/vnd.openxmlformats-officedocument.presentationml.notesSlide+xml"/>
  <Override PartName="/ppt/notesSlides/notesSlide32.xml" ContentType="application/vnd.openxmlformats-officedocument.presentationml.notesSlide+xml"/>
  <Override PartName="/ppt/changesInfos/changesInfo1.xml" ContentType="application/vnd.ms-powerpoint.changesinfo+xml"/>
  <Override PartName="/ppt/revisionInfo.xml" ContentType="application/vnd.ms-powerpoint.revisioninfo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Relationship Id="rId4" Type="http://schemas.openxmlformats.org/officeDocument/2006/relationships/custom-properties" Target="docProps/custom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48" r:id="rId5"/>
    <p:sldMasterId id="2147483670" r:id="rId6"/>
  </p:sldMasterIdLst>
  <p:notesMasterIdLst>
    <p:notesMasterId r:id="rId53"/>
  </p:notesMasterIdLst>
  <p:sldIdLst>
    <p:sldId id="265" r:id="rId7"/>
    <p:sldId id="283" r:id="rId8"/>
    <p:sldId id="294" r:id="rId9"/>
    <p:sldId id="309" r:id="rId10"/>
    <p:sldId id="306" r:id="rId11"/>
    <p:sldId id="310" r:id="rId12"/>
    <p:sldId id="300" r:id="rId13"/>
    <p:sldId id="302" r:id="rId14"/>
    <p:sldId id="313" r:id="rId15"/>
    <p:sldId id="316" r:id="rId16"/>
    <p:sldId id="318" r:id="rId17"/>
    <p:sldId id="320" r:id="rId18"/>
    <p:sldId id="321" r:id="rId19"/>
    <p:sldId id="324" r:id="rId20"/>
    <p:sldId id="327" r:id="rId21"/>
    <p:sldId id="328" r:id="rId22"/>
    <p:sldId id="330" r:id="rId23"/>
    <p:sldId id="372" r:id="rId24"/>
    <p:sldId id="335" r:id="rId25"/>
    <p:sldId id="336" r:id="rId26"/>
    <p:sldId id="340" r:id="rId27"/>
    <p:sldId id="342" r:id="rId28"/>
    <p:sldId id="343" r:id="rId29"/>
    <p:sldId id="346" r:id="rId30"/>
    <p:sldId id="348" r:id="rId31"/>
    <p:sldId id="351" r:id="rId32"/>
    <p:sldId id="352" r:id="rId33"/>
    <p:sldId id="354" r:id="rId34"/>
    <p:sldId id="349" r:id="rId35"/>
    <p:sldId id="356" r:id="rId36"/>
    <p:sldId id="355" r:id="rId37"/>
    <p:sldId id="358" r:id="rId38"/>
    <p:sldId id="380" r:id="rId39"/>
    <p:sldId id="347" r:id="rId40"/>
    <p:sldId id="363" r:id="rId41"/>
    <p:sldId id="364" r:id="rId42"/>
    <p:sldId id="370" r:id="rId43"/>
    <p:sldId id="295" r:id="rId44"/>
    <p:sldId id="367" r:id="rId45"/>
    <p:sldId id="371" r:id="rId46"/>
    <p:sldId id="374" r:id="rId47"/>
    <p:sldId id="376" r:id="rId48"/>
    <p:sldId id="378" r:id="rId49"/>
    <p:sldId id="379" r:id="rId50"/>
    <p:sldId id="377" r:id="rId51"/>
    <p:sldId id="373" r:id="rId52"/>
  </p:sldIdLst>
  <p:sldSz cx="9144000" cy="5143500" type="screen16x9"/>
  <p:notesSz cx="6858000" cy="91440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162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8D1F99"/>
    <a:srgbClr val="006DB5"/>
    <a:srgbClr val="996600"/>
    <a:srgbClr val="00AFA3"/>
    <a:srgbClr val="3A9C90"/>
    <a:srgbClr val="0D588F"/>
    <a:srgbClr val="005893"/>
    <a:srgbClr val="3A9E91"/>
    <a:srgbClr val="309A85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revisionInfo.xml><?xml version="1.0" encoding="utf-8"?>
<p1510:revInfo xmlns:a="http://schemas.openxmlformats.org/drawingml/2006/main" xmlns:r="http://schemas.openxmlformats.org/officeDocument/2006/relationships" xmlns:p1510="http://schemas.microsoft.com/office/powerpoint/2015/10/main">
  <p1510:revLst>
    <p1510:client id="{205731B2-B638-4EF5-9989-3C1A56318503}" v="7" dt="2024-10-10T07:41:34.123"/>
  </p1510:revLst>
</p1510:revInfo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413" autoAdjust="0"/>
    <p:restoredTop sz="94660"/>
  </p:normalViewPr>
  <p:slideViewPr>
    <p:cSldViewPr snapToGrid="0">
      <p:cViewPr varScale="1">
        <p:scale>
          <a:sx n="130" d="100"/>
          <a:sy n="130" d="100"/>
        </p:scale>
        <p:origin x="91" y="158"/>
      </p:cViewPr>
      <p:guideLst>
        <p:guide orient="horz" pos="1620"/>
        <p:guide pos="288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7.xml"/><Relationship Id="rId18" Type="http://schemas.openxmlformats.org/officeDocument/2006/relationships/slide" Target="slides/slide12.xml"/><Relationship Id="rId26" Type="http://schemas.openxmlformats.org/officeDocument/2006/relationships/slide" Target="slides/slide20.xml"/><Relationship Id="rId39" Type="http://schemas.openxmlformats.org/officeDocument/2006/relationships/slide" Target="slides/slide33.xml"/><Relationship Id="rId21" Type="http://schemas.openxmlformats.org/officeDocument/2006/relationships/slide" Target="slides/slide15.xml"/><Relationship Id="rId34" Type="http://schemas.openxmlformats.org/officeDocument/2006/relationships/slide" Target="slides/slide28.xml"/><Relationship Id="rId42" Type="http://schemas.openxmlformats.org/officeDocument/2006/relationships/slide" Target="slides/slide36.xml"/><Relationship Id="rId47" Type="http://schemas.openxmlformats.org/officeDocument/2006/relationships/slide" Target="slides/slide41.xml"/><Relationship Id="rId50" Type="http://schemas.openxmlformats.org/officeDocument/2006/relationships/slide" Target="slides/slide44.xml"/><Relationship Id="rId55" Type="http://schemas.openxmlformats.org/officeDocument/2006/relationships/viewProps" Target="viewProps.xml"/><Relationship Id="rId7" Type="http://schemas.openxmlformats.org/officeDocument/2006/relationships/slide" Target="slides/slide1.xml"/><Relationship Id="rId2" Type="http://schemas.openxmlformats.org/officeDocument/2006/relationships/customXml" Target="../customXml/item2.xml"/><Relationship Id="rId16" Type="http://schemas.openxmlformats.org/officeDocument/2006/relationships/slide" Target="slides/slide10.xml"/><Relationship Id="rId29" Type="http://schemas.openxmlformats.org/officeDocument/2006/relationships/slide" Target="slides/slide23.xml"/><Relationship Id="rId11" Type="http://schemas.openxmlformats.org/officeDocument/2006/relationships/slide" Target="slides/slide5.xml"/><Relationship Id="rId24" Type="http://schemas.openxmlformats.org/officeDocument/2006/relationships/slide" Target="slides/slide18.xml"/><Relationship Id="rId32" Type="http://schemas.openxmlformats.org/officeDocument/2006/relationships/slide" Target="slides/slide26.xml"/><Relationship Id="rId37" Type="http://schemas.openxmlformats.org/officeDocument/2006/relationships/slide" Target="slides/slide31.xml"/><Relationship Id="rId40" Type="http://schemas.openxmlformats.org/officeDocument/2006/relationships/slide" Target="slides/slide34.xml"/><Relationship Id="rId45" Type="http://schemas.openxmlformats.org/officeDocument/2006/relationships/slide" Target="slides/slide39.xml"/><Relationship Id="rId53" Type="http://schemas.openxmlformats.org/officeDocument/2006/relationships/notesMaster" Target="notesMasters/notesMaster1.xml"/><Relationship Id="rId58" Type="http://schemas.microsoft.com/office/2016/11/relationships/changesInfo" Target="changesInfos/changesInfo1.xml"/><Relationship Id="rId5" Type="http://schemas.openxmlformats.org/officeDocument/2006/relationships/slideMaster" Target="slideMasters/slideMaster1.xml"/><Relationship Id="rId19" Type="http://schemas.openxmlformats.org/officeDocument/2006/relationships/slide" Target="slides/slide13.xml"/><Relationship Id="rId4" Type="http://schemas.openxmlformats.org/officeDocument/2006/relationships/customXml" Target="../customXml/item4.xml"/><Relationship Id="rId9" Type="http://schemas.openxmlformats.org/officeDocument/2006/relationships/slide" Target="slides/slide3.xml"/><Relationship Id="rId14" Type="http://schemas.openxmlformats.org/officeDocument/2006/relationships/slide" Target="slides/slide8.xml"/><Relationship Id="rId22" Type="http://schemas.openxmlformats.org/officeDocument/2006/relationships/slide" Target="slides/slide16.xml"/><Relationship Id="rId27" Type="http://schemas.openxmlformats.org/officeDocument/2006/relationships/slide" Target="slides/slide21.xml"/><Relationship Id="rId30" Type="http://schemas.openxmlformats.org/officeDocument/2006/relationships/slide" Target="slides/slide24.xml"/><Relationship Id="rId35" Type="http://schemas.openxmlformats.org/officeDocument/2006/relationships/slide" Target="slides/slide29.xml"/><Relationship Id="rId43" Type="http://schemas.openxmlformats.org/officeDocument/2006/relationships/slide" Target="slides/slide37.xml"/><Relationship Id="rId48" Type="http://schemas.openxmlformats.org/officeDocument/2006/relationships/slide" Target="slides/slide42.xml"/><Relationship Id="rId56" Type="http://schemas.openxmlformats.org/officeDocument/2006/relationships/theme" Target="theme/theme1.xml"/><Relationship Id="rId8" Type="http://schemas.openxmlformats.org/officeDocument/2006/relationships/slide" Target="slides/slide2.xml"/><Relationship Id="rId51" Type="http://schemas.openxmlformats.org/officeDocument/2006/relationships/slide" Target="slides/slide45.xml"/><Relationship Id="rId3" Type="http://schemas.openxmlformats.org/officeDocument/2006/relationships/customXml" Target="../customXml/item3.xml"/><Relationship Id="rId12" Type="http://schemas.openxmlformats.org/officeDocument/2006/relationships/slide" Target="slides/slide6.xml"/><Relationship Id="rId17" Type="http://schemas.openxmlformats.org/officeDocument/2006/relationships/slide" Target="slides/slide11.xml"/><Relationship Id="rId25" Type="http://schemas.openxmlformats.org/officeDocument/2006/relationships/slide" Target="slides/slide19.xml"/><Relationship Id="rId33" Type="http://schemas.openxmlformats.org/officeDocument/2006/relationships/slide" Target="slides/slide27.xml"/><Relationship Id="rId38" Type="http://schemas.openxmlformats.org/officeDocument/2006/relationships/slide" Target="slides/slide32.xml"/><Relationship Id="rId46" Type="http://schemas.openxmlformats.org/officeDocument/2006/relationships/slide" Target="slides/slide40.xml"/><Relationship Id="rId59" Type="http://schemas.microsoft.com/office/2015/10/relationships/revisionInfo" Target="revisionInfo.xml"/><Relationship Id="rId20" Type="http://schemas.openxmlformats.org/officeDocument/2006/relationships/slide" Target="slides/slide14.xml"/><Relationship Id="rId41" Type="http://schemas.openxmlformats.org/officeDocument/2006/relationships/slide" Target="slides/slide35.xml"/><Relationship Id="rId54" Type="http://schemas.openxmlformats.org/officeDocument/2006/relationships/presProps" Target="presProps.xml"/><Relationship Id="rId1" Type="http://schemas.openxmlformats.org/officeDocument/2006/relationships/customXml" Target="../customXml/item1.xml"/><Relationship Id="rId6" Type="http://schemas.openxmlformats.org/officeDocument/2006/relationships/slideMaster" Target="slideMasters/slideMaster2.xml"/><Relationship Id="rId15" Type="http://schemas.openxmlformats.org/officeDocument/2006/relationships/slide" Target="slides/slide9.xml"/><Relationship Id="rId23" Type="http://schemas.openxmlformats.org/officeDocument/2006/relationships/slide" Target="slides/slide17.xml"/><Relationship Id="rId28" Type="http://schemas.openxmlformats.org/officeDocument/2006/relationships/slide" Target="slides/slide22.xml"/><Relationship Id="rId36" Type="http://schemas.openxmlformats.org/officeDocument/2006/relationships/slide" Target="slides/slide30.xml"/><Relationship Id="rId49" Type="http://schemas.openxmlformats.org/officeDocument/2006/relationships/slide" Target="slides/slide43.xml"/><Relationship Id="rId57" Type="http://schemas.openxmlformats.org/officeDocument/2006/relationships/tableStyles" Target="tableStyles.xml"/><Relationship Id="rId10" Type="http://schemas.openxmlformats.org/officeDocument/2006/relationships/slide" Target="slides/slide4.xml"/><Relationship Id="rId31" Type="http://schemas.openxmlformats.org/officeDocument/2006/relationships/slide" Target="slides/slide25.xml"/><Relationship Id="rId44" Type="http://schemas.openxmlformats.org/officeDocument/2006/relationships/slide" Target="slides/slide38.xml"/><Relationship Id="rId52" Type="http://schemas.openxmlformats.org/officeDocument/2006/relationships/slide" Target="slides/slide46.xml"/></Relationships>
</file>

<file path=ppt/changesInfos/changesInfo1.xml><?xml version="1.0" encoding="utf-8"?>
<pc:chgInfo xmlns:a="http://schemas.openxmlformats.org/drawingml/2006/main" xmlns:r="http://schemas.openxmlformats.org/officeDocument/2006/relationships" xmlns:ac="http://schemas.microsoft.com/office/drawing/2013/main/command" xmlns:pc="http://schemas.microsoft.com/office/powerpoint/2013/main/command">
  <pc:docChgLst>
    <pc:chgData name="Andy Fanning" userId="28b4243a-1c5e-48af-b8f9-9b3d5812915f" providerId="ADAL" clId="{205731B2-B638-4EF5-9989-3C1A56318503}"/>
    <pc:docChg chg="undo custSel addSld delSld modSld sldOrd">
      <pc:chgData name="Andy Fanning" userId="28b4243a-1c5e-48af-b8f9-9b3d5812915f" providerId="ADAL" clId="{205731B2-B638-4EF5-9989-3C1A56318503}" dt="2024-10-10T07:45:19.031" v="81"/>
      <pc:docMkLst>
        <pc:docMk/>
      </pc:docMkLst>
      <pc:sldChg chg="del">
        <pc:chgData name="Andy Fanning" userId="28b4243a-1c5e-48af-b8f9-9b3d5812915f" providerId="ADAL" clId="{205731B2-B638-4EF5-9989-3C1A56318503}" dt="2024-10-09T09:46:56.166" v="41" actId="47"/>
        <pc:sldMkLst>
          <pc:docMk/>
          <pc:sldMk cId="612305141" sldId="257"/>
        </pc:sldMkLst>
      </pc:sldChg>
      <pc:sldChg chg="del">
        <pc:chgData name="Andy Fanning" userId="28b4243a-1c5e-48af-b8f9-9b3d5812915f" providerId="ADAL" clId="{205731B2-B638-4EF5-9989-3C1A56318503}" dt="2024-10-09T09:44:16.083" v="7" actId="47"/>
        <pc:sldMkLst>
          <pc:docMk/>
          <pc:sldMk cId="700179053" sldId="297"/>
        </pc:sldMkLst>
      </pc:sldChg>
      <pc:sldChg chg="del">
        <pc:chgData name="Andy Fanning" userId="28b4243a-1c5e-48af-b8f9-9b3d5812915f" providerId="ADAL" clId="{205731B2-B638-4EF5-9989-3C1A56318503}" dt="2024-10-09T09:43:59.951" v="3" actId="47"/>
        <pc:sldMkLst>
          <pc:docMk/>
          <pc:sldMk cId="2016700072" sldId="298"/>
        </pc:sldMkLst>
      </pc:sldChg>
      <pc:sldChg chg="del">
        <pc:chgData name="Andy Fanning" userId="28b4243a-1c5e-48af-b8f9-9b3d5812915f" providerId="ADAL" clId="{205731B2-B638-4EF5-9989-3C1A56318503}" dt="2024-10-09T09:44:28.924" v="10" actId="47"/>
        <pc:sldMkLst>
          <pc:docMk/>
          <pc:sldMk cId="1356403139" sldId="299"/>
        </pc:sldMkLst>
      </pc:sldChg>
      <pc:sldChg chg="add del">
        <pc:chgData name="Andy Fanning" userId="28b4243a-1c5e-48af-b8f9-9b3d5812915f" providerId="ADAL" clId="{205731B2-B638-4EF5-9989-3C1A56318503}" dt="2024-10-09T09:44:23.789" v="9" actId="47"/>
        <pc:sldMkLst>
          <pc:docMk/>
          <pc:sldMk cId="3956198806" sldId="300"/>
        </pc:sldMkLst>
      </pc:sldChg>
      <pc:sldChg chg="del">
        <pc:chgData name="Andy Fanning" userId="28b4243a-1c5e-48af-b8f9-9b3d5812915f" providerId="ADAL" clId="{205731B2-B638-4EF5-9989-3C1A56318503}" dt="2024-10-09T09:44:31.273" v="11" actId="47"/>
        <pc:sldMkLst>
          <pc:docMk/>
          <pc:sldMk cId="1500309310" sldId="301"/>
        </pc:sldMkLst>
      </pc:sldChg>
      <pc:sldChg chg="del">
        <pc:chgData name="Andy Fanning" userId="28b4243a-1c5e-48af-b8f9-9b3d5812915f" providerId="ADAL" clId="{205731B2-B638-4EF5-9989-3C1A56318503}" dt="2024-10-09T09:43:54.009" v="0" actId="47"/>
        <pc:sldMkLst>
          <pc:docMk/>
          <pc:sldMk cId="2175169187" sldId="303"/>
        </pc:sldMkLst>
      </pc:sldChg>
      <pc:sldChg chg="del">
        <pc:chgData name="Andy Fanning" userId="28b4243a-1c5e-48af-b8f9-9b3d5812915f" providerId="ADAL" clId="{205731B2-B638-4EF5-9989-3C1A56318503}" dt="2024-10-09T09:43:55.187" v="1" actId="47"/>
        <pc:sldMkLst>
          <pc:docMk/>
          <pc:sldMk cId="3344489202" sldId="304"/>
        </pc:sldMkLst>
      </pc:sldChg>
      <pc:sldChg chg="del">
        <pc:chgData name="Andy Fanning" userId="28b4243a-1c5e-48af-b8f9-9b3d5812915f" providerId="ADAL" clId="{205731B2-B638-4EF5-9989-3C1A56318503}" dt="2024-10-09T09:43:57.497" v="2" actId="47"/>
        <pc:sldMkLst>
          <pc:docMk/>
          <pc:sldMk cId="3963941544" sldId="305"/>
        </pc:sldMkLst>
      </pc:sldChg>
      <pc:sldChg chg="del">
        <pc:chgData name="Andy Fanning" userId="28b4243a-1c5e-48af-b8f9-9b3d5812915f" providerId="ADAL" clId="{205731B2-B638-4EF5-9989-3C1A56318503}" dt="2024-10-09T09:44:10.570" v="5" actId="47"/>
        <pc:sldMkLst>
          <pc:docMk/>
          <pc:sldMk cId="276428790" sldId="307"/>
        </pc:sldMkLst>
      </pc:sldChg>
      <pc:sldChg chg="del">
        <pc:chgData name="Andy Fanning" userId="28b4243a-1c5e-48af-b8f9-9b3d5812915f" providerId="ADAL" clId="{205731B2-B638-4EF5-9989-3C1A56318503}" dt="2024-10-09T09:44:14.088" v="6" actId="47"/>
        <pc:sldMkLst>
          <pc:docMk/>
          <pc:sldMk cId="4290058936" sldId="308"/>
        </pc:sldMkLst>
      </pc:sldChg>
      <pc:sldChg chg="del">
        <pc:chgData name="Andy Fanning" userId="28b4243a-1c5e-48af-b8f9-9b3d5812915f" providerId="ADAL" clId="{205731B2-B638-4EF5-9989-3C1A56318503}" dt="2024-10-09T09:44:03.641" v="4" actId="47"/>
        <pc:sldMkLst>
          <pc:docMk/>
          <pc:sldMk cId="2415534801" sldId="311"/>
        </pc:sldMkLst>
      </pc:sldChg>
      <pc:sldChg chg="del">
        <pc:chgData name="Andy Fanning" userId="28b4243a-1c5e-48af-b8f9-9b3d5812915f" providerId="ADAL" clId="{205731B2-B638-4EF5-9989-3C1A56318503}" dt="2024-10-09T09:44:34.330" v="12" actId="47"/>
        <pc:sldMkLst>
          <pc:docMk/>
          <pc:sldMk cId="2361046689" sldId="312"/>
        </pc:sldMkLst>
      </pc:sldChg>
      <pc:sldChg chg="del">
        <pc:chgData name="Andy Fanning" userId="28b4243a-1c5e-48af-b8f9-9b3d5812915f" providerId="ADAL" clId="{205731B2-B638-4EF5-9989-3C1A56318503}" dt="2024-10-09T09:44:39.947" v="13" actId="47"/>
        <pc:sldMkLst>
          <pc:docMk/>
          <pc:sldMk cId="298742321" sldId="314"/>
        </pc:sldMkLst>
      </pc:sldChg>
      <pc:sldChg chg="del">
        <pc:chgData name="Andy Fanning" userId="28b4243a-1c5e-48af-b8f9-9b3d5812915f" providerId="ADAL" clId="{205731B2-B638-4EF5-9989-3C1A56318503}" dt="2024-10-09T09:44:47.830" v="14" actId="47"/>
        <pc:sldMkLst>
          <pc:docMk/>
          <pc:sldMk cId="1011027233" sldId="315"/>
        </pc:sldMkLst>
      </pc:sldChg>
      <pc:sldChg chg="del">
        <pc:chgData name="Andy Fanning" userId="28b4243a-1c5e-48af-b8f9-9b3d5812915f" providerId="ADAL" clId="{205731B2-B638-4EF5-9989-3C1A56318503}" dt="2024-10-09T09:44:50.058" v="15" actId="47"/>
        <pc:sldMkLst>
          <pc:docMk/>
          <pc:sldMk cId="3200207046" sldId="317"/>
        </pc:sldMkLst>
      </pc:sldChg>
      <pc:sldChg chg="del">
        <pc:chgData name="Andy Fanning" userId="28b4243a-1c5e-48af-b8f9-9b3d5812915f" providerId="ADAL" clId="{205731B2-B638-4EF5-9989-3C1A56318503}" dt="2024-10-09T09:44:54.653" v="16" actId="47"/>
        <pc:sldMkLst>
          <pc:docMk/>
          <pc:sldMk cId="3909475780" sldId="319"/>
        </pc:sldMkLst>
      </pc:sldChg>
      <pc:sldChg chg="del">
        <pc:chgData name="Andy Fanning" userId="28b4243a-1c5e-48af-b8f9-9b3d5812915f" providerId="ADAL" clId="{205731B2-B638-4EF5-9989-3C1A56318503}" dt="2024-10-09T09:44:59.736" v="17" actId="47"/>
        <pc:sldMkLst>
          <pc:docMk/>
          <pc:sldMk cId="590677602" sldId="322"/>
        </pc:sldMkLst>
      </pc:sldChg>
      <pc:sldChg chg="del">
        <pc:chgData name="Andy Fanning" userId="28b4243a-1c5e-48af-b8f9-9b3d5812915f" providerId="ADAL" clId="{205731B2-B638-4EF5-9989-3C1A56318503}" dt="2024-10-09T09:45:01.626" v="18" actId="47"/>
        <pc:sldMkLst>
          <pc:docMk/>
          <pc:sldMk cId="1480872871" sldId="323"/>
        </pc:sldMkLst>
      </pc:sldChg>
      <pc:sldChg chg="del">
        <pc:chgData name="Andy Fanning" userId="28b4243a-1c5e-48af-b8f9-9b3d5812915f" providerId="ADAL" clId="{205731B2-B638-4EF5-9989-3C1A56318503}" dt="2024-10-09T09:47:23.210" v="44" actId="47"/>
        <pc:sldMkLst>
          <pc:docMk/>
          <pc:sldMk cId="864638382" sldId="325"/>
        </pc:sldMkLst>
      </pc:sldChg>
      <pc:sldChg chg="del">
        <pc:chgData name="Andy Fanning" userId="28b4243a-1c5e-48af-b8f9-9b3d5812915f" providerId="ADAL" clId="{205731B2-B638-4EF5-9989-3C1A56318503}" dt="2024-10-09T09:45:08.326" v="19" actId="47"/>
        <pc:sldMkLst>
          <pc:docMk/>
          <pc:sldMk cId="934409144" sldId="326"/>
        </pc:sldMkLst>
      </pc:sldChg>
      <pc:sldChg chg="del">
        <pc:chgData name="Andy Fanning" userId="28b4243a-1c5e-48af-b8f9-9b3d5812915f" providerId="ADAL" clId="{205731B2-B638-4EF5-9989-3C1A56318503}" dt="2024-10-09T09:45:24.204" v="20" actId="2696"/>
        <pc:sldMkLst>
          <pc:docMk/>
          <pc:sldMk cId="3164365700" sldId="329"/>
        </pc:sldMkLst>
      </pc:sldChg>
      <pc:sldChg chg="del">
        <pc:chgData name="Andy Fanning" userId="28b4243a-1c5e-48af-b8f9-9b3d5812915f" providerId="ADAL" clId="{205731B2-B638-4EF5-9989-3C1A56318503}" dt="2024-10-09T09:45:31.947" v="22" actId="47"/>
        <pc:sldMkLst>
          <pc:docMk/>
          <pc:sldMk cId="2924451317" sldId="332"/>
        </pc:sldMkLst>
      </pc:sldChg>
      <pc:sldChg chg="del">
        <pc:chgData name="Andy Fanning" userId="28b4243a-1c5e-48af-b8f9-9b3d5812915f" providerId="ADAL" clId="{205731B2-B638-4EF5-9989-3C1A56318503}" dt="2024-10-09T09:45:28.844" v="21" actId="47"/>
        <pc:sldMkLst>
          <pc:docMk/>
          <pc:sldMk cId="1700170254" sldId="334"/>
        </pc:sldMkLst>
      </pc:sldChg>
      <pc:sldChg chg="del">
        <pc:chgData name="Andy Fanning" userId="28b4243a-1c5e-48af-b8f9-9b3d5812915f" providerId="ADAL" clId="{205731B2-B638-4EF5-9989-3C1A56318503}" dt="2024-10-09T09:45:37.290" v="23" actId="47"/>
        <pc:sldMkLst>
          <pc:docMk/>
          <pc:sldMk cId="2061029064" sldId="337"/>
        </pc:sldMkLst>
      </pc:sldChg>
      <pc:sldChg chg="del">
        <pc:chgData name="Andy Fanning" userId="28b4243a-1c5e-48af-b8f9-9b3d5812915f" providerId="ADAL" clId="{205731B2-B638-4EF5-9989-3C1A56318503}" dt="2024-10-09T09:45:39.996" v="24" actId="47"/>
        <pc:sldMkLst>
          <pc:docMk/>
          <pc:sldMk cId="874105818" sldId="338"/>
        </pc:sldMkLst>
      </pc:sldChg>
      <pc:sldChg chg="del">
        <pc:chgData name="Andy Fanning" userId="28b4243a-1c5e-48af-b8f9-9b3d5812915f" providerId="ADAL" clId="{205731B2-B638-4EF5-9989-3C1A56318503}" dt="2024-10-09T09:45:44.998" v="25" actId="47"/>
        <pc:sldMkLst>
          <pc:docMk/>
          <pc:sldMk cId="354940501" sldId="339"/>
        </pc:sldMkLst>
      </pc:sldChg>
      <pc:sldChg chg="del">
        <pc:chgData name="Andy Fanning" userId="28b4243a-1c5e-48af-b8f9-9b3d5812915f" providerId="ADAL" clId="{205731B2-B638-4EF5-9989-3C1A56318503}" dt="2024-10-09T09:45:49.709" v="26" actId="47"/>
        <pc:sldMkLst>
          <pc:docMk/>
          <pc:sldMk cId="3466846363" sldId="341"/>
        </pc:sldMkLst>
      </pc:sldChg>
      <pc:sldChg chg="del">
        <pc:chgData name="Andy Fanning" userId="28b4243a-1c5e-48af-b8f9-9b3d5812915f" providerId="ADAL" clId="{205731B2-B638-4EF5-9989-3C1A56318503}" dt="2024-10-09T09:45:51.782" v="27" actId="47"/>
        <pc:sldMkLst>
          <pc:docMk/>
          <pc:sldMk cId="756383089" sldId="344"/>
        </pc:sldMkLst>
      </pc:sldChg>
      <pc:sldChg chg="del">
        <pc:chgData name="Andy Fanning" userId="28b4243a-1c5e-48af-b8f9-9b3d5812915f" providerId="ADAL" clId="{205731B2-B638-4EF5-9989-3C1A56318503}" dt="2024-10-09T09:45:59.819" v="28" actId="47"/>
        <pc:sldMkLst>
          <pc:docMk/>
          <pc:sldMk cId="3971700701" sldId="345"/>
        </pc:sldMkLst>
      </pc:sldChg>
      <pc:sldChg chg="del">
        <pc:chgData name="Andy Fanning" userId="28b4243a-1c5e-48af-b8f9-9b3d5812915f" providerId="ADAL" clId="{205731B2-B638-4EF5-9989-3C1A56318503}" dt="2024-10-09T09:46:05.985" v="29" actId="47"/>
        <pc:sldMkLst>
          <pc:docMk/>
          <pc:sldMk cId="2384941525" sldId="353"/>
        </pc:sldMkLst>
      </pc:sldChg>
      <pc:sldChg chg="ord">
        <pc:chgData name="Andy Fanning" userId="28b4243a-1c5e-48af-b8f9-9b3d5812915f" providerId="ADAL" clId="{205731B2-B638-4EF5-9989-3C1A56318503}" dt="2024-10-10T07:45:19.031" v="81"/>
        <pc:sldMkLst>
          <pc:docMk/>
          <pc:sldMk cId="1155490194" sldId="356"/>
        </pc:sldMkLst>
      </pc:sldChg>
      <pc:sldChg chg="del">
        <pc:chgData name="Andy Fanning" userId="28b4243a-1c5e-48af-b8f9-9b3d5812915f" providerId="ADAL" clId="{205731B2-B638-4EF5-9989-3C1A56318503}" dt="2024-10-09T09:46:11.140" v="30" actId="47"/>
        <pc:sldMkLst>
          <pc:docMk/>
          <pc:sldMk cId="2626350933" sldId="357"/>
        </pc:sldMkLst>
      </pc:sldChg>
      <pc:sldChg chg="addSp delSp modSp mod">
        <pc:chgData name="Andy Fanning" userId="28b4243a-1c5e-48af-b8f9-9b3d5812915f" providerId="ADAL" clId="{205731B2-B638-4EF5-9989-3C1A56318503}" dt="2024-10-10T07:41:40.487" v="79" actId="1076"/>
        <pc:sldMkLst>
          <pc:docMk/>
          <pc:sldMk cId="2087307817" sldId="358"/>
        </pc:sldMkLst>
        <pc:picChg chg="add mod">
          <ac:chgData name="Andy Fanning" userId="28b4243a-1c5e-48af-b8f9-9b3d5812915f" providerId="ADAL" clId="{205731B2-B638-4EF5-9989-3C1A56318503}" dt="2024-10-10T07:41:40.487" v="79" actId="1076"/>
          <ac:picMkLst>
            <pc:docMk/>
            <pc:sldMk cId="2087307817" sldId="358"/>
            <ac:picMk id="2" creationId="{43ABBD96-E93A-B932-9089-56D396BC96C3}"/>
          </ac:picMkLst>
        </pc:picChg>
        <pc:picChg chg="add del mod">
          <ac:chgData name="Andy Fanning" userId="28b4243a-1c5e-48af-b8f9-9b3d5812915f" providerId="ADAL" clId="{205731B2-B638-4EF5-9989-3C1A56318503}" dt="2024-10-09T15:46:34.135" v="58" actId="478"/>
          <ac:picMkLst>
            <pc:docMk/>
            <pc:sldMk cId="2087307817" sldId="358"/>
            <ac:picMk id="4" creationId="{1DB2864E-7BA6-3EB5-AF39-4A7B925815FE}"/>
          </ac:picMkLst>
        </pc:picChg>
        <pc:picChg chg="add mod">
          <ac:chgData name="Andy Fanning" userId="28b4243a-1c5e-48af-b8f9-9b3d5812915f" providerId="ADAL" clId="{205731B2-B638-4EF5-9989-3C1A56318503}" dt="2024-10-10T07:41:31.870" v="76" actId="1076"/>
          <ac:picMkLst>
            <pc:docMk/>
            <pc:sldMk cId="2087307817" sldId="358"/>
            <ac:picMk id="6" creationId="{E8B9DFD4-AA61-2F26-78B2-C4C42F417778}"/>
          </ac:picMkLst>
        </pc:picChg>
        <pc:picChg chg="del">
          <ac:chgData name="Andy Fanning" userId="28b4243a-1c5e-48af-b8f9-9b3d5812915f" providerId="ADAL" clId="{205731B2-B638-4EF5-9989-3C1A56318503}" dt="2024-10-09T15:45:05.333" v="45" actId="478"/>
          <ac:picMkLst>
            <pc:docMk/>
            <pc:sldMk cId="2087307817" sldId="358"/>
            <ac:picMk id="7" creationId="{209EB961-2166-14B3-09BC-03F30D5D61AC}"/>
          </ac:picMkLst>
        </pc:picChg>
        <pc:picChg chg="del mod">
          <ac:chgData name="Andy Fanning" userId="28b4243a-1c5e-48af-b8f9-9b3d5812915f" providerId="ADAL" clId="{205731B2-B638-4EF5-9989-3C1A56318503}" dt="2024-10-09T15:48:00.511" v="72" actId="21"/>
          <ac:picMkLst>
            <pc:docMk/>
            <pc:sldMk cId="2087307817" sldId="358"/>
            <ac:picMk id="9" creationId="{2CA1A9BD-3701-5817-02B5-4F5C185E3B1E}"/>
          </ac:picMkLst>
        </pc:picChg>
      </pc:sldChg>
      <pc:sldChg chg="del">
        <pc:chgData name="Andy Fanning" userId="28b4243a-1c5e-48af-b8f9-9b3d5812915f" providerId="ADAL" clId="{205731B2-B638-4EF5-9989-3C1A56318503}" dt="2024-10-09T09:46:13.339" v="31" actId="47"/>
        <pc:sldMkLst>
          <pc:docMk/>
          <pc:sldMk cId="3946899313" sldId="359"/>
        </pc:sldMkLst>
      </pc:sldChg>
      <pc:sldChg chg="del">
        <pc:chgData name="Andy Fanning" userId="28b4243a-1c5e-48af-b8f9-9b3d5812915f" providerId="ADAL" clId="{205731B2-B638-4EF5-9989-3C1A56318503}" dt="2024-10-09T09:46:19.045" v="32" actId="47"/>
        <pc:sldMkLst>
          <pc:docMk/>
          <pc:sldMk cId="1129061886" sldId="360"/>
        </pc:sldMkLst>
      </pc:sldChg>
      <pc:sldChg chg="add del">
        <pc:chgData name="Andy Fanning" userId="28b4243a-1c5e-48af-b8f9-9b3d5812915f" providerId="ADAL" clId="{205731B2-B638-4EF5-9989-3C1A56318503}" dt="2024-10-09T09:46:30.991" v="35" actId="47"/>
        <pc:sldMkLst>
          <pc:docMk/>
          <pc:sldMk cId="4079922068" sldId="361"/>
        </pc:sldMkLst>
      </pc:sldChg>
      <pc:sldChg chg="del">
        <pc:chgData name="Andy Fanning" userId="28b4243a-1c5e-48af-b8f9-9b3d5812915f" providerId="ADAL" clId="{205731B2-B638-4EF5-9989-3C1A56318503}" dt="2024-10-09T09:46:32.765" v="36" actId="47"/>
        <pc:sldMkLst>
          <pc:docMk/>
          <pc:sldMk cId="4238416666" sldId="362"/>
        </pc:sldMkLst>
      </pc:sldChg>
      <pc:sldChg chg="del">
        <pc:chgData name="Andy Fanning" userId="28b4243a-1c5e-48af-b8f9-9b3d5812915f" providerId="ADAL" clId="{205731B2-B638-4EF5-9989-3C1A56318503}" dt="2024-10-09T09:46:38.993" v="37" actId="47"/>
        <pc:sldMkLst>
          <pc:docMk/>
          <pc:sldMk cId="3424231089" sldId="365"/>
        </pc:sldMkLst>
      </pc:sldChg>
      <pc:sldChg chg="del">
        <pc:chgData name="Andy Fanning" userId="28b4243a-1c5e-48af-b8f9-9b3d5812915f" providerId="ADAL" clId="{205731B2-B638-4EF5-9989-3C1A56318503}" dt="2024-10-09T09:46:41.476" v="38" actId="47"/>
        <pc:sldMkLst>
          <pc:docMk/>
          <pc:sldMk cId="568114677" sldId="366"/>
        </pc:sldMkLst>
      </pc:sldChg>
      <pc:sldChg chg="del">
        <pc:chgData name="Andy Fanning" userId="28b4243a-1c5e-48af-b8f9-9b3d5812915f" providerId="ADAL" clId="{205731B2-B638-4EF5-9989-3C1A56318503}" dt="2024-10-09T09:46:47.470" v="39" actId="47"/>
        <pc:sldMkLst>
          <pc:docMk/>
          <pc:sldMk cId="3634322731" sldId="369"/>
        </pc:sldMkLst>
      </pc:sldChg>
      <pc:sldChg chg="ord">
        <pc:chgData name="Andy Fanning" userId="28b4243a-1c5e-48af-b8f9-9b3d5812915f" providerId="ADAL" clId="{205731B2-B638-4EF5-9989-3C1A56318503}" dt="2024-10-09T09:47:04.788" v="43"/>
        <pc:sldMkLst>
          <pc:docMk/>
          <pc:sldMk cId="2255129666" sldId="377"/>
        </pc:sldMkLst>
      </pc:sldChg>
      <pc:sldChg chg="addSp delSp modSp add mod">
        <pc:chgData name="Andy Fanning" userId="28b4243a-1c5e-48af-b8f9-9b3d5812915f" providerId="ADAL" clId="{205731B2-B638-4EF5-9989-3C1A56318503}" dt="2024-10-09T15:48:09.280" v="74" actId="1076"/>
        <pc:sldMkLst>
          <pc:docMk/>
          <pc:sldMk cId="3069446063" sldId="380"/>
        </pc:sldMkLst>
        <pc:picChg chg="add del mod">
          <ac:chgData name="Andy Fanning" userId="28b4243a-1c5e-48af-b8f9-9b3d5812915f" providerId="ADAL" clId="{205731B2-B638-4EF5-9989-3C1A56318503}" dt="2024-10-09T15:47:24.448" v="66" actId="478"/>
          <ac:picMkLst>
            <pc:docMk/>
            <pc:sldMk cId="3069446063" sldId="380"/>
            <ac:picMk id="4" creationId="{13DAFA21-4E5F-C0B1-DBE9-28B8D3382B3A}"/>
          </ac:picMkLst>
        </pc:picChg>
        <pc:picChg chg="del">
          <ac:chgData name="Andy Fanning" userId="28b4243a-1c5e-48af-b8f9-9b3d5812915f" providerId="ADAL" clId="{205731B2-B638-4EF5-9989-3C1A56318503}" dt="2024-10-09T15:46:51.317" v="60" actId="478"/>
          <ac:picMkLst>
            <pc:docMk/>
            <pc:sldMk cId="3069446063" sldId="380"/>
            <ac:picMk id="6" creationId="{E8B9DFD4-AA61-2F26-78B2-C4C42F417778}"/>
          </ac:picMkLst>
        </pc:picChg>
        <pc:picChg chg="add mod">
          <ac:chgData name="Andy Fanning" userId="28b4243a-1c5e-48af-b8f9-9b3d5812915f" providerId="ADAL" clId="{205731B2-B638-4EF5-9989-3C1A56318503}" dt="2024-10-09T15:47:56.101" v="71" actId="1076"/>
          <ac:picMkLst>
            <pc:docMk/>
            <pc:sldMk cId="3069446063" sldId="380"/>
            <ac:picMk id="7" creationId="{A35612AE-2158-FEFE-8B17-CA4268B9114D}"/>
          </ac:picMkLst>
        </pc:picChg>
        <pc:picChg chg="add mod">
          <ac:chgData name="Andy Fanning" userId="28b4243a-1c5e-48af-b8f9-9b3d5812915f" providerId="ADAL" clId="{205731B2-B638-4EF5-9989-3C1A56318503}" dt="2024-10-09T15:48:09.280" v="74" actId="1076"/>
          <ac:picMkLst>
            <pc:docMk/>
            <pc:sldMk cId="3069446063" sldId="380"/>
            <ac:picMk id="8" creationId="{2CA1A9BD-3701-5817-02B5-4F5C185E3B1E}"/>
          </ac:picMkLst>
        </pc:picChg>
        <pc:picChg chg="del">
          <ac:chgData name="Andy Fanning" userId="28b4243a-1c5e-48af-b8f9-9b3d5812915f" providerId="ADAL" clId="{205731B2-B638-4EF5-9989-3C1A56318503}" dt="2024-10-09T15:46:53.159" v="61" actId="478"/>
          <ac:picMkLst>
            <pc:docMk/>
            <pc:sldMk cId="3069446063" sldId="380"/>
            <ac:picMk id="9" creationId="{2CA1A9BD-3701-5817-02B5-4F5C185E3B1E}"/>
          </ac:picMkLst>
        </pc:picChg>
      </pc:sldChg>
      <pc:sldChg chg="del">
        <pc:chgData name="Andy Fanning" userId="28b4243a-1c5e-48af-b8f9-9b3d5812915f" providerId="ADAL" clId="{205731B2-B638-4EF5-9989-3C1A56318503}" dt="2024-10-09T09:46:54.222" v="40" actId="47"/>
        <pc:sldMkLst>
          <pc:docMk/>
          <pc:sldMk cId="1062934853" sldId="1375"/>
        </pc:sldMkLst>
      </pc:sldChg>
    </pc:docChg>
  </pc:docChgLst>
</pc:chgInfo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IE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DE88CA2C-99E4-4FFB-B055-782FD8EE31F4}" type="datetimeFigureOut">
              <a:rPr lang="en-IE" smtClean="0"/>
              <a:t>10/10/2024</a:t>
            </a:fld>
            <a:endParaRPr lang="en-IE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IE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IE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E2AD5A6E-74FD-4363-8128-22DB9AB5D059}" type="slidenum">
              <a:rPr lang="en-IE" smtClean="0"/>
              <a:t>‹#›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338548343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2.xml"/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.xml"/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4.xml"/><Relationship Id="rId1" Type="http://schemas.openxmlformats.org/officeDocument/2006/relationships/notesMaster" Target="../notesMasters/notesMaster1.xml"/></Relationships>
</file>

<file path=ppt/notesSlides/_rels/notesSlide1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5.xml"/><Relationship Id="rId1" Type="http://schemas.openxmlformats.org/officeDocument/2006/relationships/notesMaster" Target="../notesMasters/notesMaster1.xml"/></Relationships>
</file>

<file path=ppt/notesSlides/_rels/notesSlide1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6.xml"/><Relationship Id="rId1" Type="http://schemas.openxmlformats.org/officeDocument/2006/relationships/notesMaster" Target="../notesMasters/notesMaster1.xml"/></Relationships>
</file>

<file path=ppt/notesSlides/_rels/notesSlide1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7.xml"/><Relationship Id="rId1" Type="http://schemas.openxmlformats.org/officeDocument/2006/relationships/notesMaster" Target="../notesMasters/notesMaster1.xml"/></Relationships>
</file>

<file path=ppt/notesSlides/_rels/notesSlide1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8.xml"/><Relationship Id="rId1" Type="http://schemas.openxmlformats.org/officeDocument/2006/relationships/notesMaster" Target="../notesMasters/notesMaster1.xml"/></Relationships>
</file>

<file path=ppt/notesSlides/_rels/notesSlide1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9.xml"/><Relationship Id="rId1" Type="http://schemas.openxmlformats.org/officeDocument/2006/relationships/notesMaster" Target="../notesMasters/notesMaster1.xml"/></Relationships>
</file>

<file path=ppt/notesSlides/_rels/notesSlide1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0.xml"/><Relationship Id="rId1" Type="http://schemas.openxmlformats.org/officeDocument/2006/relationships/notesMaster" Target="../notesMasters/notesMaster1.xml"/></Relationships>
</file>

<file path=ppt/notesSlides/_rels/notesSlide1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1.xml"/><Relationship Id="rId1" Type="http://schemas.openxmlformats.org/officeDocument/2006/relationships/notesMaster" Target="../notesMasters/notesMaster1.xml"/></Relationships>
</file>

<file path=ppt/notesSlides/_rels/notesSlide2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2.xml"/><Relationship Id="rId1" Type="http://schemas.openxmlformats.org/officeDocument/2006/relationships/notesMaster" Target="../notesMasters/notesMaster1.xml"/></Relationships>
</file>

<file path=ppt/notesSlides/_rels/notesSlide2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3.xml"/><Relationship Id="rId1" Type="http://schemas.openxmlformats.org/officeDocument/2006/relationships/notesMaster" Target="../notesMasters/notesMaster1.xml"/></Relationships>
</file>

<file path=ppt/notesSlides/_rels/notesSlide2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4.xml"/><Relationship Id="rId1" Type="http://schemas.openxmlformats.org/officeDocument/2006/relationships/notesMaster" Target="../notesMasters/notesMaster1.xml"/></Relationships>
</file>

<file path=ppt/notesSlides/_rels/notesSlide2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5.xml"/><Relationship Id="rId1" Type="http://schemas.openxmlformats.org/officeDocument/2006/relationships/notesMaster" Target="../notesMasters/notesMaster1.xml"/></Relationships>
</file>

<file path=ppt/notesSlides/_rels/notesSlide2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6.xml"/><Relationship Id="rId1" Type="http://schemas.openxmlformats.org/officeDocument/2006/relationships/notesMaster" Target="../notesMasters/notesMaster1.xml"/></Relationships>
</file>

<file path=ppt/notesSlides/_rels/notesSlide2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7.xml"/><Relationship Id="rId1" Type="http://schemas.openxmlformats.org/officeDocument/2006/relationships/notesMaster" Target="../notesMasters/notesMaster1.xml"/></Relationships>
</file>

<file path=ppt/notesSlides/_rels/notesSlide2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8.xml"/><Relationship Id="rId1" Type="http://schemas.openxmlformats.org/officeDocument/2006/relationships/notesMaster" Target="../notesMasters/notesMaster1.xml"/></Relationships>
</file>

<file path=ppt/notesSlides/_rels/notesSlide2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9.xml"/><Relationship Id="rId1" Type="http://schemas.openxmlformats.org/officeDocument/2006/relationships/notesMaster" Target="../notesMasters/notesMaster1.xml"/></Relationships>
</file>

<file path=ppt/notesSlides/_rels/notesSlide2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0.xml"/><Relationship Id="rId1" Type="http://schemas.openxmlformats.org/officeDocument/2006/relationships/notesMaster" Target="../notesMasters/notesMaster1.xml"/></Relationships>
</file>

<file path=ppt/notesSlides/_rels/notesSlide2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1.xml"/><Relationship Id="rId1" Type="http://schemas.openxmlformats.org/officeDocument/2006/relationships/notesMaster" Target="../notesMasters/notesMaster1.xml"/></Relationships>
</file>

<file path=ppt/notesSlides/_rels/notesSlide3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2.xml"/><Relationship Id="rId1" Type="http://schemas.openxmlformats.org/officeDocument/2006/relationships/notesMaster" Target="../notesMasters/notesMaster1.xml"/></Relationships>
</file>

<file path=ppt/notesSlides/_rels/notesSlide3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3.xml"/><Relationship Id="rId1" Type="http://schemas.openxmlformats.org/officeDocument/2006/relationships/notesMaster" Target="../notesMasters/notesMaster1.xml"/></Relationships>
</file>

<file path=ppt/notesSlides/_rels/notesSlide3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7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IE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8AB069D9-DD3D-484E-9CA6-1AB0823D199B}" type="slidenum">
              <a:rPr kumimoji="0" lang="en-IE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3</a:t>
            </a:fld>
            <a:endParaRPr kumimoji="0" lang="en-IE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2800422001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IE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8AB069D9-DD3D-484E-9CA6-1AB0823D199B}" type="slidenum">
              <a:rPr kumimoji="0" lang="en-IE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4</a:t>
            </a:fld>
            <a:endParaRPr kumimoji="0" lang="en-IE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312446627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IE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8AB069D9-DD3D-484E-9CA6-1AB0823D199B}" type="slidenum">
              <a:rPr kumimoji="0" lang="en-IE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5</a:t>
            </a:fld>
            <a:endParaRPr kumimoji="0" lang="en-IE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816918415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IE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8AB069D9-DD3D-484E-9CA6-1AB0823D199B}" type="slidenum">
              <a:rPr kumimoji="0" lang="en-IE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6</a:t>
            </a:fld>
            <a:endParaRPr kumimoji="0" lang="en-IE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714384330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IE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8AB069D9-DD3D-484E-9CA6-1AB0823D199B}" type="slidenum">
              <a:rPr kumimoji="0" lang="en-IE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7</a:t>
            </a:fld>
            <a:endParaRPr kumimoji="0" lang="en-IE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2605776882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IE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8AB069D9-DD3D-484E-9CA6-1AB0823D199B}" type="slidenum">
              <a:rPr kumimoji="0" lang="en-IE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8</a:t>
            </a:fld>
            <a:endParaRPr kumimoji="0" lang="en-IE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4151233074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IE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8AB069D9-DD3D-484E-9CA6-1AB0823D199B}" type="slidenum">
              <a:rPr kumimoji="0" lang="en-IE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9</a:t>
            </a:fld>
            <a:endParaRPr kumimoji="0" lang="en-IE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2218311965"/>
      </p:ext>
    </p:extLst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IE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8AB069D9-DD3D-484E-9CA6-1AB0823D199B}" type="slidenum">
              <a:rPr kumimoji="0" lang="en-IE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10</a:t>
            </a:fld>
            <a:endParaRPr kumimoji="0" lang="en-IE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591941557"/>
      </p:ext>
    </p:extLst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IE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8AB069D9-DD3D-484E-9CA6-1AB0823D199B}" type="slidenum">
              <a:rPr kumimoji="0" lang="en-IE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11</a:t>
            </a:fld>
            <a:endParaRPr kumimoji="0" lang="en-IE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329601533"/>
      </p:ext>
    </p:extLst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IE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8AB069D9-DD3D-484E-9CA6-1AB0823D199B}" type="slidenum">
              <a:rPr kumimoji="0" lang="en-IE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12</a:t>
            </a:fld>
            <a:endParaRPr kumimoji="0" lang="en-IE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807406814"/>
      </p:ext>
    </p:extLst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IE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8AB069D9-DD3D-484E-9CA6-1AB0823D199B}" type="slidenum">
              <a:rPr kumimoji="0" lang="en-IE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13</a:t>
            </a:fld>
            <a:endParaRPr kumimoji="0" lang="en-IE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962007166"/>
      </p:ext>
    </p:extLst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IE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8AB069D9-DD3D-484E-9CA6-1AB0823D199B}" type="slidenum">
              <a:rPr kumimoji="0" lang="en-IE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14</a:t>
            </a:fld>
            <a:endParaRPr kumimoji="0" lang="en-IE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721618087"/>
      </p:ext>
    </p:extLst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IE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8AB069D9-DD3D-484E-9CA6-1AB0823D199B}" type="slidenum">
              <a:rPr kumimoji="0" lang="en-IE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15</a:t>
            </a:fld>
            <a:endParaRPr kumimoji="0" lang="en-IE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4036152408"/>
      </p:ext>
    </p:extLst>
  </p:cSld>
  <p:clrMapOvr>
    <a:masterClrMapping/>
  </p:clrMapOvr>
</p:notes>
</file>

<file path=ppt/notesSlides/notesSlide1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IE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8AB069D9-DD3D-484E-9CA6-1AB0823D199B}" type="slidenum">
              <a:rPr kumimoji="0" lang="en-IE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16</a:t>
            </a:fld>
            <a:endParaRPr kumimoji="0" lang="en-IE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846267841"/>
      </p:ext>
    </p:extLst>
  </p:cSld>
  <p:clrMapOvr>
    <a:masterClrMapping/>
  </p:clrMapOvr>
</p:notes>
</file>

<file path=ppt/notesSlides/notesSlide1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IE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8AB069D9-DD3D-484E-9CA6-1AB0823D199B}" type="slidenum">
              <a:rPr kumimoji="0" lang="en-IE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17</a:t>
            </a:fld>
            <a:endParaRPr kumimoji="0" lang="en-IE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2006198645"/>
      </p:ext>
    </p:extLst>
  </p:cSld>
  <p:clrMapOvr>
    <a:masterClrMapping/>
  </p:clrMapOvr>
</p:notes>
</file>

<file path=ppt/notesSlides/notesSlide1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IE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8AB069D9-DD3D-484E-9CA6-1AB0823D199B}" type="slidenum">
              <a:rPr kumimoji="0" lang="en-IE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18</a:t>
            </a:fld>
            <a:endParaRPr kumimoji="0" lang="en-IE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027278756"/>
      </p:ext>
    </p:extLst>
  </p:cSld>
  <p:clrMapOvr>
    <a:masterClrMapping/>
  </p:clrMapOvr>
</p:notes>
</file>

<file path=ppt/notesSlides/notesSlide1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IE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8AB069D9-DD3D-484E-9CA6-1AB0823D199B}" type="slidenum">
              <a:rPr kumimoji="0" lang="en-IE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19</a:t>
            </a:fld>
            <a:endParaRPr kumimoji="0" lang="en-IE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309002140"/>
      </p:ext>
    </p:extLst>
  </p:cSld>
  <p:clrMapOvr>
    <a:masterClrMapping/>
  </p:clrMapOvr>
</p:notes>
</file>

<file path=ppt/notesSlides/notesSlide1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IE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8AB069D9-DD3D-484E-9CA6-1AB0823D199B}" type="slidenum">
              <a:rPr kumimoji="0" lang="en-IE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20</a:t>
            </a:fld>
            <a:endParaRPr kumimoji="0" lang="en-IE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603747429"/>
      </p:ext>
    </p:extLst>
  </p:cSld>
  <p:clrMapOvr>
    <a:masterClrMapping/>
  </p:clrMapOvr>
</p:notes>
</file>

<file path=ppt/notesSlides/notesSlide1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IE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8AB069D9-DD3D-484E-9CA6-1AB0823D199B}" type="slidenum">
              <a:rPr kumimoji="0" lang="en-IE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21</a:t>
            </a:fld>
            <a:endParaRPr kumimoji="0" lang="en-IE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215267734"/>
      </p:ext>
    </p:extLst>
  </p:cSld>
  <p:clrMapOvr>
    <a:masterClrMapping/>
  </p:clrMapOvr>
</p:notes>
</file>

<file path=ppt/notesSlides/notesSlide2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IE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8AB069D9-DD3D-484E-9CA6-1AB0823D199B}" type="slidenum">
              <a:rPr kumimoji="0" lang="en-IE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22</a:t>
            </a:fld>
            <a:endParaRPr kumimoji="0" lang="en-IE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432304693"/>
      </p:ext>
    </p:extLst>
  </p:cSld>
  <p:clrMapOvr>
    <a:masterClrMapping/>
  </p:clrMapOvr>
</p:notes>
</file>

<file path=ppt/notesSlides/notesSlide2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IE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8AB069D9-DD3D-484E-9CA6-1AB0823D199B}" type="slidenum">
              <a:rPr kumimoji="0" lang="en-IE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23</a:t>
            </a:fld>
            <a:endParaRPr kumimoji="0" lang="en-IE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102466516"/>
      </p:ext>
    </p:extLst>
  </p:cSld>
  <p:clrMapOvr>
    <a:masterClrMapping/>
  </p:clrMapOvr>
</p:notes>
</file>

<file path=ppt/notesSlides/notesSlide2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IE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8AB069D9-DD3D-484E-9CA6-1AB0823D199B}" type="slidenum">
              <a:rPr kumimoji="0" lang="en-IE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24</a:t>
            </a:fld>
            <a:endParaRPr kumimoji="0" lang="en-IE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617909766"/>
      </p:ext>
    </p:extLst>
  </p:cSld>
  <p:clrMapOvr>
    <a:masterClrMapping/>
  </p:clrMapOvr>
</p:notes>
</file>

<file path=ppt/notesSlides/notesSlide2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IE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8AB069D9-DD3D-484E-9CA6-1AB0823D199B}" type="slidenum">
              <a:rPr kumimoji="0" lang="en-IE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25</a:t>
            </a:fld>
            <a:endParaRPr kumimoji="0" lang="en-IE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34526111"/>
      </p:ext>
    </p:extLst>
  </p:cSld>
  <p:clrMapOvr>
    <a:masterClrMapping/>
  </p:clrMapOvr>
</p:notes>
</file>

<file path=ppt/notesSlides/notesSlide2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IE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8AB069D9-DD3D-484E-9CA6-1AB0823D199B}" type="slidenum">
              <a:rPr kumimoji="0" lang="en-IE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26</a:t>
            </a:fld>
            <a:endParaRPr kumimoji="0" lang="en-IE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882999076"/>
      </p:ext>
    </p:extLst>
  </p:cSld>
  <p:clrMapOvr>
    <a:masterClrMapping/>
  </p:clrMapOvr>
</p:notes>
</file>

<file path=ppt/notesSlides/notesSlide2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IE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E2AD5A6E-74FD-4363-8128-22DB9AB5D059}" type="slidenum">
              <a:rPr lang="en-IE" smtClean="0"/>
              <a:t>27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2440332217"/>
      </p:ext>
    </p:extLst>
  </p:cSld>
  <p:clrMapOvr>
    <a:masterClrMapping/>
  </p:clrMapOvr>
</p:notes>
</file>

<file path=ppt/notesSlides/notesSlide2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IE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E2AD5A6E-74FD-4363-8128-22DB9AB5D059}" type="slidenum">
              <a:rPr lang="en-IE" smtClean="0"/>
              <a:t>28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1094508599"/>
      </p:ext>
    </p:extLst>
  </p:cSld>
  <p:clrMapOvr>
    <a:masterClrMapping/>
  </p:clrMapOvr>
</p:notes>
</file>

<file path=ppt/notesSlides/notesSlide2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IE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E2AD5A6E-74FD-4363-8128-22DB9AB5D059}" type="slidenum">
              <a:rPr lang="en-IE" smtClean="0"/>
              <a:t>29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2440037558"/>
      </p:ext>
    </p:extLst>
  </p:cSld>
  <p:clrMapOvr>
    <a:masterClrMapping/>
  </p:clrMapOvr>
</p:notes>
</file>

<file path=ppt/notesSlides/notesSlide2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IE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E2AD5A6E-74FD-4363-8128-22DB9AB5D059}" type="slidenum">
              <a:rPr lang="en-IE" smtClean="0"/>
              <a:t>30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3230263487"/>
      </p:ext>
    </p:extLst>
  </p:cSld>
  <p:clrMapOvr>
    <a:masterClrMapping/>
  </p:clrMapOvr>
</p:notes>
</file>

<file path=ppt/notesSlides/notesSlide2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IE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E2AD5A6E-74FD-4363-8128-22DB9AB5D059}" type="slidenum">
              <a:rPr lang="en-IE" smtClean="0"/>
              <a:t>31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47514788"/>
      </p:ext>
    </p:extLst>
  </p:cSld>
  <p:clrMapOvr>
    <a:masterClrMapping/>
  </p:clrMapOvr>
</p:notes>
</file>

<file path=ppt/notesSlides/notesSlide3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IE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E2AD5A6E-74FD-4363-8128-22DB9AB5D059}" type="slidenum">
              <a:rPr lang="en-IE" smtClean="0"/>
              <a:t>32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1327849915"/>
      </p:ext>
    </p:extLst>
  </p:cSld>
  <p:clrMapOvr>
    <a:masterClrMapping/>
  </p:clrMapOvr>
</p:notes>
</file>

<file path=ppt/notesSlides/notesSlide3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IE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E2AD5A6E-74FD-4363-8128-22DB9AB5D059}" type="slidenum">
              <a:rPr lang="en-IE" smtClean="0"/>
              <a:t>33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960405242"/>
      </p:ext>
    </p:extLst>
  </p:cSld>
  <p:clrMapOvr>
    <a:masterClrMapping/>
  </p:clrMapOvr>
</p:notes>
</file>

<file path=ppt/notesSlides/notesSlide3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IE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E2AD5A6E-74FD-4363-8128-22DB9AB5D059}" type="slidenum">
              <a:rPr lang="en-IE" smtClean="0"/>
              <a:t>37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4173555547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emf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emf"/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emf"/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emf"/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emf"/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emf"/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emf"/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emf"/><Relationship Id="rId2" Type="http://schemas.openxmlformats.org/officeDocument/2006/relationships/image" Target="../media/image6.png"/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emf"/><Relationship Id="rId2" Type="http://schemas.openxmlformats.org/officeDocument/2006/relationships/image" Target="../media/image6.png"/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emf"/><Relationship Id="rId2" Type="http://schemas.openxmlformats.org/officeDocument/2006/relationships/image" Target="../media/image6.png"/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emf"/><Relationship Id="rId2" Type="http://schemas.openxmlformats.org/officeDocument/2006/relationships/image" Target="../media/image6.png"/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01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" name="Rectangle 14"/>
          <p:cNvSpPr/>
          <p:nvPr userDrawn="1"/>
        </p:nvSpPr>
        <p:spPr>
          <a:xfrm>
            <a:off x="0" y="2880000"/>
            <a:ext cx="9163050" cy="2263500"/>
          </a:xfrm>
          <a:prstGeom prst="rect">
            <a:avLst/>
          </a:prstGeom>
          <a:solidFill>
            <a:srgbClr val="3A9C90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endParaRPr lang="en-US"/>
          </a:p>
        </p:txBody>
      </p:sp>
      <p:sp>
        <p:nvSpPr>
          <p:cNvPr id="16" name="Rectangle 15"/>
          <p:cNvSpPr/>
          <p:nvPr userDrawn="1"/>
        </p:nvSpPr>
        <p:spPr>
          <a:xfrm>
            <a:off x="0" y="2880000"/>
            <a:ext cx="9163050" cy="180000"/>
          </a:xfrm>
          <a:prstGeom prst="rect">
            <a:avLst/>
          </a:prstGeom>
          <a:solidFill>
            <a:srgbClr val="0D588F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endParaRPr lang="en-US"/>
          </a:p>
        </p:txBody>
      </p:sp>
      <p:sp>
        <p:nvSpPr>
          <p:cNvPr id="19" name="Title 1"/>
          <p:cNvSpPr>
            <a:spLocks noGrp="1"/>
          </p:cNvSpPr>
          <p:nvPr>
            <p:ph type="ctrTitle"/>
          </p:nvPr>
        </p:nvSpPr>
        <p:spPr>
          <a:xfrm>
            <a:off x="685799" y="2880000"/>
            <a:ext cx="7774633" cy="1563718"/>
          </a:xfrm>
          <a:prstGeom prst="rect">
            <a:avLst/>
          </a:prstGeom>
        </p:spPr>
        <p:txBody>
          <a:bodyPr lIns="0" tIns="0" rIns="0" bIns="0" anchor="ctr" anchorCtr="0"/>
          <a:lstStyle>
            <a:lvl1pPr>
              <a:defRPr sz="4000" b="1">
                <a:solidFill>
                  <a:schemeClr val="bg1"/>
                </a:solidFill>
              </a:defRPr>
            </a:lvl1pPr>
          </a:lstStyle>
          <a:p>
            <a:r>
              <a:rPr lang="ga-IE"/>
              <a:t>Click to edit Master title style</a:t>
            </a:r>
            <a:endParaRPr lang="en-US"/>
          </a:p>
        </p:txBody>
      </p:sp>
      <p:sp>
        <p:nvSpPr>
          <p:cNvPr id="6" name="Text Placeholder 2"/>
          <p:cNvSpPr>
            <a:spLocks noGrp="1"/>
          </p:cNvSpPr>
          <p:nvPr>
            <p:ph type="body" sz="quarter" idx="10"/>
          </p:nvPr>
        </p:nvSpPr>
        <p:spPr>
          <a:xfrm>
            <a:off x="685800" y="4443718"/>
            <a:ext cx="7774632" cy="699782"/>
          </a:xfrm>
          <a:prstGeom prst="rect">
            <a:avLst/>
          </a:prstGeom>
        </p:spPr>
        <p:txBody>
          <a:bodyPr vert="horz" lIns="0" tIns="0" rIns="0" bIns="72000" anchor="ctr"/>
          <a:lstStyle>
            <a:lvl1pPr marL="0" indent="0" algn="ctr">
              <a:spcBef>
                <a:spcPts val="2088"/>
              </a:spcBef>
              <a:buNone/>
              <a:defRPr sz="1400">
                <a:solidFill>
                  <a:schemeClr val="bg1"/>
                </a:solidFill>
              </a:defRPr>
            </a:lvl1pPr>
            <a:lvl2pPr marL="0" indent="0" algn="ctr">
              <a:spcBef>
                <a:spcPts val="2088"/>
              </a:spcBef>
              <a:buNone/>
              <a:defRPr sz="1200">
                <a:solidFill>
                  <a:schemeClr val="bg1"/>
                </a:solidFill>
              </a:defRPr>
            </a:lvl2pPr>
            <a:lvl3pPr marL="0" indent="0" algn="ctr">
              <a:spcBef>
                <a:spcPts val="2088"/>
              </a:spcBef>
              <a:buNone/>
              <a:defRPr sz="1200">
                <a:solidFill>
                  <a:schemeClr val="bg1"/>
                </a:solidFill>
              </a:defRPr>
            </a:lvl3pPr>
            <a:lvl4pPr marL="0" indent="0" algn="ctr">
              <a:spcBef>
                <a:spcPts val="2088"/>
              </a:spcBef>
              <a:buNone/>
              <a:defRPr sz="1200">
                <a:solidFill>
                  <a:schemeClr val="bg1"/>
                </a:solidFill>
              </a:defRPr>
            </a:lvl4pPr>
            <a:lvl5pPr marL="0" indent="0" algn="ctr">
              <a:spcBef>
                <a:spcPts val="2088"/>
              </a:spcBef>
              <a:buNone/>
              <a:defRPr sz="1200">
                <a:solidFill>
                  <a:schemeClr val="bg1"/>
                </a:solidFill>
              </a:defRPr>
            </a:lvl5pPr>
          </a:lstStyle>
          <a:p>
            <a:pPr lvl="0"/>
            <a:r>
              <a:rPr lang="en-GB"/>
              <a:t>Click to edit Master text styles</a:t>
            </a:r>
            <a:endParaRPr lang="en-US"/>
          </a:p>
        </p:txBody>
      </p:sp>
      <p:pic>
        <p:nvPicPr>
          <p:cNvPr id="7" name="Picture 6"/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2483768" y="99566"/>
            <a:ext cx="4178300" cy="26162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077223452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02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Rectangle 5"/>
          <p:cNvSpPr/>
          <p:nvPr userDrawn="1"/>
        </p:nvSpPr>
        <p:spPr>
          <a:xfrm>
            <a:off x="3238501" y="-16272"/>
            <a:ext cx="5905499" cy="5159772"/>
          </a:xfrm>
          <a:prstGeom prst="rect">
            <a:avLst/>
          </a:prstGeom>
          <a:solidFill>
            <a:srgbClr val="005893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endParaRPr lang="en-US"/>
          </a:p>
        </p:txBody>
      </p:sp>
      <p:sp>
        <p:nvSpPr>
          <p:cNvPr id="8" name="Rectangle 7"/>
          <p:cNvSpPr/>
          <p:nvPr userDrawn="1"/>
        </p:nvSpPr>
        <p:spPr>
          <a:xfrm rot="5400000">
            <a:off x="569712" y="2474713"/>
            <a:ext cx="5159773" cy="177802"/>
          </a:xfrm>
          <a:prstGeom prst="rect">
            <a:avLst/>
          </a:prstGeom>
          <a:solidFill>
            <a:srgbClr val="3A9C90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endParaRPr lang="en-US"/>
          </a:p>
        </p:txBody>
      </p:sp>
      <p:pic>
        <p:nvPicPr>
          <p:cNvPr id="9" name="Picture 8"/>
          <p:cNvPicPr>
            <a:picLocks noChangeAspect="1"/>
          </p:cNvPicPr>
          <p:nvPr userDrawn="1"/>
        </p:nvPicPr>
        <p:blipFill rotWithShape="1">
          <a:blip r:embed="rId2"/>
          <a:srcRect b="64656"/>
          <a:stretch/>
        </p:blipFill>
        <p:spPr>
          <a:xfrm>
            <a:off x="-38100" y="1683729"/>
            <a:ext cx="3073400" cy="1176053"/>
          </a:xfrm>
          <a:prstGeom prst="rect">
            <a:avLst/>
          </a:prstGeom>
        </p:spPr>
      </p:pic>
      <p:sp>
        <p:nvSpPr>
          <p:cNvPr id="10" name="Title 1"/>
          <p:cNvSpPr>
            <a:spLocks noGrp="1"/>
          </p:cNvSpPr>
          <p:nvPr>
            <p:ph type="ctrTitle" hasCustomPrompt="1"/>
          </p:nvPr>
        </p:nvSpPr>
        <p:spPr>
          <a:xfrm>
            <a:off x="3238500" y="-16272"/>
            <a:ext cx="5924549" cy="4320000"/>
          </a:xfrm>
          <a:prstGeom prst="rect">
            <a:avLst/>
          </a:prstGeom>
        </p:spPr>
        <p:txBody>
          <a:bodyPr lIns="360000" tIns="0" rIns="360000" bIns="144000" anchor="ctr" anchorCtr="0"/>
          <a:lstStyle>
            <a:lvl1pPr>
              <a:defRPr sz="4000" b="0">
                <a:solidFill>
                  <a:schemeClr val="bg1"/>
                </a:solidFill>
              </a:defRPr>
            </a:lvl1pPr>
          </a:lstStyle>
          <a:p>
            <a:r>
              <a:rPr lang="ga-IE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sz="quarter" idx="10"/>
          </p:nvPr>
        </p:nvSpPr>
        <p:spPr>
          <a:xfrm>
            <a:off x="3238500" y="4303713"/>
            <a:ext cx="5940000" cy="839787"/>
          </a:xfrm>
          <a:prstGeom prst="rect">
            <a:avLst/>
          </a:prstGeom>
        </p:spPr>
        <p:txBody>
          <a:bodyPr vert="horz" lIns="0" tIns="0" rIns="0" bIns="72000" anchor="ctr"/>
          <a:lstStyle>
            <a:lvl1pPr marL="0" indent="0" algn="ctr">
              <a:spcBef>
                <a:spcPts val="2088"/>
              </a:spcBef>
              <a:buNone/>
              <a:defRPr sz="1400">
                <a:solidFill>
                  <a:schemeClr val="bg1"/>
                </a:solidFill>
              </a:defRPr>
            </a:lvl1pPr>
            <a:lvl2pPr marL="0" indent="0" algn="ctr">
              <a:spcBef>
                <a:spcPts val="2088"/>
              </a:spcBef>
              <a:buNone/>
              <a:defRPr sz="1200">
                <a:solidFill>
                  <a:schemeClr val="bg1"/>
                </a:solidFill>
              </a:defRPr>
            </a:lvl2pPr>
            <a:lvl3pPr marL="0" indent="0" algn="ctr">
              <a:spcBef>
                <a:spcPts val="2088"/>
              </a:spcBef>
              <a:buNone/>
              <a:defRPr sz="1200">
                <a:solidFill>
                  <a:schemeClr val="bg1"/>
                </a:solidFill>
              </a:defRPr>
            </a:lvl3pPr>
            <a:lvl4pPr marL="0" indent="0" algn="ctr">
              <a:spcBef>
                <a:spcPts val="2088"/>
              </a:spcBef>
              <a:buNone/>
              <a:defRPr sz="1200">
                <a:solidFill>
                  <a:schemeClr val="bg1"/>
                </a:solidFill>
              </a:defRPr>
            </a:lvl4pPr>
            <a:lvl5pPr marL="0" indent="0" algn="ctr">
              <a:spcBef>
                <a:spcPts val="2088"/>
              </a:spcBef>
              <a:buNone/>
              <a:defRPr sz="1200">
                <a:solidFill>
                  <a:schemeClr val="bg1"/>
                </a:solidFill>
              </a:defRPr>
            </a:lvl5pPr>
          </a:lstStyle>
          <a:p>
            <a:pPr lvl="0"/>
            <a:r>
              <a:rPr lang="en-GB"/>
              <a:t>Click to edit Master text styles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777838392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03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 descr="05411-EPA-TitleSlide-2.jpg"/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0" y="0"/>
            <a:ext cx="9144000" cy="5145024"/>
          </a:xfrm>
          <a:prstGeom prst="rect">
            <a:avLst/>
          </a:prstGeom>
        </p:spPr>
      </p:pic>
      <p:sp>
        <p:nvSpPr>
          <p:cNvPr id="14" name="Title 1"/>
          <p:cNvSpPr>
            <a:spLocks noGrp="1"/>
          </p:cNvSpPr>
          <p:nvPr>
            <p:ph type="ctrTitle"/>
          </p:nvPr>
        </p:nvSpPr>
        <p:spPr>
          <a:xfrm>
            <a:off x="685800" y="2283718"/>
            <a:ext cx="6262463" cy="2160000"/>
          </a:xfrm>
          <a:prstGeom prst="rect">
            <a:avLst/>
          </a:prstGeom>
        </p:spPr>
        <p:txBody>
          <a:bodyPr lIns="0" tIns="0" rIns="0" bIns="144000" anchor="ctr" anchorCtr="0"/>
          <a:lstStyle>
            <a:lvl1pPr algn="l">
              <a:defRPr sz="4000" b="1">
                <a:solidFill>
                  <a:schemeClr val="bg1"/>
                </a:solidFill>
              </a:defRPr>
            </a:lvl1pPr>
          </a:lstStyle>
          <a:p>
            <a:r>
              <a:rPr lang="ga-IE"/>
              <a:t>Click to edit Master title style</a:t>
            </a:r>
            <a:endParaRPr lang="en-US"/>
          </a:p>
        </p:txBody>
      </p:sp>
      <p:sp>
        <p:nvSpPr>
          <p:cNvPr id="5" name="Text Placeholder 2"/>
          <p:cNvSpPr>
            <a:spLocks noGrp="1"/>
          </p:cNvSpPr>
          <p:nvPr>
            <p:ph type="body" sz="quarter" idx="10"/>
          </p:nvPr>
        </p:nvSpPr>
        <p:spPr>
          <a:xfrm>
            <a:off x="685800" y="4443718"/>
            <a:ext cx="6262462" cy="699782"/>
          </a:xfrm>
          <a:prstGeom prst="rect">
            <a:avLst/>
          </a:prstGeom>
        </p:spPr>
        <p:txBody>
          <a:bodyPr vert="horz" lIns="0" tIns="0" rIns="0" bIns="72000" anchor="ctr"/>
          <a:lstStyle>
            <a:lvl1pPr marL="0" indent="0" algn="l">
              <a:spcBef>
                <a:spcPts val="2088"/>
              </a:spcBef>
              <a:buNone/>
              <a:defRPr sz="1400">
                <a:solidFill>
                  <a:schemeClr val="bg1"/>
                </a:solidFill>
              </a:defRPr>
            </a:lvl1pPr>
            <a:lvl2pPr marL="0" indent="0" algn="ctr">
              <a:spcBef>
                <a:spcPts val="2088"/>
              </a:spcBef>
              <a:buNone/>
              <a:defRPr sz="1200">
                <a:solidFill>
                  <a:schemeClr val="bg1"/>
                </a:solidFill>
              </a:defRPr>
            </a:lvl2pPr>
            <a:lvl3pPr marL="0" indent="0" algn="ctr">
              <a:spcBef>
                <a:spcPts val="2088"/>
              </a:spcBef>
              <a:buNone/>
              <a:defRPr sz="1200">
                <a:solidFill>
                  <a:schemeClr val="bg1"/>
                </a:solidFill>
              </a:defRPr>
            </a:lvl3pPr>
            <a:lvl4pPr marL="0" indent="0" algn="ctr">
              <a:spcBef>
                <a:spcPts val="2088"/>
              </a:spcBef>
              <a:buNone/>
              <a:defRPr sz="1200">
                <a:solidFill>
                  <a:schemeClr val="bg1"/>
                </a:solidFill>
              </a:defRPr>
            </a:lvl4pPr>
            <a:lvl5pPr marL="0" indent="0" algn="ctr">
              <a:spcBef>
                <a:spcPts val="2088"/>
              </a:spcBef>
              <a:buNone/>
              <a:defRPr sz="1200">
                <a:solidFill>
                  <a:schemeClr val="bg1"/>
                </a:solidFill>
              </a:defRPr>
            </a:lvl5pPr>
          </a:lstStyle>
          <a:p>
            <a:pPr lvl="0"/>
            <a:r>
              <a:rPr lang="en-GB"/>
              <a:t>Click to edit Master text styles</a:t>
            </a:r>
            <a:endParaRPr lang="en-US"/>
          </a:p>
        </p:txBody>
      </p:sp>
      <p:pic>
        <p:nvPicPr>
          <p:cNvPr id="6" name="Picture 5"/>
          <p:cNvPicPr>
            <a:picLocks noChangeAspect="1"/>
          </p:cNvPicPr>
          <p:nvPr userDrawn="1"/>
        </p:nvPicPr>
        <p:blipFill>
          <a:blip r:embed="rId3"/>
          <a:stretch>
            <a:fillRect/>
          </a:stretch>
        </p:blipFill>
        <p:spPr>
          <a:xfrm>
            <a:off x="4965700" y="-44450"/>
            <a:ext cx="4178300" cy="26162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339153033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1Col-01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 userDrawn="1"/>
        </p:nvSpPr>
        <p:spPr>
          <a:xfrm>
            <a:off x="0" y="-16271"/>
            <a:ext cx="9144000" cy="1079500"/>
          </a:xfrm>
          <a:prstGeom prst="rect">
            <a:avLst/>
          </a:prstGeom>
          <a:solidFill>
            <a:srgbClr val="005893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endParaRPr lang="en-US"/>
          </a:p>
        </p:txBody>
      </p:sp>
      <p:sp>
        <p:nvSpPr>
          <p:cNvPr id="9" name="Rectangle 8"/>
          <p:cNvSpPr/>
          <p:nvPr userDrawn="1"/>
        </p:nvSpPr>
        <p:spPr>
          <a:xfrm>
            <a:off x="0" y="4733529"/>
            <a:ext cx="9144000" cy="177800"/>
          </a:xfrm>
          <a:prstGeom prst="rect">
            <a:avLst/>
          </a:prstGeom>
          <a:solidFill>
            <a:srgbClr val="3A9C90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endParaRPr lang="en-US"/>
          </a:p>
        </p:txBody>
      </p:sp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>
          <a:xfrm>
            <a:off x="457200" y="205979"/>
            <a:ext cx="8229600" cy="857250"/>
          </a:xfrm>
          <a:prstGeom prst="rect">
            <a:avLst/>
          </a:prstGeom>
        </p:spPr>
        <p:txBody>
          <a:bodyPr lIns="0" tIns="0" rIns="0" bIns="0" anchor="ctr" anchorCtr="0"/>
          <a:lstStyle>
            <a:lvl1pPr algn="l">
              <a:defRPr sz="3000">
                <a:solidFill>
                  <a:srgbClr val="FFFFFF"/>
                </a:solidFill>
              </a:defRPr>
            </a:lvl1pPr>
          </a:lstStyle>
          <a:p>
            <a:r>
              <a:rPr lang="ga-IE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 hasCustomPrompt="1"/>
          </p:nvPr>
        </p:nvSpPr>
        <p:spPr>
          <a:xfrm>
            <a:off x="457200" y="1347614"/>
            <a:ext cx="8229600" cy="548878"/>
          </a:xfrm>
          <a:prstGeom prst="rect">
            <a:avLst/>
          </a:prstGeom>
        </p:spPr>
        <p:txBody>
          <a:bodyPr lIns="0" tIns="0" rIns="0" bIns="0" anchor="t" anchorCtr="0"/>
          <a:lstStyle>
            <a:lvl1pPr marL="0" indent="0">
              <a:spcBef>
                <a:spcPts val="0"/>
              </a:spcBef>
              <a:spcAft>
                <a:spcPts val="1200"/>
              </a:spcAft>
              <a:buClr>
                <a:srgbClr val="00AFA3"/>
              </a:buClr>
              <a:buFont typeface="Arial"/>
              <a:buNone/>
              <a:defRPr sz="2000">
                <a:solidFill>
                  <a:srgbClr val="00AFA3"/>
                </a:solidFill>
              </a:defRPr>
            </a:lvl1pPr>
            <a:lvl2pPr marL="360000" indent="0">
              <a:spcBef>
                <a:spcPts val="0"/>
              </a:spcBef>
              <a:spcAft>
                <a:spcPts val="1200"/>
              </a:spcAft>
              <a:buClr>
                <a:srgbClr val="00AFA3"/>
              </a:buClr>
              <a:buFont typeface="Arial"/>
              <a:buNone/>
              <a:defRPr sz="1600">
                <a:solidFill>
                  <a:srgbClr val="006DB5"/>
                </a:solidFill>
              </a:defRPr>
            </a:lvl2pPr>
            <a:lvl3pPr marL="720000" indent="0">
              <a:spcBef>
                <a:spcPts val="0"/>
              </a:spcBef>
              <a:spcAft>
                <a:spcPts val="1200"/>
              </a:spcAft>
              <a:buClr>
                <a:srgbClr val="00AFA3"/>
              </a:buClr>
              <a:buFont typeface="Arial"/>
              <a:buNone/>
              <a:defRPr sz="1600">
                <a:solidFill>
                  <a:srgbClr val="006DB5"/>
                </a:solidFill>
              </a:defRPr>
            </a:lvl3pPr>
            <a:lvl4pPr marL="1080000" indent="0">
              <a:spcBef>
                <a:spcPts val="0"/>
              </a:spcBef>
              <a:spcAft>
                <a:spcPts val="1200"/>
              </a:spcAft>
              <a:buClr>
                <a:srgbClr val="00AFA3"/>
              </a:buClr>
              <a:buFont typeface="Arial"/>
              <a:buNone/>
              <a:defRPr sz="1600">
                <a:solidFill>
                  <a:srgbClr val="006DB5"/>
                </a:solidFill>
              </a:defRPr>
            </a:lvl4pPr>
            <a:lvl5pPr marL="1440000" indent="0">
              <a:spcBef>
                <a:spcPts val="0"/>
              </a:spcBef>
              <a:spcAft>
                <a:spcPts val="1200"/>
              </a:spcAft>
              <a:buClr>
                <a:srgbClr val="00AFA3"/>
              </a:buClr>
              <a:buFont typeface="Arial"/>
              <a:buNone/>
              <a:defRPr sz="1600">
                <a:solidFill>
                  <a:srgbClr val="006DB5"/>
                </a:solidFill>
              </a:defRPr>
            </a:lvl5pPr>
          </a:lstStyle>
          <a:p>
            <a:pPr lvl="0"/>
            <a:r>
              <a:rPr lang="ga-IE"/>
              <a:t>Click to Edit Master Text Styles</a:t>
            </a:r>
          </a:p>
        </p:txBody>
      </p:sp>
      <p:sp>
        <p:nvSpPr>
          <p:cNvPr id="10" name="Content Placeholder 2"/>
          <p:cNvSpPr>
            <a:spLocks noGrp="1"/>
          </p:cNvSpPr>
          <p:nvPr>
            <p:ph idx="10"/>
          </p:nvPr>
        </p:nvSpPr>
        <p:spPr>
          <a:xfrm>
            <a:off x="457200" y="1896491"/>
            <a:ext cx="8229600" cy="2691483"/>
          </a:xfrm>
          <a:prstGeom prst="rect">
            <a:avLst/>
          </a:prstGeom>
        </p:spPr>
        <p:txBody>
          <a:bodyPr lIns="0" tIns="0" rIns="0" bIns="0" anchor="t" anchorCtr="0"/>
          <a:lstStyle>
            <a:lvl1pPr marL="360000" indent="-360000">
              <a:spcBef>
                <a:spcPts val="0"/>
              </a:spcBef>
              <a:spcAft>
                <a:spcPts val="1200"/>
              </a:spcAft>
              <a:buClr>
                <a:srgbClr val="00AFA3"/>
              </a:buClr>
              <a:buFont typeface="Wingdings" charset="2"/>
              <a:buChar char="§"/>
              <a:tabLst>
                <a:tab pos="6184900" algn="l"/>
              </a:tabLst>
              <a:defRPr sz="1600">
                <a:solidFill>
                  <a:srgbClr val="006DB5"/>
                </a:solidFill>
              </a:defRPr>
            </a:lvl1pPr>
            <a:lvl2pPr marL="720000" indent="-360000">
              <a:spcBef>
                <a:spcPts val="0"/>
              </a:spcBef>
              <a:spcAft>
                <a:spcPts val="1200"/>
              </a:spcAft>
              <a:buClr>
                <a:srgbClr val="00AFA3"/>
              </a:buClr>
              <a:buFont typeface="Wingdings" charset="2"/>
              <a:buChar char="§"/>
              <a:tabLst>
                <a:tab pos="6184900" algn="l"/>
              </a:tabLst>
              <a:defRPr sz="1600">
                <a:solidFill>
                  <a:srgbClr val="006DB5"/>
                </a:solidFill>
              </a:defRPr>
            </a:lvl2pPr>
            <a:lvl3pPr marL="1080000" indent="-360000">
              <a:spcBef>
                <a:spcPts val="0"/>
              </a:spcBef>
              <a:spcAft>
                <a:spcPts val="1200"/>
              </a:spcAft>
              <a:buClr>
                <a:srgbClr val="00AFA3"/>
              </a:buClr>
              <a:buFont typeface="Wingdings" charset="2"/>
              <a:buChar char="§"/>
              <a:tabLst>
                <a:tab pos="6184900" algn="l"/>
              </a:tabLst>
              <a:defRPr sz="1600">
                <a:solidFill>
                  <a:srgbClr val="006DB5"/>
                </a:solidFill>
              </a:defRPr>
            </a:lvl3pPr>
            <a:lvl4pPr marL="1440000" indent="-360000">
              <a:spcBef>
                <a:spcPts val="0"/>
              </a:spcBef>
              <a:spcAft>
                <a:spcPts val="1200"/>
              </a:spcAft>
              <a:buClr>
                <a:srgbClr val="00AFA3"/>
              </a:buClr>
              <a:buFont typeface="Wingdings" charset="2"/>
              <a:buChar char="§"/>
              <a:tabLst>
                <a:tab pos="6184900" algn="l"/>
              </a:tabLst>
              <a:defRPr sz="1600">
                <a:solidFill>
                  <a:srgbClr val="006DB5"/>
                </a:solidFill>
              </a:defRPr>
            </a:lvl4pPr>
            <a:lvl5pPr marL="1800000" indent="-360000">
              <a:spcBef>
                <a:spcPts val="0"/>
              </a:spcBef>
              <a:spcAft>
                <a:spcPts val="1200"/>
              </a:spcAft>
              <a:buClr>
                <a:srgbClr val="00AFA3"/>
              </a:buClr>
              <a:buFont typeface="Wingdings" charset="2"/>
              <a:buChar char="§"/>
              <a:tabLst>
                <a:tab pos="6184900" algn="l"/>
              </a:tabLst>
              <a:defRPr sz="1600">
                <a:solidFill>
                  <a:srgbClr val="006DB5"/>
                </a:solidFill>
              </a:defRPr>
            </a:lvl5pPr>
          </a:lstStyle>
          <a:p>
            <a:pPr lvl="0"/>
            <a:r>
              <a:rPr lang="ga-IE"/>
              <a:t>Click to edit Master text styles</a:t>
            </a:r>
          </a:p>
          <a:p>
            <a:pPr lvl="1"/>
            <a:r>
              <a:rPr lang="ga-IE"/>
              <a:t>Second level</a:t>
            </a:r>
          </a:p>
          <a:p>
            <a:pPr lvl="2"/>
            <a:r>
              <a:rPr lang="ga-IE"/>
              <a:t>Third level</a:t>
            </a:r>
          </a:p>
          <a:p>
            <a:pPr lvl="3"/>
            <a:r>
              <a:rPr lang="ga-IE"/>
              <a:t>Fourth level</a:t>
            </a:r>
          </a:p>
          <a:p>
            <a:pPr lvl="4"/>
            <a:r>
              <a:rPr lang="ga-IE"/>
              <a:t>Fifth level</a:t>
            </a:r>
            <a:endParaRPr lang="en-US"/>
          </a:p>
        </p:txBody>
      </p:sp>
      <p:pic>
        <p:nvPicPr>
          <p:cNvPr id="11" name="Picture 10"/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7289800" y="0"/>
            <a:ext cx="1625600" cy="10795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254879358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1Col-02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" name="Rectangle 12"/>
          <p:cNvSpPr/>
          <p:nvPr userDrawn="1"/>
        </p:nvSpPr>
        <p:spPr>
          <a:xfrm>
            <a:off x="0" y="4733529"/>
            <a:ext cx="9144000" cy="177800"/>
          </a:xfrm>
          <a:prstGeom prst="rect">
            <a:avLst/>
          </a:prstGeom>
          <a:solidFill>
            <a:srgbClr val="0D588F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endParaRPr lang="en-US"/>
          </a:p>
        </p:txBody>
      </p:sp>
      <p:sp>
        <p:nvSpPr>
          <p:cNvPr id="14" name="Rectangle 13"/>
          <p:cNvSpPr/>
          <p:nvPr userDrawn="1"/>
        </p:nvSpPr>
        <p:spPr>
          <a:xfrm>
            <a:off x="0" y="-16271"/>
            <a:ext cx="9144000" cy="1079500"/>
          </a:xfrm>
          <a:prstGeom prst="rect">
            <a:avLst/>
          </a:prstGeom>
          <a:solidFill>
            <a:srgbClr val="3A9C90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endParaRPr lang="en-US"/>
          </a:p>
        </p:txBody>
      </p:sp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>
          <a:xfrm>
            <a:off x="457200" y="205979"/>
            <a:ext cx="8229600" cy="857250"/>
          </a:xfrm>
          <a:prstGeom prst="rect">
            <a:avLst/>
          </a:prstGeom>
        </p:spPr>
        <p:txBody>
          <a:bodyPr lIns="0" tIns="0" rIns="0" bIns="0" anchor="ctr" anchorCtr="0"/>
          <a:lstStyle>
            <a:lvl1pPr algn="l">
              <a:defRPr sz="3000">
                <a:solidFill>
                  <a:srgbClr val="FFFFFF"/>
                </a:solidFill>
              </a:defRPr>
            </a:lvl1pPr>
          </a:lstStyle>
          <a:p>
            <a:r>
              <a:rPr lang="ga-IE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 hasCustomPrompt="1"/>
          </p:nvPr>
        </p:nvSpPr>
        <p:spPr>
          <a:xfrm>
            <a:off x="457200" y="1347614"/>
            <a:ext cx="8229600" cy="548878"/>
          </a:xfrm>
          <a:prstGeom prst="rect">
            <a:avLst/>
          </a:prstGeom>
        </p:spPr>
        <p:txBody>
          <a:bodyPr lIns="0" tIns="0" rIns="0" bIns="0" anchor="t" anchorCtr="0"/>
          <a:lstStyle>
            <a:lvl1pPr marL="0" indent="0">
              <a:spcBef>
                <a:spcPts val="0"/>
              </a:spcBef>
              <a:spcAft>
                <a:spcPts val="1200"/>
              </a:spcAft>
              <a:buClr>
                <a:srgbClr val="00AFA3"/>
              </a:buClr>
              <a:buFont typeface="Arial"/>
              <a:buNone/>
              <a:defRPr sz="2000">
                <a:solidFill>
                  <a:srgbClr val="006DB5"/>
                </a:solidFill>
              </a:defRPr>
            </a:lvl1pPr>
            <a:lvl2pPr marL="360000" indent="0">
              <a:spcBef>
                <a:spcPts val="0"/>
              </a:spcBef>
              <a:spcAft>
                <a:spcPts val="1200"/>
              </a:spcAft>
              <a:buClr>
                <a:srgbClr val="00AFA3"/>
              </a:buClr>
              <a:buFont typeface="Arial"/>
              <a:buNone/>
              <a:defRPr sz="1600">
                <a:solidFill>
                  <a:srgbClr val="006DB5"/>
                </a:solidFill>
              </a:defRPr>
            </a:lvl2pPr>
            <a:lvl3pPr marL="720000" indent="0">
              <a:spcBef>
                <a:spcPts val="0"/>
              </a:spcBef>
              <a:spcAft>
                <a:spcPts val="1200"/>
              </a:spcAft>
              <a:buClr>
                <a:srgbClr val="00AFA3"/>
              </a:buClr>
              <a:buFont typeface="Arial"/>
              <a:buNone/>
              <a:defRPr sz="1600">
                <a:solidFill>
                  <a:srgbClr val="006DB5"/>
                </a:solidFill>
              </a:defRPr>
            </a:lvl3pPr>
            <a:lvl4pPr marL="1080000" indent="0">
              <a:spcBef>
                <a:spcPts val="0"/>
              </a:spcBef>
              <a:spcAft>
                <a:spcPts val="1200"/>
              </a:spcAft>
              <a:buClr>
                <a:srgbClr val="00AFA3"/>
              </a:buClr>
              <a:buFont typeface="Arial"/>
              <a:buNone/>
              <a:defRPr sz="1600">
                <a:solidFill>
                  <a:srgbClr val="006DB5"/>
                </a:solidFill>
              </a:defRPr>
            </a:lvl4pPr>
            <a:lvl5pPr marL="1440000" indent="0">
              <a:spcBef>
                <a:spcPts val="0"/>
              </a:spcBef>
              <a:spcAft>
                <a:spcPts val="1200"/>
              </a:spcAft>
              <a:buClr>
                <a:srgbClr val="00AFA3"/>
              </a:buClr>
              <a:buFont typeface="Arial"/>
              <a:buNone/>
              <a:defRPr sz="1600">
                <a:solidFill>
                  <a:srgbClr val="006DB5"/>
                </a:solidFill>
              </a:defRPr>
            </a:lvl5pPr>
          </a:lstStyle>
          <a:p>
            <a:pPr lvl="0"/>
            <a:r>
              <a:rPr lang="ga-IE"/>
              <a:t>Click to Edit Master Text Styles</a:t>
            </a:r>
          </a:p>
        </p:txBody>
      </p:sp>
      <p:sp>
        <p:nvSpPr>
          <p:cNvPr id="10" name="Content Placeholder 2"/>
          <p:cNvSpPr>
            <a:spLocks noGrp="1"/>
          </p:cNvSpPr>
          <p:nvPr>
            <p:ph idx="10"/>
          </p:nvPr>
        </p:nvSpPr>
        <p:spPr>
          <a:xfrm>
            <a:off x="457200" y="1896491"/>
            <a:ext cx="8229600" cy="2691483"/>
          </a:xfrm>
          <a:prstGeom prst="rect">
            <a:avLst/>
          </a:prstGeom>
        </p:spPr>
        <p:txBody>
          <a:bodyPr lIns="0" tIns="0" rIns="0" bIns="0" anchor="t" anchorCtr="0"/>
          <a:lstStyle>
            <a:lvl1pPr marL="360000" indent="-360000">
              <a:spcBef>
                <a:spcPts val="0"/>
              </a:spcBef>
              <a:spcAft>
                <a:spcPts val="1200"/>
              </a:spcAft>
              <a:buClr>
                <a:srgbClr val="00AFA3"/>
              </a:buClr>
              <a:buFont typeface="Wingdings" charset="2"/>
              <a:buChar char="§"/>
              <a:tabLst>
                <a:tab pos="6184900" algn="l"/>
              </a:tabLst>
              <a:defRPr sz="1600">
                <a:solidFill>
                  <a:srgbClr val="006DB5"/>
                </a:solidFill>
              </a:defRPr>
            </a:lvl1pPr>
            <a:lvl2pPr marL="720000" indent="-360000">
              <a:spcBef>
                <a:spcPts val="0"/>
              </a:spcBef>
              <a:spcAft>
                <a:spcPts val="1200"/>
              </a:spcAft>
              <a:buClr>
                <a:srgbClr val="00AFA3"/>
              </a:buClr>
              <a:buFont typeface="Wingdings" charset="2"/>
              <a:buChar char="§"/>
              <a:tabLst>
                <a:tab pos="6184900" algn="l"/>
              </a:tabLst>
              <a:defRPr sz="1600">
                <a:solidFill>
                  <a:srgbClr val="006DB5"/>
                </a:solidFill>
              </a:defRPr>
            </a:lvl2pPr>
            <a:lvl3pPr marL="1080000" indent="-360000">
              <a:spcBef>
                <a:spcPts val="0"/>
              </a:spcBef>
              <a:spcAft>
                <a:spcPts val="1200"/>
              </a:spcAft>
              <a:buClr>
                <a:srgbClr val="00AFA3"/>
              </a:buClr>
              <a:buFont typeface="Wingdings" charset="2"/>
              <a:buChar char="§"/>
              <a:tabLst>
                <a:tab pos="6184900" algn="l"/>
              </a:tabLst>
              <a:defRPr sz="1600">
                <a:solidFill>
                  <a:srgbClr val="006DB5"/>
                </a:solidFill>
              </a:defRPr>
            </a:lvl3pPr>
            <a:lvl4pPr marL="1440000" indent="-360000">
              <a:spcBef>
                <a:spcPts val="0"/>
              </a:spcBef>
              <a:spcAft>
                <a:spcPts val="1200"/>
              </a:spcAft>
              <a:buClr>
                <a:srgbClr val="00AFA3"/>
              </a:buClr>
              <a:buFont typeface="Wingdings" charset="2"/>
              <a:buChar char="§"/>
              <a:tabLst>
                <a:tab pos="6184900" algn="l"/>
              </a:tabLst>
              <a:defRPr sz="1600">
                <a:solidFill>
                  <a:srgbClr val="006DB5"/>
                </a:solidFill>
              </a:defRPr>
            </a:lvl4pPr>
            <a:lvl5pPr marL="1800000" indent="-360000">
              <a:spcBef>
                <a:spcPts val="0"/>
              </a:spcBef>
              <a:spcAft>
                <a:spcPts val="1200"/>
              </a:spcAft>
              <a:buClr>
                <a:srgbClr val="00AFA3"/>
              </a:buClr>
              <a:buFont typeface="Wingdings" charset="2"/>
              <a:buChar char="§"/>
              <a:tabLst>
                <a:tab pos="6184900" algn="l"/>
              </a:tabLst>
              <a:defRPr sz="1600">
                <a:solidFill>
                  <a:srgbClr val="006DB5"/>
                </a:solidFill>
              </a:defRPr>
            </a:lvl5pPr>
          </a:lstStyle>
          <a:p>
            <a:pPr lvl="0"/>
            <a:r>
              <a:rPr lang="ga-IE"/>
              <a:t>Click to edit Master text styles</a:t>
            </a:r>
          </a:p>
          <a:p>
            <a:pPr lvl="1"/>
            <a:r>
              <a:rPr lang="ga-IE"/>
              <a:t>Second level</a:t>
            </a:r>
          </a:p>
          <a:p>
            <a:pPr lvl="2"/>
            <a:r>
              <a:rPr lang="ga-IE"/>
              <a:t>Third level</a:t>
            </a:r>
          </a:p>
          <a:p>
            <a:pPr lvl="3"/>
            <a:r>
              <a:rPr lang="ga-IE"/>
              <a:t>Fourth level</a:t>
            </a:r>
          </a:p>
          <a:p>
            <a:pPr lvl="4"/>
            <a:r>
              <a:rPr lang="ga-IE"/>
              <a:t>Fifth level</a:t>
            </a:r>
            <a:endParaRPr lang="en-US"/>
          </a:p>
        </p:txBody>
      </p:sp>
      <p:pic>
        <p:nvPicPr>
          <p:cNvPr id="9" name="Picture 8"/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7289800" y="0"/>
            <a:ext cx="1625600" cy="10795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371986546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2Col-01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 userDrawn="1"/>
        </p:nvSpPr>
        <p:spPr>
          <a:xfrm>
            <a:off x="0" y="-16271"/>
            <a:ext cx="9144000" cy="1079500"/>
          </a:xfrm>
          <a:prstGeom prst="rect">
            <a:avLst/>
          </a:prstGeom>
          <a:solidFill>
            <a:srgbClr val="005893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endParaRPr lang="en-US"/>
          </a:p>
        </p:txBody>
      </p:sp>
      <p:sp>
        <p:nvSpPr>
          <p:cNvPr id="9" name="Rectangle 8"/>
          <p:cNvSpPr/>
          <p:nvPr userDrawn="1"/>
        </p:nvSpPr>
        <p:spPr>
          <a:xfrm>
            <a:off x="0" y="4733529"/>
            <a:ext cx="9144000" cy="177800"/>
          </a:xfrm>
          <a:prstGeom prst="rect">
            <a:avLst/>
          </a:prstGeom>
          <a:solidFill>
            <a:srgbClr val="3A9C90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endParaRPr lang="en-US"/>
          </a:p>
        </p:txBody>
      </p:sp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>
          <a:xfrm>
            <a:off x="457200" y="205979"/>
            <a:ext cx="8229600" cy="857250"/>
          </a:xfrm>
          <a:prstGeom prst="rect">
            <a:avLst/>
          </a:prstGeom>
        </p:spPr>
        <p:txBody>
          <a:bodyPr lIns="0" tIns="0" rIns="0" bIns="0" anchor="ctr" anchorCtr="0"/>
          <a:lstStyle>
            <a:lvl1pPr algn="l">
              <a:defRPr sz="3000">
                <a:solidFill>
                  <a:srgbClr val="FFFFFF"/>
                </a:solidFill>
              </a:defRPr>
            </a:lvl1pPr>
          </a:lstStyle>
          <a:p>
            <a:r>
              <a:rPr lang="ga-IE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 hasCustomPrompt="1"/>
          </p:nvPr>
        </p:nvSpPr>
        <p:spPr>
          <a:xfrm>
            <a:off x="457200" y="1347614"/>
            <a:ext cx="8229600" cy="548878"/>
          </a:xfrm>
          <a:prstGeom prst="rect">
            <a:avLst/>
          </a:prstGeom>
        </p:spPr>
        <p:txBody>
          <a:bodyPr lIns="0" tIns="0" rIns="0" bIns="0" anchor="t" anchorCtr="0"/>
          <a:lstStyle>
            <a:lvl1pPr marL="0" indent="0">
              <a:spcBef>
                <a:spcPts val="0"/>
              </a:spcBef>
              <a:spcAft>
                <a:spcPts val="1200"/>
              </a:spcAft>
              <a:buClr>
                <a:srgbClr val="00AFA3"/>
              </a:buClr>
              <a:buFont typeface="Arial"/>
              <a:buNone/>
              <a:defRPr sz="2000">
                <a:solidFill>
                  <a:srgbClr val="00AFA3"/>
                </a:solidFill>
              </a:defRPr>
            </a:lvl1pPr>
            <a:lvl2pPr marL="360000" indent="0">
              <a:spcBef>
                <a:spcPts val="0"/>
              </a:spcBef>
              <a:spcAft>
                <a:spcPts val="1200"/>
              </a:spcAft>
              <a:buClr>
                <a:srgbClr val="00AFA3"/>
              </a:buClr>
              <a:buFont typeface="Arial"/>
              <a:buNone/>
              <a:defRPr sz="1600">
                <a:solidFill>
                  <a:srgbClr val="006DB5"/>
                </a:solidFill>
              </a:defRPr>
            </a:lvl2pPr>
            <a:lvl3pPr marL="720000" indent="0">
              <a:spcBef>
                <a:spcPts val="0"/>
              </a:spcBef>
              <a:spcAft>
                <a:spcPts val="1200"/>
              </a:spcAft>
              <a:buClr>
                <a:srgbClr val="00AFA3"/>
              </a:buClr>
              <a:buFont typeface="Arial"/>
              <a:buNone/>
              <a:defRPr sz="1600">
                <a:solidFill>
                  <a:srgbClr val="006DB5"/>
                </a:solidFill>
              </a:defRPr>
            </a:lvl3pPr>
            <a:lvl4pPr marL="1080000" indent="0">
              <a:spcBef>
                <a:spcPts val="0"/>
              </a:spcBef>
              <a:spcAft>
                <a:spcPts val="1200"/>
              </a:spcAft>
              <a:buClr>
                <a:srgbClr val="00AFA3"/>
              </a:buClr>
              <a:buFont typeface="Arial"/>
              <a:buNone/>
              <a:defRPr sz="1600">
                <a:solidFill>
                  <a:srgbClr val="006DB5"/>
                </a:solidFill>
              </a:defRPr>
            </a:lvl4pPr>
            <a:lvl5pPr marL="1440000" indent="0">
              <a:spcBef>
                <a:spcPts val="0"/>
              </a:spcBef>
              <a:spcAft>
                <a:spcPts val="1200"/>
              </a:spcAft>
              <a:buClr>
                <a:srgbClr val="00AFA3"/>
              </a:buClr>
              <a:buFont typeface="Arial"/>
              <a:buNone/>
              <a:defRPr sz="1600">
                <a:solidFill>
                  <a:srgbClr val="006DB5"/>
                </a:solidFill>
              </a:defRPr>
            </a:lvl5pPr>
          </a:lstStyle>
          <a:p>
            <a:pPr lvl="0"/>
            <a:r>
              <a:rPr lang="ga-IE"/>
              <a:t>Click to Edit Master Text Styles</a:t>
            </a:r>
          </a:p>
        </p:txBody>
      </p:sp>
      <p:sp>
        <p:nvSpPr>
          <p:cNvPr id="10" name="Content Placeholder 2"/>
          <p:cNvSpPr>
            <a:spLocks noGrp="1"/>
          </p:cNvSpPr>
          <p:nvPr>
            <p:ph idx="10"/>
          </p:nvPr>
        </p:nvSpPr>
        <p:spPr>
          <a:xfrm>
            <a:off x="457200" y="1896491"/>
            <a:ext cx="3970784" cy="2691483"/>
          </a:xfrm>
          <a:prstGeom prst="rect">
            <a:avLst/>
          </a:prstGeom>
        </p:spPr>
        <p:txBody>
          <a:bodyPr lIns="0" tIns="0" rIns="0" bIns="0" anchor="t" anchorCtr="0"/>
          <a:lstStyle>
            <a:lvl1pPr marL="0" indent="0">
              <a:spcBef>
                <a:spcPts val="0"/>
              </a:spcBef>
              <a:spcAft>
                <a:spcPts val="1200"/>
              </a:spcAft>
              <a:buClr>
                <a:srgbClr val="00AFA3"/>
              </a:buClr>
              <a:buFont typeface="Wingdings" charset="2"/>
              <a:buNone/>
              <a:tabLst>
                <a:tab pos="6184900" algn="l"/>
              </a:tabLst>
              <a:defRPr sz="1600">
                <a:solidFill>
                  <a:srgbClr val="006DB5"/>
                </a:solidFill>
              </a:defRPr>
            </a:lvl1pPr>
            <a:lvl2pPr marL="720000" indent="-360000">
              <a:spcBef>
                <a:spcPts val="0"/>
              </a:spcBef>
              <a:spcAft>
                <a:spcPts val="1200"/>
              </a:spcAft>
              <a:buClr>
                <a:srgbClr val="00AFA3"/>
              </a:buClr>
              <a:buFont typeface="Wingdings" charset="2"/>
              <a:buChar char="§"/>
              <a:tabLst>
                <a:tab pos="6184900" algn="l"/>
              </a:tabLst>
              <a:defRPr sz="1600">
                <a:solidFill>
                  <a:srgbClr val="006DB5"/>
                </a:solidFill>
              </a:defRPr>
            </a:lvl2pPr>
            <a:lvl3pPr marL="1080000" indent="-360000">
              <a:spcBef>
                <a:spcPts val="0"/>
              </a:spcBef>
              <a:spcAft>
                <a:spcPts val="1200"/>
              </a:spcAft>
              <a:buClr>
                <a:srgbClr val="00AFA3"/>
              </a:buClr>
              <a:buFont typeface="Wingdings" charset="2"/>
              <a:buChar char="§"/>
              <a:tabLst>
                <a:tab pos="6184900" algn="l"/>
              </a:tabLst>
              <a:defRPr sz="1600">
                <a:solidFill>
                  <a:srgbClr val="006DB5"/>
                </a:solidFill>
              </a:defRPr>
            </a:lvl3pPr>
            <a:lvl4pPr marL="1440000" indent="-360000">
              <a:spcBef>
                <a:spcPts val="0"/>
              </a:spcBef>
              <a:spcAft>
                <a:spcPts val="1200"/>
              </a:spcAft>
              <a:buClr>
                <a:srgbClr val="00AFA3"/>
              </a:buClr>
              <a:buFont typeface="Wingdings" charset="2"/>
              <a:buChar char="§"/>
              <a:tabLst>
                <a:tab pos="6184900" algn="l"/>
              </a:tabLst>
              <a:defRPr sz="1600">
                <a:solidFill>
                  <a:srgbClr val="006DB5"/>
                </a:solidFill>
              </a:defRPr>
            </a:lvl4pPr>
            <a:lvl5pPr marL="1800000" indent="-360000">
              <a:spcBef>
                <a:spcPts val="0"/>
              </a:spcBef>
              <a:spcAft>
                <a:spcPts val="1200"/>
              </a:spcAft>
              <a:buClr>
                <a:srgbClr val="00AFA3"/>
              </a:buClr>
              <a:buFont typeface="Wingdings" charset="2"/>
              <a:buChar char="§"/>
              <a:tabLst>
                <a:tab pos="6184900" algn="l"/>
              </a:tabLst>
              <a:defRPr sz="1600">
                <a:solidFill>
                  <a:srgbClr val="006DB5"/>
                </a:solidFill>
              </a:defRPr>
            </a:lvl5pPr>
          </a:lstStyle>
          <a:p>
            <a:pPr lvl="0"/>
            <a:r>
              <a:rPr lang="ga-IE"/>
              <a:t>Click to edit Master text styles</a:t>
            </a:r>
          </a:p>
        </p:txBody>
      </p:sp>
      <p:sp>
        <p:nvSpPr>
          <p:cNvPr id="11" name="Content Placeholder 2"/>
          <p:cNvSpPr>
            <a:spLocks noGrp="1"/>
          </p:cNvSpPr>
          <p:nvPr>
            <p:ph idx="11"/>
          </p:nvPr>
        </p:nvSpPr>
        <p:spPr>
          <a:xfrm>
            <a:off x="4716016" y="1896491"/>
            <a:ext cx="3970784" cy="2691483"/>
          </a:xfrm>
          <a:prstGeom prst="rect">
            <a:avLst/>
          </a:prstGeom>
        </p:spPr>
        <p:txBody>
          <a:bodyPr lIns="0" tIns="0" rIns="0" bIns="0" anchor="t" anchorCtr="0"/>
          <a:lstStyle>
            <a:lvl1pPr marL="360000" indent="-360000">
              <a:spcBef>
                <a:spcPts val="0"/>
              </a:spcBef>
              <a:spcAft>
                <a:spcPts val="1200"/>
              </a:spcAft>
              <a:buClr>
                <a:srgbClr val="00AFA3"/>
              </a:buClr>
              <a:buFont typeface="Wingdings" charset="2"/>
              <a:buChar char="§"/>
              <a:tabLst>
                <a:tab pos="6184900" algn="l"/>
              </a:tabLst>
              <a:defRPr sz="1600">
                <a:solidFill>
                  <a:srgbClr val="006DB5"/>
                </a:solidFill>
              </a:defRPr>
            </a:lvl1pPr>
            <a:lvl2pPr marL="720000" indent="-360000">
              <a:spcBef>
                <a:spcPts val="0"/>
              </a:spcBef>
              <a:spcAft>
                <a:spcPts val="1200"/>
              </a:spcAft>
              <a:buClr>
                <a:srgbClr val="00AFA3"/>
              </a:buClr>
              <a:buFont typeface="Wingdings" charset="2"/>
              <a:buChar char="§"/>
              <a:tabLst>
                <a:tab pos="6184900" algn="l"/>
              </a:tabLst>
              <a:defRPr sz="1600">
                <a:solidFill>
                  <a:srgbClr val="006DB5"/>
                </a:solidFill>
              </a:defRPr>
            </a:lvl2pPr>
            <a:lvl3pPr marL="1080000" indent="-360000">
              <a:spcBef>
                <a:spcPts val="0"/>
              </a:spcBef>
              <a:spcAft>
                <a:spcPts val="1200"/>
              </a:spcAft>
              <a:buClr>
                <a:srgbClr val="00AFA3"/>
              </a:buClr>
              <a:buFont typeface="Wingdings" charset="2"/>
              <a:buChar char="§"/>
              <a:tabLst>
                <a:tab pos="6184900" algn="l"/>
              </a:tabLst>
              <a:defRPr sz="1600">
                <a:solidFill>
                  <a:srgbClr val="006DB5"/>
                </a:solidFill>
              </a:defRPr>
            </a:lvl3pPr>
            <a:lvl4pPr marL="1440000" indent="-360000">
              <a:spcBef>
                <a:spcPts val="0"/>
              </a:spcBef>
              <a:spcAft>
                <a:spcPts val="1200"/>
              </a:spcAft>
              <a:buClr>
                <a:srgbClr val="00AFA3"/>
              </a:buClr>
              <a:buFont typeface="Wingdings" charset="2"/>
              <a:buChar char="§"/>
              <a:tabLst>
                <a:tab pos="6184900" algn="l"/>
              </a:tabLst>
              <a:defRPr sz="1600">
                <a:solidFill>
                  <a:srgbClr val="006DB5"/>
                </a:solidFill>
              </a:defRPr>
            </a:lvl4pPr>
            <a:lvl5pPr marL="1800000" indent="-360000">
              <a:spcBef>
                <a:spcPts val="0"/>
              </a:spcBef>
              <a:spcAft>
                <a:spcPts val="1200"/>
              </a:spcAft>
              <a:buClr>
                <a:srgbClr val="00AFA3"/>
              </a:buClr>
              <a:buFont typeface="Wingdings" charset="2"/>
              <a:buChar char="§"/>
              <a:tabLst>
                <a:tab pos="6184900" algn="l"/>
              </a:tabLst>
              <a:defRPr sz="1600">
                <a:solidFill>
                  <a:srgbClr val="006DB5"/>
                </a:solidFill>
              </a:defRPr>
            </a:lvl5pPr>
          </a:lstStyle>
          <a:p>
            <a:pPr lvl="0"/>
            <a:r>
              <a:rPr lang="ga-IE"/>
              <a:t>Click to edit Master text styles</a:t>
            </a:r>
          </a:p>
          <a:p>
            <a:pPr lvl="1"/>
            <a:r>
              <a:rPr lang="ga-IE"/>
              <a:t>Second level</a:t>
            </a:r>
          </a:p>
          <a:p>
            <a:pPr lvl="2"/>
            <a:r>
              <a:rPr lang="ga-IE"/>
              <a:t>Third level</a:t>
            </a:r>
          </a:p>
          <a:p>
            <a:pPr lvl="3"/>
            <a:r>
              <a:rPr lang="ga-IE"/>
              <a:t>Fourth level</a:t>
            </a:r>
          </a:p>
          <a:p>
            <a:pPr lvl="4"/>
            <a:r>
              <a:rPr lang="ga-IE"/>
              <a:t>Fifth level</a:t>
            </a:r>
            <a:endParaRPr lang="en-US"/>
          </a:p>
        </p:txBody>
      </p:sp>
      <p:pic>
        <p:nvPicPr>
          <p:cNvPr id="12" name="Picture 11"/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7289800" y="0"/>
            <a:ext cx="1625600" cy="10795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025339311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2Col-02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Rectangle 11"/>
          <p:cNvSpPr/>
          <p:nvPr userDrawn="1"/>
        </p:nvSpPr>
        <p:spPr>
          <a:xfrm>
            <a:off x="0" y="4733529"/>
            <a:ext cx="9144000" cy="177800"/>
          </a:xfrm>
          <a:prstGeom prst="rect">
            <a:avLst/>
          </a:prstGeom>
          <a:solidFill>
            <a:srgbClr val="0D588F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endParaRPr lang="en-US"/>
          </a:p>
        </p:txBody>
      </p:sp>
      <p:sp>
        <p:nvSpPr>
          <p:cNvPr id="13" name="Rectangle 12"/>
          <p:cNvSpPr/>
          <p:nvPr userDrawn="1"/>
        </p:nvSpPr>
        <p:spPr>
          <a:xfrm>
            <a:off x="0" y="-16271"/>
            <a:ext cx="9144000" cy="1079500"/>
          </a:xfrm>
          <a:prstGeom prst="rect">
            <a:avLst/>
          </a:prstGeom>
          <a:solidFill>
            <a:srgbClr val="3A9C90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endParaRPr lang="en-US"/>
          </a:p>
        </p:txBody>
      </p:sp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>
          <a:xfrm>
            <a:off x="457200" y="205979"/>
            <a:ext cx="8229600" cy="857250"/>
          </a:xfrm>
          <a:prstGeom prst="rect">
            <a:avLst/>
          </a:prstGeom>
        </p:spPr>
        <p:txBody>
          <a:bodyPr lIns="0" tIns="0" rIns="0" bIns="0" anchor="ctr" anchorCtr="0"/>
          <a:lstStyle>
            <a:lvl1pPr algn="l">
              <a:defRPr sz="3000">
                <a:solidFill>
                  <a:srgbClr val="FFFFFF"/>
                </a:solidFill>
              </a:defRPr>
            </a:lvl1pPr>
          </a:lstStyle>
          <a:p>
            <a:r>
              <a:rPr lang="ga-IE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 hasCustomPrompt="1"/>
          </p:nvPr>
        </p:nvSpPr>
        <p:spPr>
          <a:xfrm>
            <a:off x="457200" y="1347614"/>
            <a:ext cx="8229600" cy="548878"/>
          </a:xfrm>
          <a:prstGeom prst="rect">
            <a:avLst/>
          </a:prstGeom>
        </p:spPr>
        <p:txBody>
          <a:bodyPr lIns="0" tIns="0" rIns="0" bIns="0" anchor="t" anchorCtr="0"/>
          <a:lstStyle>
            <a:lvl1pPr marL="0" indent="0">
              <a:spcBef>
                <a:spcPts val="0"/>
              </a:spcBef>
              <a:spcAft>
                <a:spcPts val="1200"/>
              </a:spcAft>
              <a:buClr>
                <a:srgbClr val="00AFA3"/>
              </a:buClr>
              <a:buFont typeface="Arial"/>
              <a:buNone/>
              <a:defRPr sz="2000">
                <a:solidFill>
                  <a:srgbClr val="006DB5"/>
                </a:solidFill>
              </a:defRPr>
            </a:lvl1pPr>
            <a:lvl2pPr marL="360000" indent="0">
              <a:spcBef>
                <a:spcPts val="0"/>
              </a:spcBef>
              <a:spcAft>
                <a:spcPts val="1200"/>
              </a:spcAft>
              <a:buClr>
                <a:srgbClr val="00AFA3"/>
              </a:buClr>
              <a:buFont typeface="Arial"/>
              <a:buNone/>
              <a:defRPr sz="1600">
                <a:solidFill>
                  <a:srgbClr val="006DB5"/>
                </a:solidFill>
              </a:defRPr>
            </a:lvl2pPr>
            <a:lvl3pPr marL="720000" indent="0">
              <a:spcBef>
                <a:spcPts val="0"/>
              </a:spcBef>
              <a:spcAft>
                <a:spcPts val="1200"/>
              </a:spcAft>
              <a:buClr>
                <a:srgbClr val="00AFA3"/>
              </a:buClr>
              <a:buFont typeface="Arial"/>
              <a:buNone/>
              <a:defRPr sz="1600">
                <a:solidFill>
                  <a:srgbClr val="006DB5"/>
                </a:solidFill>
              </a:defRPr>
            </a:lvl3pPr>
            <a:lvl4pPr marL="1080000" indent="0">
              <a:spcBef>
                <a:spcPts val="0"/>
              </a:spcBef>
              <a:spcAft>
                <a:spcPts val="1200"/>
              </a:spcAft>
              <a:buClr>
                <a:srgbClr val="00AFA3"/>
              </a:buClr>
              <a:buFont typeface="Arial"/>
              <a:buNone/>
              <a:defRPr sz="1600">
                <a:solidFill>
                  <a:srgbClr val="006DB5"/>
                </a:solidFill>
              </a:defRPr>
            </a:lvl4pPr>
            <a:lvl5pPr marL="1440000" indent="0">
              <a:spcBef>
                <a:spcPts val="0"/>
              </a:spcBef>
              <a:spcAft>
                <a:spcPts val="1200"/>
              </a:spcAft>
              <a:buClr>
                <a:srgbClr val="00AFA3"/>
              </a:buClr>
              <a:buFont typeface="Arial"/>
              <a:buNone/>
              <a:defRPr sz="1600">
                <a:solidFill>
                  <a:srgbClr val="006DB5"/>
                </a:solidFill>
              </a:defRPr>
            </a:lvl5pPr>
          </a:lstStyle>
          <a:p>
            <a:pPr lvl="0"/>
            <a:r>
              <a:rPr lang="ga-IE"/>
              <a:t>Click to Edit Master Text Styles</a:t>
            </a:r>
          </a:p>
        </p:txBody>
      </p:sp>
      <p:sp>
        <p:nvSpPr>
          <p:cNvPr id="10" name="Content Placeholder 2"/>
          <p:cNvSpPr>
            <a:spLocks noGrp="1"/>
          </p:cNvSpPr>
          <p:nvPr>
            <p:ph idx="10"/>
          </p:nvPr>
        </p:nvSpPr>
        <p:spPr>
          <a:xfrm>
            <a:off x="457200" y="1896491"/>
            <a:ext cx="3970784" cy="2691483"/>
          </a:xfrm>
          <a:prstGeom prst="rect">
            <a:avLst/>
          </a:prstGeom>
        </p:spPr>
        <p:txBody>
          <a:bodyPr lIns="0" tIns="0" rIns="0" bIns="0" anchor="t" anchorCtr="0"/>
          <a:lstStyle>
            <a:lvl1pPr marL="0" indent="0">
              <a:spcBef>
                <a:spcPts val="0"/>
              </a:spcBef>
              <a:spcAft>
                <a:spcPts val="1200"/>
              </a:spcAft>
              <a:buClr>
                <a:srgbClr val="00AFA3"/>
              </a:buClr>
              <a:buFont typeface="Wingdings" charset="2"/>
              <a:buNone/>
              <a:tabLst>
                <a:tab pos="6184900" algn="l"/>
              </a:tabLst>
              <a:defRPr sz="1600">
                <a:solidFill>
                  <a:srgbClr val="006DB5"/>
                </a:solidFill>
              </a:defRPr>
            </a:lvl1pPr>
            <a:lvl2pPr marL="720000" indent="-360000">
              <a:spcBef>
                <a:spcPts val="0"/>
              </a:spcBef>
              <a:spcAft>
                <a:spcPts val="1200"/>
              </a:spcAft>
              <a:buClr>
                <a:srgbClr val="00AFA3"/>
              </a:buClr>
              <a:buFont typeface="Wingdings" charset="2"/>
              <a:buChar char="§"/>
              <a:tabLst>
                <a:tab pos="6184900" algn="l"/>
              </a:tabLst>
              <a:defRPr sz="1600">
                <a:solidFill>
                  <a:srgbClr val="006DB5"/>
                </a:solidFill>
              </a:defRPr>
            </a:lvl2pPr>
            <a:lvl3pPr marL="1080000" indent="-360000">
              <a:spcBef>
                <a:spcPts val="0"/>
              </a:spcBef>
              <a:spcAft>
                <a:spcPts val="1200"/>
              </a:spcAft>
              <a:buClr>
                <a:srgbClr val="00AFA3"/>
              </a:buClr>
              <a:buFont typeface="Wingdings" charset="2"/>
              <a:buChar char="§"/>
              <a:tabLst>
                <a:tab pos="6184900" algn="l"/>
              </a:tabLst>
              <a:defRPr sz="1600">
                <a:solidFill>
                  <a:srgbClr val="006DB5"/>
                </a:solidFill>
              </a:defRPr>
            </a:lvl3pPr>
            <a:lvl4pPr marL="1440000" indent="-360000">
              <a:spcBef>
                <a:spcPts val="0"/>
              </a:spcBef>
              <a:spcAft>
                <a:spcPts val="1200"/>
              </a:spcAft>
              <a:buClr>
                <a:srgbClr val="00AFA3"/>
              </a:buClr>
              <a:buFont typeface="Wingdings" charset="2"/>
              <a:buChar char="§"/>
              <a:tabLst>
                <a:tab pos="6184900" algn="l"/>
              </a:tabLst>
              <a:defRPr sz="1600">
                <a:solidFill>
                  <a:srgbClr val="006DB5"/>
                </a:solidFill>
              </a:defRPr>
            </a:lvl4pPr>
            <a:lvl5pPr marL="1800000" indent="-360000">
              <a:spcBef>
                <a:spcPts val="0"/>
              </a:spcBef>
              <a:spcAft>
                <a:spcPts val="1200"/>
              </a:spcAft>
              <a:buClr>
                <a:srgbClr val="00AFA3"/>
              </a:buClr>
              <a:buFont typeface="Wingdings" charset="2"/>
              <a:buChar char="§"/>
              <a:tabLst>
                <a:tab pos="6184900" algn="l"/>
              </a:tabLst>
              <a:defRPr sz="1600">
                <a:solidFill>
                  <a:srgbClr val="006DB5"/>
                </a:solidFill>
              </a:defRPr>
            </a:lvl5pPr>
          </a:lstStyle>
          <a:p>
            <a:pPr lvl="0"/>
            <a:r>
              <a:rPr lang="ga-IE"/>
              <a:t>Click to edit Master text styles</a:t>
            </a:r>
          </a:p>
        </p:txBody>
      </p:sp>
      <p:sp>
        <p:nvSpPr>
          <p:cNvPr id="11" name="Content Placeholder 2"/>
          <p:cNvSpPr>
            <a:spLocks noGrp="1"/>
          </p:cNvSpPr>
          <p:nvPr>
            <p:ph idx="11"/>
          </p:nvPr>
        </p:nvSpPr>
        <p:spPr>
          <a:xfrm>
            <a:off x="4716016" y="1896491"/>
            <a:ext cx="3970784" cy="2691483"/>
          </a:xfrm>
          <a:prstGeom prst="rect">
            <a:avLst/>
          </a:prstGeom>
        </p:spPr>
        <p:txBody>
          <a:bodyPr lIns="0" tIns="0" rIns="0" bIns="0" anchor="t" anchorCtr="0"/>
          <a:lstStyle>
            <a:lvl1pPr marL="360000" indent="-360000">
              <a:spcBef>
                <a:spcPts val="0"/>
              </a:spcBef>
              <a:spcAft>
                <a:spcPts val="1200"/>
              </a:spcAft>
              <a:buClr>
                <a:srgbClr val="00AFA3"/>
              </a:buClr>
              <a:buFont typeface="Wingdings" charset="2"/>
              <a:buChar char="§"/>
              <a:tabLst>
                <a:tab pos="6184900" algn="l"/>
              </a:tabLst>
              <a:defRPr sz="1600">
                <a:solidFill>
                  <a:srgbClr val="006DB5"/>
                </a:solidFill>
              </a:defRPr>
            </a:lvl1pPr>
            <a:lvl2pPr marL="720000" indent="-360000">
              <a:spcBef>
                <a:spcPts val="0"/>
              </a:spcBef>
              <a:spcAft>
                <a:spcPts val="1200"/>
              </a:spcAft>
              <a:buClr>
                <a:srgbClr val="00AFA3"/>
              </a:buClr>
              <a:buFont typeface="Wingdings" charset="2"/>
              <a:buChar char="§"/>
              <a:tabLst>
                <a:tab pos="6184900" algn="l"/>
              </a:tabLst>
              <a:defRPr sz="1600">
                <a:solidFill>
                  <a:srgbClr val="006DB5"/>
                </a:solidFill>
              </a:defRPr>
            </a:lvl2pPr>
            <a:lvl3pPr marL="1080000" indent="-360000">
              <a:spcBef>
                <a:spcPts val="0"/>
              </a:spcBef>
              <a:spcAft>
                <a:spcPts val="1200"/>
              </a:spcAft>
              <a:buClr>
                <a:srgbClr val="00AFA3"/>
              </a:buClr>
              <a:buFont typeface="Wingdings" charset="2"/>
              <a:buChar char="§"/>
              <a:tabLst>
                <a:tab pos="6184900" algn="l"/>
              </a:tabLst>
              <a:defRPr sz="1600">
                <a:solidFill>
                  <a:srgbClr val="006DB5"/>
                </a:solidFill>
              </a:defRPr>
            </a:lvl3pPr>
            <a:lvl4pPr marL="1440000" indent="-360000">
              <a:spcBef>
                <a:spcPts val="0"/>
              </a:spcBef>
              <a:spcAft>
                <a:spcPts val="1200"/>
              </a:spcAft>
              <a:buClr>
                <a:srgbClr val="00AFA3"/>
              </a:buClr>
              <a:buFont typeface="Wingdings" charset="2"/>
              <a:buChar char="§"/>
              <a:tabLst>
                <a:tab pos="6184900" algn="l"/>
              </a:tabLst>
              <a:defRPr sz="1600">
                <a:solidFill>
                  <a:srgbClr val="006DB5"/>
                </a:solidFill>
              </a:defRPr>
            </a:lvl4pPr>
            <a:lvl5pPr marL="1800000" indent="-360000">
              <a:spcBef>
                <a:spcPts val="0"/>
              </a:spcBef>
              <a:spcAft>
                <a:spcPts val="1200"/>
              </a:spcAft>
              <a:buClr>
                <a:srgbClr val="00AFA3"/>
              </a:buClr>
              <a:buFont typeface="Wingdings" charset="2"/>
              <a:buChar char="§"/>
              <a:tabLst>
                <a:tab pos="6184900" algn="l"/>
              </a:tabLst>
              <a:defRPr sz="1600">
                <a:solidFill>
                  <a:srgbClr val="006DB5"/>
                </a:solidFill>
              </a:defRPr>
            </a:lvl5pPr>
          </a:lstStyle>
          <a:p>
            <a:pPr lvl="0"/>
            <a:r>
              <a:rPr lang="ga-IE"/>
              <a:t>Click to edit Master text styles</a:t>
            </a:r>
          </a:p>
          <a:p>
            <a:pPr lvl="1"/>
            <a:r>
              <a:rPr lang="ga-IE"/>
              <a:t>Second level</a:t>
            </a:r>
          </a:p>
          <a:p>
            <a:pPr lvl="2"/>
            <a:r>
              <a:rPr lang="ga-IE"/>
              <a:t>Third level</a:t>
            </a:r>
          </a:p>
          <a:p>
            <a:pPr lvl="3"/>
            <a:r>
              <a:rPr lang="ga-IE"/>
              <a:t>Fourth level</a:t>
            </a:r>
          </a:p>
          <a:p>
            <a:pPr lvl="4"/>
            <a:r>
              <a:rPr lang="ga-IE"/>
              <a:t>Fifth level</a:t>
            </a:r>
            <a:endParaRPr lang="en-US"/>
          </a:p>
        </p:txBody>
      </p:sp>
      <p:pic>
        <p:nvPicPr>
          <p:cNvPr id="9" name="Picture 8"/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7289800" y="0"/>
            <a:ext cx="1625600" cy="10795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891148604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Pic+Head-01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Rectangle 11"/>
          <p:cNvSpPr/>
          <p:nvPr userDrawn="1"/>
        </p:nvSpPr>
        <p:spPr>
          <a:xfrm>
            <a:off x="-4484" y="1059582"/>
            <a:ext cx="3060000" cy="3708000"/>
          </a:xfrm>
          <a:prstGeom prst="rect">
            <a:avLst/>
          </a:prstGeom>
          <a:blipFill rotWithShape="1">
            <a:blip r:embed="rId2"/>
            <a:srcRect/>
            <a:stretch>
              <a:fillRect l="-15340" r="-140614" b="-18857"/>
            </a:stretch>
          </a:blip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0" tIns="0" rIns="0" bIns="0" rtlCol="0" anchor="t" anchorCtr="0"/>
          <a:lstStyle/>
          <a:p>
            <a:pPr algn="ctr"/>
            <a:endParaRPr lang="en-US"/>
          </a:p>
        </p:txBody>
      </p:sp>
      <p:sp>
        <p:nvSpPr>
          <p:cNvPr id="7" name="Rectangle 6"/>
          <p:cNvSpPr/>
          <p:nvPr userDrawn="1"/>
        </p:nvSpPr>
        <p:spPr>
          <a:xfrm>
            <a:off x="0" y="-16271"/>
            <a:ext cx="9144000" cy="1079500"/>
          </a:xfrm>
          <a:prstGeom prst="rect">
            <a:avLst/>
          </a:prstGeom>
          <a:solidFill>
            <a:srgbClr val="005893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endParaRPr lang="en-US"/>
          </a:p>
        </p:txBody>
      </p:sp>
      <p:sp>
        <p:nvSpPr>
          <p:cNvPr id="9" name="Rectangle 8"/>
          <p:cNvSpPr/>
          <p:nvPr userDrawn="1"/>
        </p:nvSpPr>
        <p:spPr>
          <a:xfrm>
            <a:off x="0" y="4733529"/>
            <a:ext cx="9144000" cy="177800"/>
          </a:xfrm>
          <a:prstGeom prst="rect">
            <a:avLst/>
          </a:prstGeom>
          <a:solidFill>
            <a:srgbClr val="3A9C90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endParaRPr lang="en-US"/>
          </a:p>
        </p:txBody>
      </p:sp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>
          <a:xfrm>
            <a:off x="457200" y="205979"/>
            <a:ext cx="8229600" cy="857250"/>
          </a:xfrm>
          <a:prstGeom prst="rect">
            <a:avLst/>
          </a:prstGeom>
        </p:spPr>
        <p:txBody>
          <a:bodyPr lIns="0" tIns="0" rIns="0" bIns="0" anchor="ctr" anchorCtr="0"/>
          <a:lstStyle>
            <a:lvl1pPr algn="l">
              <a:defRPr sz="3000">
                <a:solidFill>
                  <a:srgbClr val="FFFFFF"/>
                </a:solidFill>
              </a:defRPr>
            </a:lvl1pPr>
          </a:lstStyle>
          <a:p>
            <a:r>
              <a:rPr lang="ga-IE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 hasCustomPrompt="1"/>
          </p:nvPr>
        </p:nvSpPr>
        <p:spPr>
          <a:xfrm>
            <a:off x="3491880" y="1347614"/>
            <a:ext cx="5194920" cy="548878"/>
          </a:xfrm>
          <a:prstGeom prst="rect">
            <a:avLst/>
          </a:prstGeom>
        </p:spPr>
        <p:txBody>
          <a:bodyPr lIns="0" tIns="0" rIns="0" bIns="0" anchor="t" anchorCtr="0"/>
          <a:lstStyle>
            <a:lvl1pPr marL="0" indent="0">
              <a:spcBef>
                <a:spcPts val="0"/>
              </a:spcBef>
              <a:spcAft>
                <a:spcPts val="1200"/>
              </a:spcAft>
              <a:buClr>
                <a:srgbClr val="00AFA3"/>
              </a:buClr>
              <a:buFont typeface="Arial"/>
              <a:buNone/>
              <a:defRPr sz="2000">
                <a:solidFill>
                  <a:srgbClr val="00AFA3"/>
                </a:solidFill>
              </a:defRPr>
            </a:lvl1pPr>
            <a:lvl2pPr marL="360000" indent="0">
              <a:spcBef>
                <a:spcPts val="0"/>
              </a:spcBef>
              <a:spcAft>
                <a:spcPts val="1200"/>
              </a:spcAft>
              <a:buClr>
                <a:srgbClr val="00AFA3"/>
              </a:buClr>
              <a:buFont typeface="Arial"/>
              <a:buNone/>
              <a:defRPr sz="1600">
                <a:solidFill>
                  <a:srgbClr val="006DB5"/>
                </a:solidFill>
              </a:defRPr>
            </a:lvl2pPr>
            <a:lvl3pPr marL="720000" indent="0">
              <a:spcBef>
                <a:spcPts val="0"/>
              </a:spcBef>
              <a:spcAft>
                <a:spcPts val="1200"/>
              </a:spcAft>
              <a:buClr>
                <a:srgbClr val="00AFA3"/>
              </a:buClr>
              <a:buFont typeface="Arial"/>
              <a:buNone/>
              <a:defRPr sz="1600">
                <a:solidFill>
                  <a:srgbClr val="006DB5"/>
                </a:solidFill>
              </a:defRPr>
            </a:lvl3pPr>
            <a:lvl4pPr marL="1080000" indent="0">
              <a:spcBef>
                <a:spcPts val="0"/>
              </a:spcBef>
              <a:spcAft>
                <a:spcPts val="1200"/>
              </a:spcAft>
              <a:buClr>
                <a:srgbClr val="00AFA3"/>
              </a:buClr>
              <a:buFont typeface="Arial"/>
              <a:buNone/>
              <a:defRPr sz="1600">
                <a:solidFill>
                  <a:srgbClr val="006DB5"/>
                </a:solidFill>
              </a:defRPr>
            </a:lvl4pPr>
            <a:lvl5pPr marL="1440000" indent="0">
              <a:spcBef>
                <a:spcPts val="0"/>
              </a:spcBef>
              <a:spcAft>
                <a:spcPts val="1200"/>
              </a:spcAft>
              <a:buClr>
                <a:srgbClr val="00AFA3"/>
              </a:buClr>
              <a:buFont typeface="Arial"/>
              <a:buNone/>
              <a:defRPr sz="1600">
                <a:solidFill>
                  <a:srgbClr val="006DB5"/>
                </a:solidFill>
              </a:defRPr>
            </a:lvl5pPr>
          </a:lstStyle>
          <a:p>
            <a:pPr lvl="0"/>
            <a:r>
              <a:rPr lang="ga-IE"/>
              <a:t>Click to Edit Master Text Styles</a:t>
            </a:r>
          </a:p>
        </p:txBody>
      </p:sp>
      <p:sp>
        <p:nvSpPr>
          <p:cNvPr id="10" name="Content Placeholder 2"/>
          <p:cNvSpPr>
            <a:spLocks noGrp="1"/>
          </p:cNvSpPr>
          <p:nvPr>
            <p:ph idx="10"/>
          </p:nvPr>
        </p:nvSpPr>
        <p:spPr>
          <a:xfrm>
            <a:off x="3491880" y="1896491"/>
            <a:ext cx="5194920" cy="2691483"/>
          </a:xfrm>
          <a:prstGeom prst="rect">
            <a:avLst/>
          </a:prstGeom>
        </p:spPr>
        <p:txBody>
          <a:bodyPr lIns="0" tIns="0" rIns="0" bIns="0" anchor="t" anchorCtr="0"/>
          <a:lstStyle>
            <a:lvl1pPr marL="360000" indent="-360000">
              <a:spcBef>
                <a:spcPts val="0"/>
              </a:spcBef>
              <a:spcAft>
                <a:spcPts val="1200"/>
              </a:spcAft>
              <a:buClr>
                <a:srgbClr val="00AFA3"/>
              </a:buClr>
              <a:buFont typeface="Wingdings" charset="2"/>
              <a:buChar char="§"/>
              <a:tabLst>
                <a:tab pos="6184900" algn="l"/>
              </a:tabLst>
              <a:defRPr sz="1600">
                <a:solidFill>
                  <a:srgbClr val="006DB5"/>
                </a:solidFill>
              </a:defRPr>
            </a:lvl1pPr>
            <a:lvl2pPr marL="720000" indent="-360000">
              <a:spcBef>
                <a:spcPts val="0"/>
              </a:spcBef>
              <a:spcAft>
                <a:spcPts val="1200"/>
              </a:spcAft>
              <a:buClr>
                <a:srgbClr val="00AFA3"/>
              </a:buClr>
              <a:buFont typeface="Wingdings" charset="2"/>
              <a:buChar char="§"/>
              <a:tabLst>
                <a:tab pos="6184900" algn="l"/>
              </a:tabLst>
              <a:defRPr sz="1600">
                <a:solidFill>
                  <a:srgbClr val="006DB5"/>
                </a:solidFill>
              </a:defRPr>
            </a:lvl2pPr>
            <a:lvl3pPr marL="1080000" indent="-360000">
              <a:spcBef>
                <a:spcPts val="0"/>
              </a:spcBef>
              <a:spcAft>
                <a:spcPts val="1200"/>
              </a:spcAft>
              <a:buClr>
                <a:srgbClr val="00AFA3"/>
              </a:buClr>
              <a:buFont typeface="Wingdings" charset="2"/>
              <a:buChar char="§"/>
              <a:tabLst>
                <a:tab pos="6184900" algn="l"/>
              </a:tabLst>
              <a:defRPr sz="1600">
                <a:solidFill>
                  <a:srgbClr val="006DB5"/>
                </a:solidFill>
              </a:defRPr>
            </a:lvl3pPr>
            <a:lvl4pPr marL="1440000" indent="-360000">
              <a:spcBef>
                <a:spcPts val="0"/>
              </a:spcBef>
              <a:spcAft>
                <a:spcPts val="1200"/>
              </a:spcAft>
              <a:buClr>
                <a:srgbClr val="00AFA3"/>
              </a:buClr>
              <a:buFont typeface="Wingdings" charset="2"/>
              <a:buChar char="§"/>
              <a:tabLst>
                <a:tab pos="6184900" algn="l"/>
              </a:tabLst>
              <a:defRPr sz="1600">
                <a:solidFill>
                  <a:srgbClr val="006DB5"/>
                </a:solidFill>
              </a:defRPr>
            </a:lvl4pPr>
            <a:lvl5pPr marL="1800000" indent="-360000">
              <a:spcBef>
                <a:spcPts val="0"/>
              </a:spcBef>
              <a:spcAft>
                <a:spcPts val="1200"/>
              </a:spcAft>
              <a:buClr>
                <a:srgbClr val="00AFA3"/>
              </a:buClr>
              <a:buFont typeface="Wingdings" charset="2"/>
              <a:buChar char="§"/>
              <a:tabLst>
                <a:tab pos="6184900" algn="l"/>
              </a:tabLst>
              <a:defRPr sz="1600">
                <a:solidFill>
                  <a:srgbClr val="006DB5"/>
                </a:solidFill>
              </a:defRPr>
            </a:lvl5pPr>
          </a:lstStyle>
          <a:p>
            <a:pPr lvl="0"/>
            <a:r>
              <a:rPr lang="ga-IE"/>
              <a:t>Click to edit Master text styles</a:t>
            </a:r>
          </a:p>
          <a:p>
            <a:pPr lvl="1"/>
            <a:r>
              <a:rPr lang="ga-IE"/>
              <a:t>Second level</a:t>
            </a:r>
          </a:p>
          <a:p>
            <a:pPr lvl="2"/>
            <a:r>
              <a:rPr lang="ga-IE"/>
              <a:t>Third level</a:t>
            </a:r>
          </a:p>
          <a:p>
            <a:pPr lvl="3"/>
            <a:r>
              <a:rPr lang="ga-IE"/>
              <a:t>Fourth level</a:t>
            </a:r>
          </a:p>
          <a:p>
            <a:pPr lvl="4"/>
            <a:r>
              <a:rPr lang="ga-IE"/>
              <a:t>Fifth level</a:t>
            </a:r>
            <a:endParaRPr lang="en-US"/>
          </a:p>
        </p:txBody>
      </p:sp>
      <p:pic>
        <p:nvPicPr>
          <p:cNvPr id="11" name="Picture 10"/>
          <p:cNvPicPr>
            <a:picLocks noChangeAspect="1"/>
          </p:cNvPicPr>
          <p:nvPr userDrawn="1"/>
        </p:nvPicPr>
        <p:blipFill>
          <a:blip r:embed="rId3"/>
          <a:stretch>
            <a:fillRect/>
          </a:stretch>
        </p:blipFill>
        <p:spPr>
          <a:xfrm>
            <a:off x="7289800" y="0"/>
            <a:ext cx="1625600" cy="10795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682195648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Pic+Head-02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" name="Rectangle 13"/>
          <p:cNvSpPr/>
          <p:nvPr userDrawn="1"/>
        </p:nvSpPr>
        <p:spPr>
          <a:xfrm>
            <a:off x="-4484" y="1059582"/>
            <a:ext cx="3060000" cy="3708000"/>
          </a:xfrm>
          <a:prstGeom prst="rect">
            <a:avLst/>
          </a:prstGeom>
          <a:blipFill rotWithShape="1">
            <a:blip r:embed="rId2"/>
            <a:srcRect/>
            <a:stretch>
              <a:fillRect l="-15340" r="-140614" b="-18857"/>
            </a:stretch>
          </a:blip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0" tIns="0" rIns="0" bIns="0" rtlCol="0" anchor="t" anchorCtr="0"/>
          <a:lstStyle/>
          <a:p>
            <a:pPr algn="ctr"/>
            <a:endParaRPr lang="en-US"/>
          </a:p>
        </p:txBody>
      </p:sp>
      <p:sp>
        <p:nvSpPr>
          <p:cNvPr id="11" name="Rectangle 10"/>
          <p:cNvSpPr/>
          <p:nvPr userDrawn="1"/>
        </p:nvSpPr>
        <p:spPr>
          <a:xfrm>
            <a:off x="0" y="4733529"/>
            <a:ext cx="9144000" cy="177800"/>
          </a:xfrm>
          <a:prstGeom prst="rect">
            <a:avLst/>
          </a:prstGeom>
          <a:solidFill>
            <a:srgbClr val="0D588F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endParaRPr lang="en-US"/>
          </a:p>
        </p:txBody>
      </p:sp>
      <p:sp>
        <p:nvSpPr>
          <p:cNvPr id="13" name="Rectangle 12"/>
          <p:cNvSpPr/>
          <p:nvPr userDrawn="1"/>
        </p:nvSpPr>
        <p:spPr>
          <a:xfrm>
            <a:off x="0" y="-16271"/>
            <a:ext cx="9144000" cy="1079500"/>
          </a:xfrm>
          <a:prstGeom prst="rect">
            <a:avLst/>
          </a:prstGeom>
          <a:solidFill>
            <a:srgbClr val="3A9C90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endParaRPr lang="en-US"/>
          </a:p>
        </p:txBody>
      </p:sp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>
          <a:xfrm>
            <a:off x="457200" y="205979"/>
            <a:ext cx="8229600" cy="857250"/>
          </a:xfrm>
          <a:prstGeom prst="rect">
            <a:avLst/>
          </a:prstGeom>
        </p:spPr>
        <p:txBody>
          <a:bodyPr lIns="0" tIns="0" rIns="0" bIns="0" anchor="ctr" anchorCtr="0"/>
          <a:lstStyle>
            <a:lvl1pPr algn="l">
              <a:defRPr sz="3000">
                <a:solidFill>
                  <a:srgbClr val="FFFFFF"/>
                </a:solidFill>
              </a:defRPr>
            </a:lvl1pPr>
          </a:lstStyle>
          <a:p>
            <a:r>
              <a:rPr lang="ga-IE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 hasCustomPrompt="1"/>
          </p:nvPr>
        </p:nvSpPr>
        <p:spPr>
          <a:xfrm>
            <a:off x="3491880" y="1347614"/>
            <a:ext cx="5194920" cy="548878"/>
          </a:xfrm>
          <a:prstGeom prst="rect">
            <a:avLst/>
          </a:prstGeom>
        </p:spPr>
        <p:txBody>
          <a:bodyPr lIns="0" tIns="0" rIns="0" bIns="0" anchor="t" anchorCtr="0"/>
          <a:lstStyle>
            <a:lvl1pPr marL="0" indent="0">
              <a:spcBef>
                <a:spcPts val="0"/>
              </a:spcBef>
              <a:spcAft>
                <a:spcPts val="1200"/>
              </a:spcAft>
              <a:buClr>
                <a:srgbClr val="00AFA3"/>
              </a:buClr>
              <a:buFont typeface="Arial"/>
              <a:buNone/>
              <a:defRPr sz="2000">
                <a:solidFill>
                  <a:srgbClr val="006DB5"/>
                </a:solidFill>
              </a:defRPr>
            </a:lvl1pPr>
            <a:lvl2pPr marL="360000" indent="0">
              <a:spcBef>
                <a:spcPts val="0"/>
              </a:spcBef>
              <a:spcAft>
                <a:spcPts val="1200"/>
              </a:spcAft>
              <a:buClr>
                <a:srgbClr val="00AFA3"/>
              </a:buClr>
              <a:buFont typeface="Arial"/>
              <a:buNone/>
              <a:defRPr sz="1600">
                <a:solidFill>
                  <a:srgbClr val="006DB5"/>
                </a:solidFill>
              </a:defRPr>
            </a:lvl2pPr>
            <a:lvl3pPr marL="720000" indent="0">
              <a:spcBef>
                <a:spcPts val="0"/>
              </a:spcBef>
              <a:spcAft>
                <a:spcPts val="1200"/>
              </a:spcAft>
              <a:buClr>
                <a:srgbClr val="00AFA3"/>
              </a:buClr>
              <a:buFont typeface="Arial"/>
              <a:buNone/>
              <a:defRPr sz="1600">
                <a:solidFill>
                  <a:srgbClr val="006DB5"/>
                </a:solidFill>
              </a:defRPr>
            </a:lvl3pPr>
            <a:lvl4pPr marL="1080000" indent="0">
              <a:spcBef>
                <a:spcPts val="0"/>
              </a:spcBef>
              <a:spcAft>
                <a:spcPts val="1200"/>
              </a:spcAft>
              <a:buClr>
                <a:srgbClr val="00AFA3"/>
              </a:buClr>
              <a:buFont typeface="Arial"/>
              <a:buNone/>
              <a:defRPr sz="1600">
                <a:solidFill>
                  <a:srgbClr val="006DB5"/>
                </a:solidFill>
              </a:defRPr>
            </a:lvl4pPr>
            <a:lvl5pPr marL="1440000" indent="0">
              <a:spcBef>
                <a:spcPts val="0"/>
              </a:spcBef>
              <a:spcAft>
                <a:spcPts val="1200"/>
              </a:spcAft>
              <a:buClr>
                <a:srgbClr val="00AFA3"/>
              </a:buClr>
              <a:buFont typeface="Arial"/>
              <a:buNone/>
              <a:defRPr sz="1600">
                <a:solidFill>
                  <a:srgbClr val="006DB5"/>
                </a:solidFill>
              </a:defRPr>
            </a:lvl5pPr>
          </a:lstStyle>
          <a:p>
            <a:pPr lvl="0"/>
            <a:r>
              <a:rPr lang="ga-IE"/>
              <a:t>Click to Edit Master Text Styles</a:t>
            </a:r>
          </a:p>
        </p:txBody>
      </p:sp>
      <p:sp>
        <p:nvSpPr>
          <p:cNvPr id="10" name="Content Placeholder 2"/>
          <p:cNvSpPr>
            <a:spLocks noGrp="1"/>
          </p:cNvSpPr>
          <p:nvPr>
            <p:ph idx="10"/>
          </p:nvPr>
        </p:nvSpPr>
        <p:spPr>
          <a:xfrm>
            <a:off x="3491880" y="1896491"/>
            <a:ext cx="5194920" cy="2691483"/>
          </a:xfrm>
          <a:prstGeom prst="rect">
            <a:avLst/>
          </a:prstGeom>
        </p:spPr>
        <p:txBody>
          <a:bodyPr lIns="0" tIns="0" rIns="0" bIns="0" anchor="t" anchorCtr="0"/>
          <a:lstStyle>
            <a:lvl1pPr marL="360000" indent="-360000">
              <a:spcBef>
                <a:spcPts val="0"/>
              </a:spcBef>
              <a:spcAft>
                <a:spcPts val="1200"/>
              </a:spcAft>
              <a:buClr>
                <a:srgbClr val="00AFA3"/>
              </a:buClr>
              <a:buFont typeface="Wingdings" charset="2"/>
              <a:buChar char="§"/>
              <a:tabLst>
                <a:tab pos="6184900" algn="l"/>
              </a:tabLst>
              <a:defRPr sz="1600">
                <a:solidFill>
                  <a:srgbClr val="006DB5"/>
                </a:solidFill>
              </a:defRPr>
            </a:lvl1pPr>
            <a:lvl2pPr marL="720000" indent="-360000">
              <a:spcBef>
                <a:spcPts val="0"/>
              </a:spcBef>
              <a:spcAft>
                <a:spcPts val="1200"/>
              </a:spcAft>
              <a:buClr>
                <a:srgbClr val="00AFA3"/>
              </a:buClr>
              <a:buFont typeface="Wingdings" charset="2"/>
              <a:buChar char="§"/>
              <a:tabLst>
                <a:tab pos="6184900" algn="l"/>
              </a:tabLst>
              <a:defRPr sz="1600">
                <a:solidFill>
                  <a:srgbClr val="006DB5"/>
                </a:solidFill>
              </a:defRPr>
            </a:lvl2pPr>
            <a:lvl3pPr marL="1080000" indent="-360000">
              <a:spcBef>
                <a:spcPts val="0"/>
              </a:spcBef>
              <a:spcAft>
                <a:spcPts val="1200"/>
              </a:spcAft>
              <a:buClr>
                <a:srgbClr val="00AFA3"/>
              </a:buClr>
              <a:buFont typeface="Wingdings" charset="2"/>
              <a:buChar char="§"/>
              <a:tabLst>
                <a:tab pos="6184900" algn="l"/>
              </a:tabLst>
              <a:defRPr sz="1600">
                <a:solidFill>
                  <a:srgbClr val="006DB5"/>
                </a:solidFill>
              </a:defRPr>
            </a:lvl3pPr>
            <a:lvl4pPr marL="1440000" indent="-360000">
              <a:spcBef>
                <a:spcPts val="0"/>
              </a:spcBef>
              <a:spcAft>
                <a:spcPts val="1200"/>
              </a:spcAft>
              <a:buClr>
                <a:srgbClr val="00AFA3"/>
              </a:buClr>
              <a:buFont typeface="Wingdings" charset="2"/>
              <a:buChar char="§"/>
              <a:tabLst>
                <a:tab pos="6184900" algn="l"/>
              </a:tabLst>
              <a:defRPr sz="1600">
                <a:solidFill>
                  <a:srgbClr val="006DB5"/>
                </a:solidFill>
              </a:defRPr>
            </a:lvl4pPr>
            <a:lvl5pPr marL="1800000" indent="-360000">
              <a:spcBef>
                <a:spcPts val="0"/>
              </a:spcBef>
              <a:spcAft>
                <a:spcPts val="1200"/>
              </a:spcAft>
              <a:buClr>
                <a:srgbClr val="00AFA3"/>
              </a:buClr>
              <a:buFont typeface="Wingdings" charset="2"/>
              <a:buChar char="§"/>
              <a:tabLst>
                <a:tab pos="6184900" algn="l"/>
              </a:tabLst>
              <a:defRPr sz="1600">
                <a:solidFill>
                  <a:srgbClr val="006DB5"/>
                </a:solidFill>
              </a:defRPr>
            </a:lvl5pPr>
          </a:lstStyle>
          <a:p>
            <a:pPr lvl="0"/>
            <a:r>
              <a:rPr lang="ga-IE"/>
              <a:t>Click to edit Master text styles</a:t>
            </a:r>
          </a:p>
          <a:p>
            <a:pPr lvl="1"/>
            <a:r>
              <a:rPr lang="ga-IE"/>
              <a:t>Second level</a:t>
            </a:r>
          </a:p>
          <a:p>
            <a:pPr lvl="2"/>
            <a:r>
              <a:rPr lang="ga-IE"/>
              <a:t>Third level</a:t>
            </a:r>
          </a:p>
          <a:p>
            <a:pPr lvl="3"/>
            <a:r>
              <a:rPr lang="ga-IE"/>
              <a:t>Fourth level</a:t>
            </a:r>
          </a:p>
          <a:p>
            <a:pPr lvl="4"/>
            <a:r>
              <a:rPr lang="ga-IE"/>
              <a:t>Fifth level</a:t>
            </a:r>
            <a:endParaRPr lang="en-US"/>
          </a:p>
        </p:txBody>
      </p:sp>
      <p:pic>
        <p:nvPicPr>
          <p:cNvPr id="9" name="Picture 8"/>
          <p:cNvPicPr>
            <a:picLocks noChangeAspect="1"/>
          </p:cNvPicPr>
          <p:nvPr userDrawn="1"/>
        </p:nvPicPr>
        <p:blipFill>
          <a:blip r:embed="rId3"/>
          <a:stretch>
            <a:fillRect/>
          </a:stretch>
        </p:blipFill>
        <p:spPr>
          <a:xfrm>
            <a:off x="7289800" y="0"/>
            <a:ext cx="1625600" cy="10795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889897621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Pic+Text-01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Content Placeholder 2"/>
          <p:cNvSpPr>
            <a:spLocks noGrp="1"/>
          </p:cNvSpPr>
          <p:nvPr>
            <p:ph idx="10"/>
          </p:nvPr>
        </p:nvSpPr>
        <p:spPr>
          <a:xfrm>
            <a:off x="3491880" y="1347615"/>
            <a:ext cx="5194920" cy="3240360"/>
          </a:xfrm>
          <a:prstGeom prst="rect">
            <a:avLst/>
          </a:prstGeom>
        </p:spPr>
        <p:txBody>
          <a:bodyPr lIns="0" tIns="0" rIns="0" bIns="0" anchor="t" anchorCtr="0"/>
          <a:lstStyle>
            <a:lvl1pPr marL="360000" indent="-360000">
              <a:spcBef>
                <a:spcPts val="0"/>
              </a:spcBef>
              <a:spcAft>
                <a:spcPts val="1200"/>
              </a:spcAft>
              <a:buClr>
                <a:srgbClr val="00AFA3"/>
              </a:buClr>
              <a:buFont typeface="Wingdings" charset="2"/>
              <a:buChar char="§"/>
              <a:tabLst>
                <a:tab pos="6184900" algn="l"/>
              </a:tabLst>
              <a:defRPr sz="1600">
                <a:solidFill>
                  <a:srgbClr val="006DB5"/>
                </a:solidFill>
              </a:defRPr>
            </a:lvl1pPr>
            <a:lvl2pPr marL="720000" indent="-360000">
              <a:spcBef>
                <a:spcPts val="0"/>
              </a:spcBef>
              <a:spcAft>
                <a:spcPts val="1200"/>
              </a:spcAft>
              <a:buClr>
                <a:srgbClr val="00AFA3"/>
              </a:buClr>
              <a:buFont typeface="Wingdings" charset="2"/>
              <a:buChar char="§"/>
              <a:tabLst>
                <a:tab pos="6184900" algn="l"/>
              </a:tabLst>
              <a:defRPr sz="1600">
                <a:solidFill>
                  <a:srgbClr val="006DB5"/>
                </a:solidFill>
              </a:defRPr>
            </a:lvl2pPr>
            <a:lvl3pPr marL="1080000" indent="-360000">
              <a:spcBef>
                <a:spcPts val="0"/>
              </a:spcBef>
              <a:spcAft>
                <a:spcPts val="1200"/>
              </a:spcAft>
              <a:buClr>
                <a:srgbClr val="00AFA3"/>
              </a:buClr>
              <a:buFont typeface="Wingdings" charset="2"/>
              <a:buChar char="§"/>
              <a:tabLst>
                <a:tab pos="6184900" algn="l"/>
              </a:tabLst>
              <a:defRPr sz="1600">
                <a:solidFill>
                  <a:srgbClr val="006DB5"/>
                </a:solidFill>
              </a:defRPr>
            </a:lvl3pPr>
            <a:lvl4pPr marL="1440000" indent="-360000">
              <a:spcBef>
                <a:spcPts val="0"/>
              </a:spcBef>
              <a:spcAft>
                <a:spcPts val="1200"/>
              </a:spcAft>
              <a:buClr>
                <a:srgbClr val="00AFA3"/>
              </a:buClr>
              <a:buFont typeface="Wingdings" charset="2"/>
              <a:buChar char="§"/>
              <a:tabLst>
                <a:tab pos="6184900" algn="l"/>
              </a:tabLst>
              <a:defRPr sz="1600">
                <a:solidFill>
                  <a:srgbClr val="006DB5"/>
                </a:solidFill>
              </a:defRPr>
            </a:lvl4pPr>
            <a:lvl5pPr marL="1800000" indent="-360000">
              <a:spcBef>
                <a:spcPts val="0"/>
              </a:spcBef>
              <a:spcAft>
                <a:spcPts val="1200"/>
              </a:spcAft>
              <a:buClr>
                <a:srgbClr val="00AFA3"/>
              </a:buClr>
              <a:buFont typeface="Wingdings" charset="2"/>
              <a:buChar char="§"/>
              <a:tabLst>
                <a:tab pos="6184900" algn="l"/>
              </a:tabLst>
              <a:defRPr sz="1600">
                <a:solidFill>
                  <a:srgbClr val="006DB5"/>
                </a:solidFill>
              </a:defRPr>
            </a:lvl5pPr>
          </a:lstStyle>
          <a:p>
            <a:pPr lvl="0"/>
            <a:r>
              <a:rPr lang="ga-IE"/>
              <a:t>Click to edit Master text styles</a:t>
            </a:r>
          </a:p>
          <a:p>
            <a:pPr lvl="1"/>
            <a:r>
              <a:rPr lang="ga-IE"/>
              <a:t>Second level</a:t>
            </a:r>
          </a:p>
          <a:p>
            <a:pPr lvl="2"/>
            <a:r>
              <a:rPr lang="ga-IE"/>
              <a:t>Third level</a:t>
            </a:r>
          </a:p>
          <a:p>
            <a:pPr lvl="3"/>
            <a:r>
              <a:rPr lang="ga-IE"/>
              <a:t>Fourth level</a:t>
            </a:r>
          </a:p>
          <a:p>
            <a:pPr lvl="4"/>
            <a:r>
              <a:rPr lang="ga-IE"/>
              <a:t>Fifth level</a:t>
            </a:r>
            <a:endParaRPr lang="en-US"/>
          </a:p>
        </p:txBody>
      </p:sp>
      <p:sp>
        <p:nvSpPr>
          <p:cNvPr id="12" name="Rectangle 11"/>
          <p:cNvSpPr/>
          <p:nvPr userDrawn="1"/>
        </p:nvSpPr>
        <p:spPr>
          <a:xfrm>
            <a:off x="-4484" y="1059582"/>
            <a:ext cx="3060000" cy="3708000"/>
          </a:xfrm>
          <a:prstGeom prst="rect">
            <a:avLst/>
          </a:prstGeom>
          <a:blipFill rotWithShape="1">
            <a:blip r:embed="rId2"/>
            <a:srcRect/>
            <a:stretch>
              <a:fillRect l="-15340" r="-140614" b="-18857"/>
            </a:stretch>
          </a:blip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0" tIns="0" rIns="0" bIns="0" rtlCol="0" anchor="t" anchorCtr="0"/>
          <a:lstStyle/>
          <a:p>
            <a:pPr algn="ctr"/>
            <a:endParaRPr lang="en-US"/>
          </a:p>
        </p:txBody>
      </p:sp>
      <p:sp>
        <p:nvSpPr>
          <p:cNvPr id="7" name="Rectangle 6"/>
          <p:cNvSpPr/>
          <p:nvPr userDrawn="1"/>
        </p:nvSpPr>
        <p:spPr>
          <a:xfrm>
            <a:off x="0" y="-16271"/>
            <a:ext cx="9144000" cy="1079500"/>
          </a:xfrm>
          <a:prstGeom prst="rect">
            <a:avLst/>
          </a:prstGeom>
          <a:solidFill>
            <a:srgbClr val="005893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endParaRPr lang="en-US"/>
          </a:p>
        </p:txBody>
      </p:sp>
      <p:sp>
        <p:nvSpPr>
          <p:cNvPr id="9" name="Rectangle 8"/>
          <p:cNvSpPr/>
          <p:nvPr userDrawn="1"/>
        </p:nvSpPr>
        <p:spPr>
          <a:xfrm>
            <a:off x="0" y="4733529"/>
            <a:ext cx="9144000" cy="177800"/>
          </a:xfrm>
          <a:prstGeom prst="rect">
            <a:avLst/>
          </a:prstGeom>
          <a:solidFill>
            <a:srgbClr val="3A9C90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endParaRPr lang="en-US"/>
          </a:p>
        </p:txBody>
      </p:sp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>
          <a:xfrm>
            <a:off x="457200" y="205979"/>
            <a:ext cx="8229600" cy="857250"/>
          </a:xfrm>
          <a:prstGeom prst="rect">
            <a:avLst/>
          </a:prstGeom>
        </p:spPr>
        <p:txBody>
          <a:bodyPr lIns="0" tIns="0" rIns="0" bIns="0" anchor="ctr" anchorCtr="0"/>
          <a:lstStyle>
            <a:lvl1pPr algn="l">
              <a:defRPr sz="3000">
                <a:solidFill>
                  <a:srgbClr val="FFFFFF"/>
                </a:solidFill>
              </a:defRPr>
            </a:lvl1pPr>
          </a:lstStyle>
          <a:p>
            <a:r>
              <a:rPr lang="ga-IE"/>
              <a:t>Click to Edit Master Title Style</a:t>
            </a:r>
            <a:endParaRPr lang="en-US"/>
          </a:p>
        </p:txBody>
      </p:sp>
      <p:pic>
        <p:nvPicPr>
          <p:cNvPr id="11" name="Picture 10"/>
          <p:cNvPicPr>
            <a:picLocks noChangeAspect="1"/>
          </p:cNvPicPr>
          <p:nvPr userDrawn="1"/>
        </p:nvPicPr>
        <p:blipFill>
          <a:blip r:embed="rId3"/>
          <a:stretch>
            <a:fillRect/>
          </a:stretch>
        </p:blipFill>
        <p:spPr>
          <a:xfrm>
            <a:off x="7289800" y="0"/>
            <a:ext cx="1625600" cy="10795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700391509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Pic+Text-02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Content Placeholder 2"/>
          <p:cNvSpPr>
            <a:spLocks noGrp="1"/>
          </p:cNvSpPr>
          <p:nvPr>
            <p:ph idx="10"/>
          </p:nvPr>
        </p:nvSpPr>
        <p:spPr>
          <a:xfrm>
            <a:off x="3491880" y="1347615"/>
            <a:ext cx="5194920" cy="3240360"/>
          </a:xfrm>
          <a:prstGeom prst="rect">
            <a:avLst/>
          </a:prstGeom>
        </p:spPr>
        <p:txBody>
          <a:bodyPr lIns="0" tIns="0" rIns="0" bIns="0" anchor="t" anchorCtr="0"/>
          <a:lstStyle>
            <a:lvl1pPr marL="360000" indent="-360000">
              <a:spcBef>
                <a:spcPts val="0"/>
              </a:spcBef>
              <a:spcAft>
                <a:spcPts val="1200"/>
              </a:spcAft>
              <a:buClr>
                <a:srgbClr val="00AFA3"/>
              </a:buClr>
              <a:buFont typeface="Wingdings" charset="2"/>
              <a:buChar char="§"/>
              <a:tabLst>
                <a:tab pos="6184900" algn="l"/>
              </a:tabLst>
              <a:defRPr sz="1600">
                <a:solidFill>
                  <a:srgbClr val="006DB5"/>
                </a:solidFill>
              </a:defRPr>
            </a:lvl1pPr>
            <a:lvl2pPr marL="720000" indent="-360000">
              <a:spcBef>
                <a:spcPts val="0"/>
              </a:spcBef>
              <a:spcAft>
                <a:spcPts val="1200"/>
              </a:spcAft>
              <a:buClr>
                <a:srgbClr val="00AFA3"/>
              </a:buClr>
              <a:buFont typeface="Wingdings" charset="2"/>
              <a:buChar char="§"/>
              <a:tabLst>
                <a:tab pos="6184900" algn="l"/>
              </a:tabLst>
              <a:defRPr sz="1600">
                <a:solidFill>
                  <a:srgbClr val="006DB5"/>
                </a:solidFill>
              </a:defRPr>
            </a:lvl2pPr>
            <a:lvl3pPr marL="1080000" indent="-360000">
              <a:spcBef>
                <a:spcPts val="0"/>
              </a:spcBef>
              <a:spcAft>
                <a:spcPts val="1200"/>
              </a:spcAft>
              <a:buClr>
                <a:srgbClr val="00AFA3"/>
              </a:buClr>
              <a:buFont typeface="Wingdings" charset="2"/>
              <a:buChar char="§"/>
              <a:tabLst>
                <a:tab pos="6184900" algn="l"/>
              </a:tabLst>
              <a:defRPr sz="1600">
                <a:solidFill>
                  <a:srgbClr val="006DB5"/>
                </a:solidFill>
              </a:defRPr>
            </a:lvl3pPr>
            <a:lvl4pPr marL="1440000" indent="-360000">
              <a:spcBef>
                <a:spcPts val="0"/>
              </a:spcBef>
              <a:spcAft>
                <a:spcPts val="1200"/>
              </a:spcAft>
              <a:buClr>
                <a:srgbClr val="00AFA3"/>
              </a:buClr>
              <a:buFont typeface="Wingdings" charset="2"/>
              <a:buChar char="§"/>
              <a:tabLst>
                <a:tab pos="6184900" algn="l"/>
              </a:tabLst>
              <a:defRPr sz="1600">
                <a:solidFill>
                  <a:srgbClr val="006DB5"/>
                </a:solidFill>
              </a:defRPr>
            </a:lvl4pPr>
            <a:lvl5pPr marL="1800000" indent="-360000">
              <a:spcBef>
                <a:spcPts val="0"/>
              </a:spcBef>
              <a:spcAft>
                <a:spcPts val="1200"/>
              </a:spcAft>
              <a:buClr>
                <a:srgbClr val="00AFA3"/>
              </a:buClr>
              <a:buFont typeface="Wingdings" charset="2"/>
              <a:buChar char="§"/>
              <a:tabLst>
                <a:tab pos="6184900" algn="l"/>
              </a:tabLst>
              <a:defRPr sz="1600">
                <a:solidFill>
                  <a:srgbClr val="006DB5"/>
                </a:solidFill>
              </a:defRPr>
            </a:lvl5pPr>
          </a:lstStyle>
          <a:p>
            <a:pPr lvl="0"/>
            <a:r>
              <a:rPr lang="ga-IE"/>
              <a:t>Click to edit Master text styles</a:t>
            </a:r>
          </a:p>
          <a:p>
            <a:pPr lvl="1"/>
            <a:r>
              <a:rPr lang="ga-IE"/>
              <a:t>Second level</a:t>
            </a:r>
          </a:p>
          <a:p>
            <a:pPr lvl="2"/>
            <a:r>
              <a:rPr lang="ga-IE"/>
              <a:t>Third level</a:t>
            </a:r>
          </a:p>
          <a:p>
            <a:pPr lvl="3"/>
            <a:r>
              <a:rPr lang="ga-IE"/>
              <a:t>Fourth level</a:t>
            </a:r>
          </a:p>
          <a:p>
            <a:pPr lvl="4"/>
            <a:r>
              <a:rPr lang="ga-IE"/>
              <a:t>Fifth level</a:t>
            </a:r>
            <a:endParaRPr lang="en-US"/>
          </a:p>
        </p:txBody>
      </p:sp>
      <p:sp>
        <p:nvSpPr>
          <p:cNvPr id="14" name="Rectangle 13"/>
          <p:cNvSpPr/>
          <p:nvPr userDrawn="1"/>
        </p:nvSpPr>
        <p:spPr>
          <a:xfrm>
            <a:off x="-4484" y="1059582"/>
            <a:ext cx="3060000" cy="3708000"/>
          </a:xfrm>
          <a:prstGeom prst="rect">
            <a:avLst/>
          </a:prstGeom>
          <a:blipFill rotWithShape="1">
            <a:blip r:embed="rId2"/>
            <a:srcRect/>
            <a:stretch>
              <a:fillRect l="-15340" r="-140614" b="-18857"/>
            </a:stretch>
          </a:blip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0" tIns="0" rIns="0" bIns="0" rtlCol="0" anchor="t" anchorCtr="0"/>
          <a:lstStyle/>
          <a:p>
            <a:pPr algn="ctr"/>
            <a:endParaRPr lang="en-US"/>
          </a:p>
        </p:txBody>
      </p:sp>
      <p:sp>
        <p:nvSpPr>
          <p:cNvPr id="11" name="Rectangle 10"/>
          <p:cNvSpPr/>
          <p:nvPr userDrawn="1"/>
        </p:nvSpPr>
        <p:spPr>
          <a:xfrm>
            <a:off x="0" y="4733529"/>
            <a:ext cx="9144000" cy="177800"/>
          </a:xfrm>
          <a:prstGeom prst="rect">
            <a:avLst/>
          </a:prstGeom>
          <a:solidFill>
            <a:srgbClr val="0D588F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endParaRPr lang="en-US"/>
          </a:p>
        </p:txBody>
      </p:sp>
      <p:sp>
        <p:nvSpPr>
          <p:cNvPr id="13" name="Rectangle 12"/>
          <p:cNvSpPr/>
          <p:nvPr userDrawn="1"/>
        </p:nvSpPr>
        <p:spPr>
          <a:xfrm>
            <a:off x="0" y="-16271"/>
            <a:ext cx="9144000" cy="1079500"/>
          </a:xfrm>
          <a:prstGeom prst="rect">
            <a:avLst/>
          </a:prstGeom>
          <a:solidFill>
            <a:srgbClr val="3A9C90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endParaRPr lang="en-US"/>
          </a:p>
        </p:txBody>
      </p:sp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>
          <a:xfrm>
            <a:off x="457200" y="205979"/>
            <a:ext cx="8229600" cy="857250"/>
          </a:xfrm>
          <a:prstGeom prst="rect">
            <a:avLst/>
          </a:prstGeom>
        </p:spPr>
        <p:txBody>
          <a:bodyPr lIns="0" tIns="0" rIns="0" bIns="0" anchor="ctr" anchorCtr="0"/>
          <a:lstStyle>
            <a:lvl1pPr algn="l">
              <a:defRPr sz="3000">
                <a:solidFill>
                  <a:srgbClr val="FFFFFF"/>
                </a:solidFill>
              </a:defRPr>
            </a:lvl1pPr>
          </a:lstStyle>
          <a:p>
            <a:r>
              <a:rPr lang="ga-IE"/>
              <a:t>Click to Edit Master Title Style</a:t>
            </a:r>
            <a:endParaRPr lang="en-US"/>
          </a:p>
        </p:txBody>
      </p:sp>
      <p:pic>
        <p:nvPicPr>
          <p:cNvPr id="9" name="Picture 8"/>
          <p:cNvPicPr>
            <a:picLocks noChangeAspect="1"/>
          </p:cNvPicPr>
          <p:nvPr userDrawn="1"/>
        </p:nvPicPr>
        <p:blipFill>
          <a:blip r:embed="rId3"/>
          <a:stretch>
            <a:fillRect/>
          </a:stretch>
        </p:blipFill>
        <p:spPr>
          <a:xfrm>
            <a:off x="7289800" y="0"/>
            <a:ext cx="1625600" cy="10795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005278368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7037032-12A6-8A51-FB84-DD872ABD3FBF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143000" y="841772"/>
            <a:ext cx="6858000" cy="1790700"/>
          </a:xfrm>
        </p:spPr>
        <p:txBody>
          <a:bodyPr anchor="b"/>
          <a:lstStyle>
            <a:lvl1pPr algn="ctr">
              <a:defRPr sz="4500"/>
            </a:lvl1pPr>
          </a:lstStyle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8E26DD11-0FE8-B372-02B0-F1C81046095B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143000" y="2701528"/>
            <a:ext cx="6858000" cy="1241822"/>
          </a:xfrm>
        </p:spPr>
        <p:txBody>
          <a:bodyPr/>
          <a:lstStyle>
            <a:lvl1pPr marL="0" indent="0" algn="ctr">
              <a:buNone/>
              <a:defRPr sz="1800"/>
            </a:lvl1pPr>
            <a:lvl2pPr marL="342900" indent="0" algn="ctr">
              <a:buNone/>
              <a:defRPr sz="1500"/>
            </a:lvl2pPr>
            <a:lvl3pPr marL="685800" indent="0" algn="ctr">
              <a:buNone/>
              <a:defRPr sz="1350"/>
            </a:lvl3pPr>
            <a:lvl4pPr marL="1028700" indent="0" algn="ctr">
              <a:buNone/>
              <a:defRPr sz="1200"/>
            </a:lvl4pPr>
            <a:lvl5pPr marL="1371600" indent="0" algn="ctr">
              <a:buNone/>
              <a:defRPr sz="1200"/>
            </a:lvl5pPr>
            <a:lvl6pPr marL="1714500" indent="0" algn="ctr">
              <a:buNone/>
              <a:defRPr sz="1200"/>
            </a:lvl6pPr>
            <a:lvl7pPr marL="2057400" indent="0" algn="ctr">
              <a:buNone/>
              <a:defRPr sz="1200"/>
            </a:lvl7pPr>
            <a:lvl8pPr marL="2400300" indent="0" algn="ctr">
              <a:buNone/>
              <a:defRPr sz="1200"/>
            </a:lvl8pPr>
            <a:lvl9pPr marL="2743200" indent="0" algn="ctr">
              <a:buNone/>
              <a:defRPr sz="1200"/>
            </a:lvl9pPr>
          </a:lstStyle>
          <a:p>
            <a:r>
              <a:rPr lang="en-US"/>
              <a:t>Click to edit Master subtitle style</a:t>
            </a:r>
            <a:endParaRPr lang="en-IE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204D67DF-2E17-E090-FB09-D8C1AB2452E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E9AA37A-5959-45F9-8F62-4A3CDD9C589D}" type="datetimeFigureOut">
              <a:rPr lang="en-IE" smtClean="0"/>
              <a:t>10/10/2024</a:t>
            </a:fld>
            <a:endParaRPr lang="en-IE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F9894E25-FD7D-8EAB-36A7-1975720FFBE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E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C2C68B22-32B4-6620-430B-715E38A87D5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48A1CC5-AF59-4C09-861D-D01727A70A79}" type="slidenum">
              <a:rPr lang="en-IE" smtClean="0"/>
              <a:t>‹#›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24279795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39025A7-96A6-18BF-E590-4179548AF99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1DEEF458-4AE7-A508-E043-463C5DED61F5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58411B97-C28B-3DB8-656D-09F1B7BF8A5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E9AA37A-5959-45F9-8F62-4A3CDD9C589D}" type="datetimeFigureOut">
              <a:rPr lang="en-IE" smtClean="0"/>
              <a:t>10/10/2024</a:t>
            </a:fld>
            <a:endParaRPr lang="en-IE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8E3B5D20-733D-C2E9-200A-3B3A5A53F8F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E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1B065270-41D8-031C-837F-3D16A8313EC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48A1CC5-AF59-4C09-861D-D01727A70A79}" type="slidenum">
              <a:rPr lang="en-IE" smtClean="0"/>
              <a:t>‹#›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1538974661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70D8A0C-DA9B-CB01-8494-44ACD014A95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23888" y="1282304"/>
            <a:ext cx="7886700" cy="2139553"/>
          </a:xfrm>
        </p:spPr>
        <p:txBody>
          <a:bodyPr anchor="b"/>
          <a:lstStyle>
            <a:lvl1pPr>
              <a:defRPr sz="4500"/>
            </a:lvl1pPr>
          </a:lstStyle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D2FC464D-8833-8273-0FB8-87068541B4DB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623888" y="3442098"/>
            <a:ext cx="7886700" cy="1125140"/>
          </a:xfrm>
        </p:spPr>
        <p:txBody>
          <a:bodyPr/>
          <a:lstStyle>
            <a:lvl1pPr marL="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1pPr>
            <a:lvl2pPr marL="342900" indent="0">
              <a:buNone/>
              <a:defRPr sz="1500">
                <a:solidFill>
                  <a:schemeClr val="tx1">
                    <a:tint val="75000"/>
                  </a:schemeClr>
                </a:solidFill>
              </a:defRPr>
            </a:lvl2pPr>
            <a:lvl3pPr marL="685800" indent="0">
              <a:buNone/>
              <a:defRPr sz="1350">
                <a:solidFill>
                  <a:schemeClr val="tx1">
                    <a:tint val="75000"/>
                  </a:schemeClr>
                </a:solidFill>
              </a:defRPr>
            </a:lvl3pPr>
            <a:lvl4pPr marL="10287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4pPr>
            <a:lvl5pPr marL="13716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5pPr>
            <a:lvl6pPr marL="17145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6pPr>
            <a:lvl7pPr marL="20574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7pPr>
            <a:lvl8pPr marL="24003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8pPr>
            <a:lvl9pPr marL="27432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78FE6E57-70D6-0F8A-F2DE-208C0494E6F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E9AA37A-5959-45F9-8F62-4A3CDD9C589D}" type="datetimeFigureOut">
              <a:rPr lang="en-IE" smtClean="0"/>
              <a:t>10/10/2024</a:t>
            </a:fld>
            <a:endParaRPr lang="en-IE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00E2FAB6-BAB6-E948-63FF-27648D736FB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E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C85C11F3-050A-E80D-F07F-EAF66D96D08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48A1CC5-AF59-4C09-861D-D01727A70A79}" type="slidenum">
              <a:rPr lang="en-IE" smtClean="0"/>
              <a:t>‹#›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3084591885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CC7D519-69D1-B7C1-4347-5791D7EE4E9A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BAC02D4F-6E13-8F79-7601-B97E28B23FA8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628650" y="1369219"/>
            <a:ext cx="3886200" cy="3263504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7B88F254-02DD-081C-255B-2DEC9A0DF865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4629150" y="1369219"/>
            <a:ext cx="3886200" cy="3263504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624E3C51-5E2C-7B59-1403-703C71DB1E4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E9AA37A-5959-45F9-8F62-4A3CDD9C589D}" type="datetimeFigureOut">
              <a:rPr lang="en-IE" smtClean="0"/>
              <a:t>10/10/2024</a:t>
            </a:fld>
            <a:endParaRPr lang="en-IE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40B9199E-7FF7-60F2-88B4-B6D0B77A3EE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E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2B50D1D3-35E1-A045-0111-7B247FD6901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48A1CC5-AF59-4C09-861D-D01727A70A79}" type="slidenum">
              <a:rPr lang="en-IE" smtClean="0"/>
              <a:t>‹#›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2745247490"/>
      </p:ext>
    </p:extLst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74D26C8-A64F-76D7-74F4-101359FD108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29841" y="273844"/>
            <a:ext cx="7886700" cy="994172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DC48E235-3486-E62D-5A8A-835FCDDD8F3B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629842" y="1260872"/>
            <a:ext cx="3868340" cy="617934"/>
          </a:xfrm>
        </p:spPr>
        <p:txBody>
          <a:bodyPr anchor="b"/>
          <a:lstStyle>
            <a:lvl1pPr marL="0" indent="0">
              <a:buNone/>
              <a:defRPr sz="1800" b="1"/>
            </a:lvl1pPr>
            <a:lvl2pPr marL="342900" indent="0">
              <a:buNone/>
              <a:defRPr sz="1500" b="1"/>
            </a:lvl2pPr>
            <a:lvl3pPr marL="685800" indent="0">
              <a:buNone/>
              <a:defRPr sz="1350" b="1"/>
            </a:lvl3pPr>
            <a:lvl4pPr marL="1028700" indent="0">
              <a:buNone/>
              <a:defRPr sz="1200" b="1"/>
            </a:lvl4pPr>
            <a:lvl5pPr marL="1371600" indent="0">
              <a:buNone/>
              <a:defRPr sz="1200" b="1"/>
            </a:lvl5pPr>
            <a:lvl6pPr marL="1714500" indent="0">
              <a:buNone/>
              <a:defRPr sz="1200" b="1"/>
            </a:lvl6pPr>
            <a:lvl7pPr marL="2057400" indent="0">
              <a:buNone/>
              <a:defRPr sz="1200" b="1"/>
            </a:lvl7pPr>
            <a:lvl8pPr marL="2400300" indent="0">
              <a:buNone/>
              <a:defRPr sz="1200" b="1"/>
            </a:lvl8pPr>
            <a:lvl9pPr marL="2743200" indent="0">
              <a:buNone/>
              <a:defRPr sz="12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C7482D25-2F2F-F944-0E85-FC6B0AA35F2A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29842" y="1878806"/>
            <a:ext cx="3868340" cy="2763441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EC17B73B-3649-AF0E-EBD3-46DADEC77B6E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4629150" y="1260872"/>
            <a:ext cx="3887391" cy="617934"/>
          </a:xfrm>
        </p:spPr>
        <p:txBody>
          <a:bodyPr anchor="b"/>
          <a:lstStyle>
            <a:lvl1pPr marL="0" indent="0">
              <a:buNone/>
              <a:defRPr sz="1800" b="1"/>
            </a:lvl1pPr>
            <a:lvl2pPr marL="342900" indent="0">
              <a:buNone/>
              <a:defRPr sz="1500" b="1"/>
            </a:lvl2pPr>
            <a:lvl3pPr marL="685800" indent="0">
              <a:buNone/>
              <a:defRPr sz="1350" b="1"/>
            </a:lvl3pPr>
            <a:lvl4pPr marL="1028700" indent="0">
              <a:buNone/>
              <a:defRPr sz="1200" b="1"/>
            </a:lvl4pPr>
            <a:lvl5pPr marL="1371600" indent="0">
              <a:buNone/>
              <a:defRPr sz="1200" b="1"/>
            </a:lvl5pPr>
            <a:lvl6pPr marL="1714500" indent="0">
              <a:buNone/>
              <a:defRPr sz="1200" b="1"/>
            </a:lvl6pPr>
            <a:lvl7pPr marL="2057400" indent="0">
              <a:buNone/>
              <a:defRPr sz="1200" b="1"/>
            </a:lvl7pPr>
            <a:lvl8pPr marL="2400300" indent="0">
              <a:buNone/>
              <a:defRPr sz="1200" b="1"/>
            </a:lvl8pPr>
            <a:lvl9pPr marL="2743200" indent="0">
              <a:buNone/>
              <a:defRPr sz="12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E0B99C60-E4C9-0D56-748E-E6AFDE7BACF8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4629150" y="1878806"/>
            <a:ext cx="3887391" cy="2763441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6D513829-6890-4438-7533-E87DECBEF46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E9AA37A-5959-45F9-8F62-4A3CDD9C589D}" type="datetimeFigureOut">
              <a:rPr lang="en-IE" smtClean="0"/>
              <a:t>10/10/2024</a:t>
            </a:fld>
            <a:endParaRPr lang="en-IE"/>
          </a:p>
        </p:txBody>
      </p:sp>
      <p:sp>
        <p:nvSpPr>
          <p:cNvPr id="8" name="Footer Placeholder 7">
            <a:extLst>
              <a:ext uri="{FF2B5EF4-FFF2-40B4-BE49-F238E27FC236}">
                <a16:creationId xmlns:a16="http://schemas.microsoft.com/office/drawing/2014/main" id="{24E28693-6339-DD3E-BAF8-3D870B9D547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E"/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9B383F80-EA24-A1F0-CCB3-7F779196BBA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48A1CC5-AF59-4C09-861D-D01727A70A79}" type="slidenum">
              <a:rPr lang="en-IE" smtClean="0"/>
              <a:t>‹#›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111343590"/>
      </p:ext>
    </p:extLst>
  </p:cSld>
  <p:clrMapOvr>
    <a:masterClrMapping/>
  </p:clrMapOvr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406736F-4692-BB03-C05A-C4175F43672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B83CAC38-9B6A-D9C1-947F-7F7D0A83E17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E9AA37A-5959-45F9-8F62-4A3CDD9C589D}" type="datetimeFigureOut">
              <a:rPr lang="en-IE" smtClean="0"/>
              <a:t>10/10/2024</a:t>
            </a:fld>
            <a:endParaRPr lang="en-IE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680C22A7-5A40-D669-755E-5288273847E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E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19762F7C-FCA6-CA32-33AB-0C217F39F1A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48A1CC5-AF59-4C09-861D-D01727A70A79}" type="slidenum">
              <a:rPr lang="en-IE" smtClean="0"/>
              <a:t>‹#›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1973681808"/>
      </p:ext>
    </p:extLst>
  </p:cSld>
  <p:clrMapOvr>
    <a:masterClrMapping/>
  </p:clrMapOvr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18889D36-2D3D-15FF-6CF3-42BD540B6A7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E9AA37A-5959-45F9-8F62-4A3CDD9C589D}" type="datetimeFigureOut">
              <a:rPr lang="en-IE" smtClean="0"/>
              <a:t>10/10/2024</a:t>
            </a:fld>
            <a:endParaRPr lang="en-IE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300ECD5B-7D6D-C388-7181-BE20C662A6D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E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6CFA9EF4-9757-50D2-9AEF-CBDB458A655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48A1CC5-AF59-4C09-861D-D01727A70A79}" type="slidenum">
              <a:rPr lang="en-IE" smtClean="0"/>
              <a:t>‹#›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3049053009"/>
      </p:ext>
    </p:extLst>
  </p:cSld>
  <p:clrMapOvr>
    <a:masterClrMapping/>
  </p:clrMapOvr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2DFE88F-DEE3-2F53-C759-0F63F4D1D16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29841" y="342900"/>
            <a:ext cx="2949178" cy="1200150"/>
          </a:xfrm>
        </p:spPr>
        <p:txBody>
          <a:bodyPr anchor="b"/>
          <a:lstStyle>
            <a:lvl1pPr>
              <a:defRPr sz="2400"/>
            </a:lvl1pPr>
          </a:lstStyle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0F802CA6-DDA9-2546-DB53-D1AF6C1FCD7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3887391" y="740569"/>
            <a:ext cx="4629150" cy="3655219"/>
          </a:xfrm>
        </p:spPr>
        <p:txBody>
          <a:bodyPr/>
          <a:lstStyle>
            <a:lvl1pPr>
              <a:defRPr sz="2400"/>
            </a:lvl1pPr>
            <a:lvl2pPr>
              <a:defRPr sz="2100"/>
            </a:lvl2pPr>
            <a:lvl3pPr>
              <a:defRPr sz="1800"/>
            </a:lvl3pPr>
            <a:lvl4pPr>
              <a:defRPr sz="1500"/>
            </a:lvl4pPr>
            <a:lvl5pPr>
              <a:defRPr sz="1500"/>
            </a:lvl5pPr>
            <a:lvl6pPr>
              <a:defRPr sz="1500"/>
            </a:lvl6pPr>
            <a:lvl7pPr>
              <a:defRPr sz="1500"/>
            </a:lvl7pPr>
            <a:lvl8pPr>
              <a:defRPr sz="1500"/>
            </a:lvl8pPr>
            <a:lvl9pPr>
              <a:defRPr sz="15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01034E18-2118-289B-91D8-D44E98AF32DD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629841" y="1543050"/>
            <a:ext cx="2949178" cy="2858691"/>
          </a:xfrm>
        </p:spPr>
        <p:txBody>
          <a:bodyPr/>
          <a:lstStyle>
            <a:lvl1pPr marL="0" indent="0">
              <a:buNone/>
              <a:defRPr sz="1200"/>
            </a:lvl1pPr>
            <a:lvl2pPr marL="342900" indent="0">
              <a:buNone/>
              <a:defRPr sz="1050"/>
            </a:lvl2pPr>
            <a:lvl3pPr marL="685800" indent="0">
              <a:buNone/>
              <a:defRPr sz="900"/>
            </a:lvl3pPr>
            <a:lvl4pPr marL="1028700" indent="0">
              <a:buNone/>
              <a:defRPr sz="750"/>
            </a:lvl4pPr>
            <a:lvl5pPr marL="1371600" indent="0">
              <a:buNone/>
              <a:defRPr sz="750"/>
            </a:lvl5pPr>
            <a:lvl6pPr marL="1714500" indent="0">
              <a:buNone/>
              <a:defRPr sz="750"/>
            </a:lvl6pPr>
            <a:lvl7pPr marL="2057400" indent="0">
              <a:buNone/>
              <a:defRPr sz="750"/>
            </a:lvl7pPr>
            <a:lvl8pPr marL="2400300" indent="0">
              <a:buNone/>
              <a:defRPr sz="750"/>
            </a:lvl8pPr>
            <a:lvl9pPr marL="2743200" indent="0">
              <a:buNone/>
              <a:defRPr sz="75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E3DD4668-AAC6-0BAE-60C9-A5D958CF1ED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E9AA37A-5959-45F9-8F62-4A3CDD9C589D}" type="datetimeFigureOut">
              <a:rPr lang="en-IE" smtClean="0"/>
              <a:t>10/10/2024</a:t>
            </a:fld>
            <a:endParaRPr lang="en-IE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3412BE16-77B8-9384-2C70-951DD9E6A22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E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C2905882-0A3B-74F0-EAC1-A37B3C2D067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48A1CC5-AF59-4C09-861D-D01727A70A79}" type="slidenum">
              <a:rPr lang="en-IE" smtClean="0"/>
              <a:t>‹#›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2457625260"/>
      </p:ext>
    </p:extLst>
  </p:cSld>
  <p:clrMapOvr>
    <a:masterClrMapping/>
  </p:clrMapOvr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B935B80-B2BE-6133-4A34-900EF539E5D1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29841" y="342900"/>
            <a:ext cx="2949178" cy="1200150"/>
          </a:xfrm>
        </p:spPr>
        <p:txBody>
          <a:bodyPr anchor="b"/>
          <a:lstStyle>
            <a:lvl1pPr>
              <a:defRPr sz="2400"/>
            </a:lvl1pPr>
          </a:lstStyle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Picture Placeholder 2">
            <a:extLst>
              <a:ext uri="{FF2B5EF4-FFF2-40B4-BE49-F238E27FC236}">
                <a16:creationId xmlns:a16="http://schemas.microsoft.com/office/drawing/2014/main" id="{80F51D8D-0DAF-959C-30FC-1B88227F36C3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3887391" y="740569"/>
            <a:ext cx="4629150" cy="3655219"/>
          </a:xfrm>
        </p:spPr>
        <p:txBody>
          <a:bodyPr/>
          <a:lstStyle>
            <a:lvl1pPr marL="0" indent="0">
              <a:buNone/>
              <a:defRPr sz="2400"/>
            </a:lvl1pPr>
            <a:lvl2pPr marL="342900" indent="0">
              <a:buNone/>
              <a:defRPr sz="2100"/>
            </a:lvl2pPr>
            <a:lvl3pPr marL="685800" indent="0">
              <a:buNone/>
              <a:defRPr sz="1800"/>
            </a:lvl3pPr>
            <a:lvl4pPr marL="1028700" indent="0">
              <a:buNone/>
              <a:defRPr sz="1500"/>
            </a:lvl4pPr>
            <a:lvl5pPr marL="1371600" indent="0">
              <a:buNone/>
              <a:defRPr sz="1500"/>
            </a:lvl5pPr>
            <a:lvl6pPr marL="1714500" indent="0">
              <a:buNone/>
              <a:defRPr sz="1500"/>
            </a:lvl6pPr>
            <a:lvl7pPr marL="2057400" indent="0">
              <a:buNone/>
              <a:defRPr sz="1500"/>
            </a:lvl7pPr>
            <a:lvl8pPr marL="2400300" indent="0">
              <a:buNone/>
              <a:defRPr sz="1500"/>
            </a:lvl8pPr>
            <a:lvl9pPr marL="2743200" indent="0">
              <a:buNone/>
              <a:defRPr sz="1500"/>
            </a:lvl9pPr>
          </a:lstStyle>
          <a:p>
            <a:endParaRPr lang="en-IE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7E5CF9B7-316B-0DEA-6B36-E007DDC61C05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629841" y="1543050"/>
            <a:ext cx="2949178" cy="2858691"/>
          </a:xfrm>
        </p:spPr>
        <p:txBody>
          <a:bodyPr/>
          <a:lstStyle>
            <a:lvl1pPr marL="0" indent="0">
              <a:buNone/>
              <a:defRPr sz="1200"/>
            </a:lvl1pPr>
            <a:lvl2pPr marL="342900" indent="0">
              <a:buNone/>
              <a:defRPr sz="1050"/>
            </a:lvl2pPr>
            <a:lvl3pPr marL="685800" indent="0">
              <a:buNone/>
              <a:defRPr sz="900"/>
            </a:lvl3pPr>
            <a:lvl4pPr marL="1028700" indent="0">
              <a:buNone/>
              <a:defRPr sz="750"/>
            </a:lvl4pPr>
            <a:lvl5pPr marL="1371600" indent="0">
              <a:buNone/>
              <a:defRPr sz="750"/>
            </a:lvl5pPr>
            <a:lvl6pPr marL="1714500" indent="0">
              <a:buNone/>
              <a:defRPr sz="750"/>
            </a:lvl6pPr>
            <a:lvl7pPr marL="2057400" indent="0">
              <a:buNone/>
              <a:defRPr sz="750"/>
            </a:lvl7pPr>
            <a:lvl8pPr marL="2400300" indent="0">
              <a:buNone/>
              <a:defRPr sz="750"/>
            </a:lvl8pPr>
            <a:lvl9pPr marL="2743200" indent="0">
              <a:buNone/>
              <a:defRPr sz="75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DC6513D8-D6D8-1588-4B78-9B14E9968A1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E9AA37A-5959-45F9-8F62-4A3CDD9C589D}" type="datetimeFigureOut">
              <a:rPr lang="en-IE" smtClean="0"/>
              <a:t>10/10/2024</a:t>
            </a:fld>
            <a:endParaRPr lang="en-IE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1C74CC36-8F8E-97C3-8A18-183866D9A28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E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5BEA4533-D4AE-62CF-F170-23EADA6F1D1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48A1CC5-AF59-4C09-861D-D01727A70A79}" type="slidenum">
              <a:rPr lang="en-IE" smtClean="0"/>
              <a:t>‹#›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1917357159"/>
      </p:ext>
    </p:extLst>
  </p:cSld>
  <p:clrMapOvr>
    <a:masterClrMapping/>
  </p:clrMapOvr>
</p:sldLayout>
</file>

<file path=ppt/slideLayouts/slideLayout22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80DBD38-99D6-5D67-32DC-4CAE330EB35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6B5E0C1E-3459-7504-68E1-93BC933042D9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45CA28D2-8D7D-0A1B-368F-9EC64E8B541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E9AA37A-5959-45F9-8F62-4A3CDD9C589D}" type="datetimeFigureOut">
              <a:rPr lang="en-IE" smtClean="0"/>
              <a:t>10/10/2024</a:t>
            </a:fld>
            <a:endParaRPr lang="en-IE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4C954321-E0AA-37BA-5019-372F41CD5DF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E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AAB57914-834B-E480-A4EF-F3A4C8F929C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48A1CC5-AF59-4C09-861D-D01727A70A79}" type="slidenum">
              <a:rPr lang="en-IE" smtClean="0"/>
              <a:t>‹#›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288508027"/>
      </p:ext>
    </p:extLst>
  </p:cSld>
  <p:clrMapOvr>
    <a:masterClrMapping/>
  </p:clrMapOvr>
</p:sldLayout>
</file>

<file path=ppt/slideLayouts/slideLayout23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>
            <a:extLst>
              <a:ext uri="{FF2B5EF4-FFF2-40B4-BE49-F238E27FC236}">
                <a16:creationId xmlns:a16="http://schemas.microsoft.com/office/drawing/2014/main" id="{C3DCCAD3-FDA7-02ED-C9B8-D042DA20A0D8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6543675" y="273844"/>
            <a:ext cx="1971675" cy="4358879"/>
          </a:xfrm>
        </p:spPr>
        <p:txBody>
          <a:bodyPr vert="eaVert"/>
          <a:lstStyle/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EE30A356-D87B-3EBC-4B21-BDC4AF1AB2CC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628650" y="273844"/>
            <a:ext cx="5800725" cy="4358879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794C3189-6F26-41FB-9650-A0D6ABCE739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E9AA37A-5959-45F9-8F62-4A3CDD9C589D}" type="datetimeFigureOut">
              <a:rPr lang="en-IE" smtClean="0"/>
              <a:t>10/10/2024</a:t>
            </a:fld>
            <a:endParaRPr lang="en-IE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28A622B8-D765-B59C-6ABD-B201C3EDC27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E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2EF38822-601E-A3A9-4C60-9BE520D5CD8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48A1CC5-AF59-4C09-861D-D01727A70A79}" type="slidenum">
              <a:rPr lang="en-IE" smtClean="0"/>
              <a:t>‹#›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2547993483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theme" Target="../theme/theme1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_rels/slideMaster2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20.xml"/><Relationship Id="rId3" Type="http://schemas.openxmlformats.org/officeDocument/2006/relationships/slideLayout" Target="../slideLayouts/slideLayout15.xml"/><Relationship Id="rId7" Type="http://schemas.openxmlformats.org/officeDocument/2006/relationships/slideLayout" Target="../slideLayouts/slideLayout19.xml"/><Relationship Id="rId12" Type="http://schemas.openxmlformats.org/officeDocument/2006/relationships/theme" Target="../theme/theme2.xml"/><Relationship Id="rId2" Type="http://schemas.openxmlformats.org/officeDocument/2006/relationships/slideLayout" Target="../slideLayouts/slideLayout14.xml"/><Relationship Id="rId1" Type="http://schemas.openxmlformats.org/officeDocument/2006/relationships/slideLayout" Target="../slideLayouts/slideLayout13.xml"/><Relationship Id="rId6" Type="http://schemas.openxmlformats.org/officeDocument/2006/relationships/slideLayout" Target="../slideLayouts/slideLayout18.xml"/><Relationship Id="rId11" Type="http://schemas.openxmlformats.org/officeDocument/2006/relationships/slideLayout" Target="../slideLayouts/slideLayout23.xml"/><Relationship Id="rId5" Type="http://schemas.openxmlformats.org/officeDocument/2006/relationships/slideLayout" Target="../slideLayouts/slideLayout17.xml"/><Relationship Id="rId10" Type="http://schemas.openxmlformats.org/officeDocument/2006/relationships/slideLayout" Target="../slideLayouts/slideLayout22.xml"/><Relationship Id="rId4" Type="http://schemas.openxmlformats.org/officeDocument/2006/relationships/slideLayout" Target="../slideLayouts/slideLayout16.xml"/><Relationship Id="rId9" Type="http://schemas.openxmlformats.org/officeDocument/2006/relationships/slideLayout" Target="../slideLayouts/slideLayout21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</p:cSld>
  <p:clrMap bg1="lt1" tx1="dk1" bg2="lt2" tx2="dk2" accent1="accent1" accent2="accent2" accent3="accent3" accent4="accent4" accent5="accent5" accent6="accent6" hlink="hlink" folHlink="folHlink"/>
  <p:sldLayoutIdLst>
    <p:sldLayoutId id="2147483656" r:id="rId1"/>
    <p:sldLayoutId id="2147483657" r:id="rId2"/>
    <p:sldLayoutId id="2147483658" r:id="rId3"/>
    <p:sldLayoutId id="2147483659" r:id="rId4"/>
    <p:sldLayoutId id="2147483660" r:id="rId5"/>
    <p:sldLayoutId id="2147483661" r:id="rId6"/>
    <p:sldLayoutId id="2147483663" r:id="rId7"/>
    <p:sldLayoutId id="2147483664" r:id="rId8"/>
    <p:sldLayoutId id="2147483666" r:id="rId9"/>
    <p:sldLayoutId id="2147483667" r:id="rId10"/>
    <p:sldLayoutId id="2147483668" r:id="rId11"/>
    <p:sldLayoutId id="2147483655" r:id="rId12"/>
  </p:sldLayoutIdLst>
  <p:txStyles>
    <p:titleStyle>
      <a:lvl1pPr algn="ctr" defTabSz="4572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457200" rtl="0" eaLnBrk="1" latinLnBrk="0" hangingPunct="1">
        <a:spcBef>
          <a:spcPct val="20000"/>
        </a:spcBef>
        <a:buFont typeface="Arial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457200" rtl="0" eaLnBrk="1" latinLnBrk="0" hangingPunct="1">
        <a:spcBef>
          <a:spcPct val="20000"/>
        </a:spcBef>
        <a:buFont typeface="Arial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457200" rtl="0" eaLnBrk="1" latinLnBrk="0" hangingPunct="1">
        <a:spcBef>
          <a:spcPct val="20000"/>
        </a:spcBef>
        <a:buFont typeface="Arial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457200" rtl="0" eaLnBrk="1" latinLnBrk="0" hangingPunct="1">
        <a:spcBef>
          <a:spcPct val="20000"/>
        </a:spcBef>
        <a:buFont typeface="Arial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457200" rtl="0" eaLnBrk="1" latinLnBrk="0" hangingPunct="1">
        <a:spcBef>
          <a:spcPct val="20000"/>
        </a:spcBef>
        <a:buFont typeface="Arial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FB19D31C-A65C-21E8-0249-BAAF805C184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28650" y="273844"/>
            <a:ext cx="7886700" cy="994172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7D7F76F9-C67D-7909-8884-8979B14FE3EC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628650" y="1369219"/>
            <a:ext cx="7886700" cy="3263504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C406A9BB-3F1B-60EA-CA9D-D591009CB5C4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628650" y="4767263"/>
            <a:ext cx="2057400" cy="273844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9E9AA37A-5959-45F9-8F62-4A3CDD9C589D}" type="datetimeFigureOut">
              <a:rPr lang="en-IE" smtClean="0"/>
              <a:t>10/10/2024</a:t>
            </a:fld>
            <a:endParaRPr lang="en-IE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E5B335A1-0A79-9EF3-0C3E-0789DB380945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3028950" y="4767263"/>
            <a:ext cx="3086100" cy="273844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IE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C4EC701B-4F68-D242-3822-66EA5A807156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6457950" y="4767263"/>
            <a:ext cx="2057400" cy="273844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48A1CC5-AF59-4C09-861D-D01727A70A79}" type="slidenum">
              <a:rPr lang="en-IE" smtClean="0"/>
              <a:t>‹#›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4141653684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71" r:id="rId1"/>
    <p:sldLayoutId id="2147483672" r:id="rId2"/>
    <p:sldLayoutId id="2147483673" r:id="rId3"/>
    <p:sldLayoutId id="2147483674" r:id="rId4"/>
    <p:sldLayoutId id="2147483675" r:id="rId5"/>
    <p:sldLayoutId id="2147483676" r:id="rId6"/>
    <p:sldLayoutId id="2147483677" r:id="rId7"/>
    <p:sldLayoutId id="2147483678" r:id="rId8"/>
    <p:sldLayoutId id="2147483679" r:id="rId9"/>
    <p:sldLayoutId id="2147483680" r:id="rId10"/>
    <p:sldLayoutId id="2147483681" r:id="rId11"/>
  </p:sldLayoutIdLst>
  <p:txStyles>
    <p:titleStyle>
      <a:lvl1pPr algn="l" defTabSz="685800" rtl="0" eaLnBrk="1" latinLnBrk="0" hangingPunct="1">
        <a:lnSpc>
          <a:spcPct val="90000"/>
        </a:lnSpc>
        <a:spcBef>
          <a:spcPct val="0"/>
        </a:spcBef>
        <a:buNone/>
        <a:defRPr sz="33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171450" indent="-171450" algn="l" defTabSz="685800" rtl="0" eaLnBrk="1" latinLnBrk="0" hangingPunct="1">
        <a:lnSpc>
          <a:spcPct val="90000"/>
        </a:lnSpc>
        <a:spcBef>
          <a:spcPts val="750"/>
        </a:spcBef>
        <a:buFont typeface="Arial" panose="020B0604020202020204" pitchFamily="34" charset="0"/>
        <a:buChar char="•"/>
        <a:defRPr sz="2100" kern="1200">
          <a:solidFill>
            <a:schemeClr val="tx1"/>
          </a:solidFill>
          <a:latin typeface="+mn-lt"/>
          <a:ea typeface="+mn-ea"/>
          <a:cs typeface="+mn-cs"/>
        </a:defRPr>
      </a:lvl1pPr>
      <a:lvl2pPr marL="5143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8572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500" kern="1200">
          <a:solidFill>
            <a:schemeClr val="tx1"/>
          </a:solidFill>
          <a:latin typeface="+mn-lt"/>
          <a:ea typeface="+mn-ea"/>
          <a:cs typeface="+mn-cs"/>
        </a:defRPr>
      </a:lvl3pPr>
      <a:lvl4pPr marL="12001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4pPr>
      <a:lvl5pPr marL="15430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5pPr>
      <a:lvl6pPr marL="18859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6pPr>
      <a:lvl7pPr marL="22288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7pPr>
      <a:lvl8pPr marL="25717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8pPr>
      <a:lvl9pPr marL="29146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1pPr>
      <a:lvl2pPr marL="3429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2pPr>
      <a:lvl3pPr marL="6858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3pPr>
      <a:lvl4pPr marL="10287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4pPr>
      <a:lvl5pPr marL="13716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5pPr>
      <a:lvl6pPr marL="17145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6pPr>
      <a:lvl7pPr marL="20574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7pPr>
      <a:lvl8pPr marL="24003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8pPr>
      <a:lvl9pPr marL="27432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12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4.xml"/><Relationship Id="rId4" Type="http://schemas.openxmlformats.org/officeDocument/2006/relationships/image" Target="../media/image9.png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pn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14.xml"/><Relationship Id="rId5" Type="http://schemas.openxmlformats.org/officeDocument/2006/relationships/image" Target="../media/image12.png"/><Relationship Id="rId4" Type="http://schemas.openxmlformats.org/officeDocument/2006/relationships/image" Target="../media/image11.png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pn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14.xml"/><Relationship Id="rId4" Type="http://schemas.openxmlformats.org/officeDocument/2006/relationships/image" Target="../media/image13.png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png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14.xml"/><Relationship Id="rId4" Type="http://schemas.openxmlformats.org/officeDocument/2006/relationships/image" Target="../media/image14.png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.png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14.xml"/><Relationship Id="rId4" Type="http://schemas.openxmlformats.org/officeDocument/2006/relationships/image" Target="../media/image16.png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.png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14.xml"/><Relationship Id="rId5" Type="http://schemas.openxmlformats.org/officeDocument/2006/relationships/image" Target="../media/image18.png"/><Relationship Id="rId4" Type="http://schemas.openxmlformats.org/officeDocument/2006/relationships/image" Target="../media/image17.png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9.png"/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14.xml"/><Relationship Id="rId4" Type="http://schemas.openxmlformats.org/officeDocument/2006/relationships/image" Target="../media/image20.png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9.png"/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14.xml"/><Relationship Id="rId4" Type="http://schemas.openxmlformats.org/officeDocument/2006/relationships/image" Target="../media/image21.png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9.png"/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14.xml"/><Relationship Id="rId4" Type="http://schemas.openxmlformats.org/officeDocument/2006/relationships/image" Target="../media/image22.png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9.png"/><Relationship Id="rId2" Type="http://schemas.openxmlformats.org/officeDocument/2006/relationships/notesSlide" Target="../notesSlides/notesSlide10.xml"/><Relationship Id="rId1" Type="http://schemas.openxmlformats.org/officeDocument/2006/relationships/slideLayout" Target="../slideLayouts/slideLayout14.xml"/><Relationship Id="rId4" Type="http://schemas.openxmlformats.org/officeDocument/2006/relationships/image" Target="../media/image23.png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4.png"/><Relationship Id="rId2" Type="http://schemas.openxmlformats.org/officeDocument/2006/relationships/notesSlide" Target="../notesSlides/notesSlide11.xml"/><Relationship Id="rId1" Type="http://schemas.openxmlformats.org/officeDocument/2006/relationships/slideLayout" Target="../slideLayouts/slideLayout14.xml"/><Relationship Id="rId4" Type="http://schemas.openxmlformats.org/officeDocument/2006/relationships/image" Target="../media/image25.png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24.png"/><Relationship Id="rId2" Type="http://schemas.openxmlformats.org/officeDocument/2006/relationships/notesSlide" Target="../notesSlides/notesSlide12.xml"/><Relationship Id="rId1" Type="http://schemas.openxmlformats.org/officeDocument/2006/relationships/slideLayout" Target="../slideLayouts/slideLayout14.xml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26.png"/><Relationship Id="rId2" Type="http://schemas.openxmlformats.org/officeDocument/2006/relationships/notesSlide" Target="../notesSlides/notesSlide13.xml"/><Relationship Id="rId1" Type="http://schemas.openxmlformats.org/officeDocument/2006/relationships/slideLayout" Target="../slideLayouts/slideLayout14.xml"/><Relationship Id="rId4" Type="http://schemas.openxmlformats.org/officeDocument/2006/relationships/image" Target="../media/image27.png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26.png"/><Relationship Id="rId2" Type="http://schemas.openxmlformats.org/officeDocument/2006/relationships/notesSlide" Target="../notesSlides/notesSlide14.xml"/><Relationship Id="rId1" Type="http://schemas.openxmlformats.org/officeDocument/2006/relationships/slideLayout" Target="../slideLayouts/slideLayout14.xml"/><Relationship Id="rId4" Type="http://schemas.openxmlformats.org/officeDocument/2006/relationships/image" Target="../media/image28.png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29.png"/><Relationship Id="rId2" Type="http://schemas.openxmlformats.org/officeDocument/2006/relationships/notesSlide" Target="../notesSlides/notesSlide15.xml"/><Relationship Id="rId1" Type="http://schemas.openxmlformats.org/officeDocument/2006/relationships/slideLayout" Target="../slideLayouts/slideLayout14.xml"/><Relationship Id="rId4" Type="http://schemas.openxmlformats.org/officeDocument/2006/relationships/image" Target="../media/image30.png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29.png"/><Relationship Id="rId2" Type="http://schemas.openxmlformats.org/officeDocument/2006/relationships/notesSlide" Target="../notesSlides/notesSlide16.xml"/><Relationship Id="rId1" Type="http://schemas.openxmlformats.org/officeDocument/2006/relationships/slideLayout" Target="../slideLayouts/slideLayout14.xml"/><Relationship Id="rId4" Type="http://schemas.openxmlformats.org/officeDocument/2006/relationships/image" Target="../media/image31.png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32.png"/><Relationship Id="rId2" Type="http://schemas.openxmlformats.org/officeDocument/2006/relationships/notesSlide" Target="../notesSlides/notesSlide17.xml"/><Relationship Id="rId1" Type="http://schemas.openxmlformats.org/officeDocument/2006/relationships/slideLayout" Target="../slideLayouts/slideLayout14.xml"/><Relationship Id="rId4" Type="http://schemas.openxmlformats.org/officeDocument/2006/relationships/image" Target="../media/image33.png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image" Target="../media/image32.png"/><Relationship Id="rId2" Type="http://schemas.openxmlformats.org/officeDocument/2006/relationships/notesSlide" Target="../notesSlides/notesSlide18.xml"/><Relationship Id="rId1" Type="http://schemas.openxmlformats.org/officeDocument/2006/relationships/slideLayout" Target="../slideLayouts/slideLayout14.xml"/><Relationship Id="rId4" Type="http://schemas.openxmlformats.org/officeDocument/2006/relationships/image" Target="../media/image34.png"/></Relationships>
</file>

<file path=ppt/slides/_rels/slide21.xml.rels><?xml version="1.0" encoding="UTF-8" standalone="yes"?>
<Relationships xmlns="http://schemas.openxmlformats.org/package/2006/relationships"><Relationship Id="rId3" Type="http://schemas.openxmlformats.org/officeDocument/2006/relationships/image" Target="../media/image35.png"/><Relationship Id="rId2" Type="http://schemas.openxmlformats.org/officeDocument/2006/relationships/notesSlide" Target="../notesSlides/notesSlide19.xml"/><Relationship Id="rId1" Type="http://schemas.openxmlformats.org/officeDocument/2006/relationships/slideLayout" Target="../slideLayouts/slideLayout14.xml"/><Relationship Id="rId4" Type="http://schemas.openxmlformats.org/officeDocument/2006/relationships/image" Target="../media/image36.png"/></Relationships>
</file>

<file path=ppt/slides/_rels/slide22.xml.rels><?xml version="1.0" encoding="UTF-8" standalone="yes"?>
<Relationships xmlns="http://schemas.openxmlformats.org/package/2006/relationships"><Relationship Id="rId3" Type="http://schemas.openxmlformats.org/officeDocument/2006/relationships/image" Target="../media/image35.png"/><Relationship Id="rId2" Type="http://schemas.openxmlformats.org/officeDocument/2006/relationships/notesSlide" Target="../notesSlides/notesSlide20.xml"/><Relationship Id="rId1" Type="http://schemas.openxmlformats.org/officeDocument/2006/relationships/slideLayout" Target="../slideLayouts/slideLayout14.xml"/><Relationship Id="rId4" Type="http://schemas.openxmlformats.org/officeDocument/2006/relationships/image" Target="../media/image37.png"/></Relationships>
</file>

<file path=ppt/slides/_rels/slide23.xml.rels><?xml version="1.0" encoding="UTF-8" standalone="yes"?>
<Relationships xmlns="http://schemas.openxmlformats.org/package/2006/relationships"><Relationship Id="rId3" Type="http://schemas.openxmlformats.org/officeDocument/2006/relationships/image" Target="../media/image38.png"/><Relationship Id="rId2" Type="http://schemas.openxmlformats.org/officeDocument/2006/relationships/notesSlide" Target="../notesSlides/notesSlide21.xml"/><Relationship Id="rId1" Type="http://schemas.openxmlformats.org/officeDocument/2006/relationships/slideLayout" Target="../slideLayouts/slideLayout14.xml"/><Relationship Id="rId4" Type="http://schemas.openxmlformats.org/officeDocument/2006/relationships/image" Target="../media/image39.png"/></Relationships>
</file>

<file path=ppt/slides/_rels/slide24.xml.rels><?xml version="1.0" encoding="UTF-8" standalone="yes"?>
<Relationships xmlns="http://schemas.openxmlformats.org/package/2006/relationships"><Relationship Id="rId3" Type="http://schemas.openxmlformats.org/officeDocument/2006/relationships/image" Target="../media/image38.png"/><Relationship Id="rId2" Type="http://schemas.openxmlformats.org/officeDocument/2006/relationships/notesSlide" Target="../notesSlides/notesSlide22.xml"/><Relationship Id="rId1" Type="http://schemas.openxmlformats.org/officeDocument/2006/relationships/slideLayout" Target="../slideLayouts/slideLayout14.xml"/><Relationship Id="rId4" Type="http://schemas.openxmlformats.org/officeDocument/2006/relationships/image" Target="../media/image40.png"/></Relationships>
</file>

<file path=ppt/slides/_rels/slide25.xml.rels><?xml version="1.0" encoding="UTF-8" standalone="yes"?>
<Relationships xmlns="http://schemas.openxmlformats.org/package/2006/relationships"><Relationship Id="rId3" Type="http://schemas.openxmlformats.org/officeDocument/2006/relationships/image" Target="../media/image38.png"/><Relationship Id="rId2" Type="http://schemas.openxmlformats.org/officeDocument/2006/relationships/notesSlide" Target="../notesSlides/notesSlide23.xml"/><Relationship Id="rId1" Type="http://schemas.openxmlformats.org/officeDocument/2006/relationships/slideLayout" Target="../slideLayouts/slideLayout14.xml"/><Relationship Id="rId4" Type="http://schemas.openxmlformats.org/officeDocument/2006/relationships/image" Target="../media/image41.png"/></Relationships>
</file>

<file path=ppt/slides/_rels/slide26.xml.rels><?xml version="1.0" encoding="UTF-8" standalone="yes"?>
<Relationships xmlns="http://schemas.openxmlformats.org/package/2006/relationships"><Relationship Id="rId3" Type="http://schemas.openxmlformats.org/officeDocument/2006/relationships/image" Target="../media/image38.png"/><Relationship Id="rId2" Type="http://schemas.openxmlformats.org/officeDocument/2006/relationships/notesSlide" Target="../notesSlides/notesSlide24.xml"/><Relationship Id="rId1" Type="http://schemas.openxmlformats.org/officeDocument/2006/relationships/slideLayout" Target="../slideLayouts/slideLayout14.xml"/></Relationships>
</file>

<file path=ppt/slides/_rels/slide27.xml.rels><?xml version="1.0" encoding="UTF-8" standalone="yes"?>
<Relationships xmlns="http://schemas.openxmlformats.org/package/2006/relationships"><Relationship Id="rId3" Type="http://schemas.openxmlformats.org/officeDocument/2006/relationships/image" Target="../media/image42.png"/><Relationship Id="rId2" Type="http://schemas.openxmlformats.org/officeDocument/2006/relationships/notesSlide" Target="../notesSlides/notesSlide25.xml"/><Relationship Id="rId1" Type="http://schemas.openxmlformats.org/officeDocument/2006/relationships/slideLayout" Target="../slideLayouts/slideLayout14.xml"/><Relationship Id="rId5" Type="http://schemas.openxmlformats.org/officeDocument/2006/relationships/image" Target="../media/image44.png"/><Relationship Id="rId4" Type="http://schemas.openxmlformats.org/officeDocument/2006/relationships/image" Target="../media/image43.png"/></Relationships>
</file>

<file path=ppt/slides/_rels/slide28.xml.rels><?xml version="1.0" encoding="UTF-8" standalone="yes"?>
<Relationships xmlns="http://schemas.openxmlformats.org/package/2006/relationships"><Relationship Id="rId3" Type="http://schemas.openxmlformats.org/officeDocument/2006/relationships/image" Target="../media/image42.png"/><Relationship Id="rId2" Type="http://schemas.openxmlformats.org/officeDocument/2006/relationships/notesSlide" Target="../notesSlides/notesSlide26.xml"/><Relationship Id="rId1" Type="http://schemas.openxmlformats.org/officeDocument/2006/relationships/slideLayout" Target="../slideLayouts/slideLayout14.xml"/></Relationships>
</file>

<file path=ppt/slides/_rels/slide29.xml.rels><?xml version="1.0" encoding="UTF-8" standalone="yes"?>
<Relationships xmlns="http://schemas.openxmlformats.org/package/2006/relationships"><Relationship Id="rId3" Type="http://schemas.openxmlformats.org/officeDocument/2006/relationships/image" Target="../media/image42.png"/><Relationship Id="rId2" Type="http://schemas.openxmlformats.org/officeDocument/2006/relationships/notesSlide" Target="../notesSlides/notesSlide27.xml"/><Relationship Id="rId1" Type="http://schemas.openxmlformats.org/officeDocument/2006/relationships/slideLayout" Target="../slideLayouts/slideLayout14.xml"/><Relationship Id="rId4" Type="http://schemas.openxmlformats.org/officeDocument/2006/relationships/image" Target="../media/image45.png"/></Relationships>
</file>

<file path=ppt/slides/_rels/slide30.xml.rels><?xml version="1.0" encoding="UTF-8" standalone="yes"?>
<Relationships xmlns="http://schemas.openxmlformats.org/package/2006/relationships"><Relationship Id="rId3" Type="http://schemas.openxmlformats.org/officeDocument/2006/relationships/image" Target="../media/image46.png"/><Relationship Id="rId2" Type="http://schemas.openxmlformats.org/officeDocument/2006/relationships/notesSlide" Target="../notesSlides/notesSlide28.xml"/><Relationship Id="rId1" Type="http://schemas.openxmlformats.org/officeDocument/2006/relationships/slideLayout" Target="../slideLayouts/slideLayout14.xml"/><Relationship Id="rId4" Type="http://schemas.openxmlformats.org/officeDocument/2006/relationships/image" Target="../media/image47.png"/></Relationships>
</file>

<file path=ppt/slides/_rels/slide31.xml.rels><?xml version="1.0" encoding="UTF-8" standalone="yes"?>
<Relationships xmlns="http://schemas.openxmlformats.org/package/2006/relationships"><Relationship Id="rId3" Type="http://schemas.openxmlformats.org/officeDocument/2006/relationships/image" Target="../media/image46.png"/><Relationship Id="rId2" Type="http://schemas.openxmlformats.org/officeDocument/2006/relationships/notesSlide" Target="../notesSlides/notesSlide29.xml"/><Relationship Id="rId1" Type="http://schemas.openxmlformats.org/officeDocument/2006/relationships/slideLayout" Target="../slideLayouts/slideLayout14.xml"/><Relationship Id="rId4" Type="http://schemas.openxmlformats.org/officeDocument/2006/relationships/image" Target="../media/image48.png"/></Relationships>
</file>

<file path=ppt/slides/_rels/slide32.xml.rels><?xml version="1.0" encoding="UTF-8" standalone="yes"?>
<Relationships xmlns="http://schemas.openxmlformats.org/package/2006/relationships"><Relationship Id="rId3" Type="http://schemas.openxmlformats.org/officeDocument/2006/relationships/image" Target="../media/image49.png"/><Relationship Id="rId2" Type="http://schemas.openxmlformats.org/officeDocument/2006/relationships/notesSlide" Target="../notesSlides/notesSlide30.xml"/><Relationship Id="rId1" Type="http://schemas.openxmlformats.org/officeDocument/2006/relationships/slideLayout" Target="../slideLayouts/slideLayout14.xml"/><Relationship Id="rId5" Type="http://schemas.openxmlformats.org/officeDocument/2006/relationships/image" Target="../media/image51.png"/><Relationship Id="rId4" Type="http://schemas.openxmlformats.org/officeDocument/2006/relationships/image" Target="../media/image50.tmp"/></Relationships>
</file>

<file path=ppt/slides/_rels/slide33.xml.rels><?xml version="1.0" encoding="UTF-8" standalone="yes"?>
<Relationships xmlns="http://schemas.openxmlformats.org/package/2006/relationships"><Relationship Id="rId3" Type="http://schemas.openxmlformats.org/officeDocument/2006/relationships/image" Target="../media/image49.png"/><Relationship Id="rId2" Type="http://schemas.openxmlformats.org/officeDocument/2006/relationships/notesSlide" Target="../notesSlides/notesSlide31.xml"/><Relationship Id="rId1" Type="http://schemas.openxmlformats.org/officeDocument/2006/relationships/slideLayout" Target="../slideLayouts/slideLayout14.xml"/><Relationship Id="rId5" Type="http://schemas.openxmlformats.org/officeDocument/2006/relationships/image" Target="../media/image53.png"/><Relationship Id="rId4" Type="http://schemas.openxmlformats.org/officeDocument/2006/relationships/image" Target="../media/image52.tmp"/></Relationships>
</file>

<file path=ppt/slides/_rels/slide3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png"/><Relationship Id="rId7" Type="http://schemas.openxmlformats.org/officeDocument/2006/relationships/image" Target="../media/image56.png"/><Relationship Id="rId2" Type="http://schemas.openxmlformats.org/officeDocument/2006/relationships/image" Target="../media/image54.png"/><Relationship Id="rId1" Type="http://schemas.openxmlformats.org/officeDocument/2006/relationships/slideLayout" Target="../slideLayouts/slideLayout14.xml"/><Relationship Id="rId6" Type="http://schemas.openxmlformats.org/officeDocument/2006/relationships/image" Target="../media/image55.png"/><Relationship Id="rId5" Type="http://schemas.openxmlformats.org/officeDocument/2006/relationships/image" Target="../media/image32.png"/><Relationship Id="rId4" Type="http://schemas.openxmlformats.org/officeDocument/2006/relationships/image" Target="../media/image15.png"/></Relationships>
</file>

<file path=ppt/slides/_rels/slide35.xml.rels><?xml version="1.0" encoding="UTF-8" standalone="yes"?>
<Relationships xmlns="http://schemas.openxmlformats.org/package/2006/relationships"><Relationship Id="rId3" Type="http://schemas.openxmlformats.org/officeDocument/2006/relationships/image" Target="../media/image58.png"/><Relationship Id="rId2" Type="http://schemas.openxmlformats.org/officeDocument/2006/relationships/image" Target="../media/image57.png"/><Relationship Id="rId1" Type="http://schemas.openxmlformats.org/officeDocument/2006/relationships/slideLayout" Target="../slideLayouts/slideLayout14.xml"/></Relationships>
</file>

<file path=ppt/slides/_rels/slide36.xml.rels><?xml version="1.0" encoding="UTF-8" standalone="yes"?>
<Relationships xmlns="http://schemas.openxmlformats.org/package/2006/relationships"><Relationship Id="rId3" Type="http://schemas.openxmlformats.org/officeDocument/2006/relationships/image" Target="../media/image59.png"/><Relationship Id="rId2" Type="http://schemas.openxmlformats.org/officeDocument/2006/relationships/image" Target="../media/image57.png"/><Relationship Id="rId1" Type="http://schemas.openxmlformats.org/officeDocument/2006/relationships/slideLayout" Target="../slideLayouts/slideLayout14.xml"/></Relationships>
</file>

<file path=ppt/slides/_rels/slide37.xml.rels><?xml version="1.0" encoding="UTF-8" standalone="yes"?>
<Relationships xmlns="http://schemas.openxmlformats.org/package/2006/relationships"><Relationship Id="rId3" Type="http://schemas.openxmlformats.org/officeDocument/2006/relationships/image" Target="../media/image60.png"/><Relationship Id="rId2" Type="http://schemas.openxmlformats.org/officeDocument/2006/relationships/notesSlide" Target="../notesSlides/notesSlide32.xml"/><Relationship Id="rId1" Type="http://schemas.openxmlformats.org/officeDocument/2006/relationships/slideLayout" Target="../slideLayouts/slideLayout14.xml"/><Relationship Id="rId4" Type="http://schemas.openxmlformats.org/officeDocument/2006/relationships/image" Target="../media/image61.png"/></Relationships>
</file>

<file path=ppt/slides/_rels/slide38.xml.rels><?xml version="1.0" encoding="UTF-8" standalone="yes"?>
<Relationships xmlns="http://schemas.openxmlformats.org/package/2006/relationships"><Relationship Id="rId3" Type="http://schemas.openxmlformats.org/officeDocument/2006/relationships/image" Target="../media/image62.png"/><Relationship Id="rId2" Type="http://schemas.openxmlformats.org/officeDocument/2006/relationships/image" Target="../media/image60.png"/><Relationship Id="rId1" Type="http://schemas.openxmlformats.org/officeDocument/2006/relationships/slideLayout" Target="../slideLayouts/slideLayout14.xml"/></Relationships>
</file>

<file path=ppt/slides/_rels/slide39.xml.rels><?xml version="1.0" encoding="UTF-8" standalone="yes"?>
<Relationships xmlns="http://schemas.openxmlformats.org/package/2006/relationships"><Relationship Id="rId3" Type="http://schemas.openxmlformats.org/officeDocument/2006/relationships/image" Target="../media/image63.png"/><Relationship Id="rId2" Type="http://schemas.openxmlformats.org/officeDocument/2006/relationships/image" Target="../media/image60.png"/><Relationship Id="rId1" Type="http://schemas.openxmlformats.org/officeDocument/2006/relationships/slideLayout" Target="../slideLayouts/slideLayout14.xml"/></Relationships>
</file>

<file path=ppt/slides/_rels/slide40.xml.rels><?xml version="1.0" encoding="UTF-8" standalone="yes"?>
<Relationships xmlns="http://schemas.openxmlformats.org/package/2006/relationships"><Relationship Id="rId3" Type="http://schemas.openxmlformats.org/officeDocument/2006/relationships/image" Target="../media/image65.tmp"/><Relationship Id="rId2" Type="http://schemas.openxmlformats.org/officeDocument/2006/relationships/image" Target="../media/image64.png"/><Relationship Id="rId1" Type="http://schemas.openxmlformats.org/officeDocument/2006/relationships/slideLayout" Target="../slideLayouts/slideLayout14.xml"/></Relationships>
</file>

<file path=ppt/slides/_rels/slide41.xml.rels><?xml version="1.0" encoding="UTF-8" standalone="yes"?>
<Relationships xmlns="http://schemas.openxmlformats.org/package/2006/relationships"><Relationship Id="rId3" Type="http://schemas.openxmlformats.org/officeDocument/2006/relationships/image" Target="../media/image66.tmp"/><Relationship Id="rId2" Type="http://schemas.openxmlformats.org/officeDocument/2006/relationships/image" Target="../media/image64.png"/><Relationship Id="rId1" Type="http://schemas.openxmlformats.org/officeDocument/2006/relationships/slideLayout" Target="../slideLayouts/slideLayout14.xml"/></Relationships>
</file>

<file path=ppt/slides/_rels/slide42.xml.rels><?xml version="1.0" encoding="UTF-8" standalone="yes"?>
<Relationships xmlns="http://schemas.openxmlformats.org/package/2006/relationships"><Relationship Id="rId3" Type="http://schemas.openxmlformats.org/officeDocument/2006/relationships/image" Target="../media/image67.tmp"/><Relationship Id="rId2" Type="http://schemas.openxmlformats.org/officeDocument/2006/relationships/image" Target="../media/image64.png"/><Relationship Id="rId1" Type="http://schemas.openxmlformats.org/officeDocument/2006/relationships/slideLayout" Target="../slideLayouts/slideLayout14.xml"/></Relationships>
</file>

<file path=ppt/slides/_rels/slide43.xml.rels><?xml version="1.0" encoding="UTF-8" standalone="yes"?>
<Relationships xmlns="http://schemas.openxmlformats.org/package/2006/relationships"><Relationship Id="rId3" Type="http://schemas.openxmlformats.org/officeDocument/2006/relationships/image" Target="../media/image68.tmp"/><Relationship Id="rId2" Type="http://schemas.openxmlformats.org/officeDocument/2006/relationships/image" Target="../media/image64.png"/><Relationship Id="rId1" Type="http://schemas.openxmlformats.org/officeDocument/2006/relationships/slideLayout" Target="../slideLayouts/slideLayout14.xml"/></Relationships>
</file>

<file path=ppt/slides/_rels/slide44.xml.rels><?xml version="1.0" encoding="UTF-8" standalone="yes"?>
<Relationships xmlns="http://schemas.openxmlformats.org/package/2006/relationships"><Relationship Id="rId3" Type="http://schemas.openxmlformats.org/officeDocument/2006/relationships/image" Target="../media/image69.tmp"/><Relationship Id="rId2" Type="http://schemas.openxmlformats.org/officeDocument/2006/relationships/image" Target="../media/image64.png"/><Relationship Id="rId1" Type="http://schemas.openxmlformats.org/officeDocument/2006/relationships/slideLayout" Target="../slideLayouts/slideLayout14.xml"/></Relationships>
</file>

<file path=ppt/slides/_rels/slide45.xml.rels><?xml version="1.0" encoding="UTF-8" standalone="yes"?>
<Relationships xmlns="http://schemas.openxmlformats.org/package/2006/relationships"><Relationship Id="rId3" Type="http://schemas.openxmlformats.org/officeDocument/2006/relationships/image" Target="../media/image70.png"/><Relationship Id="rId2" Type="http://schemas.openxmlformats.org/officeDocument/2006/relationships/image" Target="../media/image64.png"/><Relationship Id="rId1" Type="http://schemas.openxmlformats.org/officeDocument/2006/relationships/slideLayout" Target="../slideLayouts/slideLayout14.xml"/><Relationship Id="rId4" Type="http://schemas.openxmlformats.org/officeDocument/2006/relationships/image" Target="../media/image71.png"/></Relationships>
</file>

<file path=ppt/slides/_rels/slide46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19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le 1"/>
          <p:cNvSpPr txBox="1">
            <a:spLocks/>
          </p:cNvSpPr>
          <p:nvPr/>
        </p:nvSpPr>
        <p:spPr>
          <a:xfrm>
            <a:off x="0" y="1962150"/>
            <a:ext cx="9144001" cy="990600"/>
          </a:xfrm>
          <a:prstGeom prst="rect">
            <a:avLst/>
          </a:prstGeom>
        </p:spPr>
        <p:txBody>
          <a:bodyPr vert="horz" lIns="0" tIns="0" rIns="0" bIns="0" rtlCol="0" anchor="ctr">
            <a:no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ct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4000" b="0" i="0" u="none" strike="noStrike" kern="1200" cap="all" spc="0" normalizeH="0" baseline="0" noProof="0">
                <a:ln>
                  <a:noFill/>
                </a:ln>
                <a:effectLst/>
                <a:uLnTx/>
                <a:uFillTx/>
                <a:latin typeface="Arial"/>
                <a:ea typeface="+mj-ea"/>
                <a:cs typeface="Arial"/>
              </a:rPr>
              <a:t>Title Page Options</a:t>
            </a:r>
          </a:p>
        </p:txBody>
      </p:sp>
      <p:pic>
        <p:nvPicPr>
          <p:cNvPr id="10" name="Picture 9" descr="A city with a river and a bridge&#10;&#10;Description automatically generated with medium confidence">
            <a:extLst>
              <a:ext uri="{FF2B5EF4-FFF2-40B4-BE49-F238E27FC236}">
                <a16:creationId xmlns:a16="http://schemas.microsoft.com/office/drawing/2014/main" id="{50070155-7FCD-0AD0-2103-C4CE0B9803E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-92546"/>
            <a:ext cx="9144000" cy="5236046"/>
          </a:xfrm>
          <a:prstGeom prst="rect">
            <a:avLst/>
          </a:prstGeom>
        </p:spPr>
      </p:pic>
    </p:spTree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IE"/>
              <a:t>The Report (Once every 4 Years)</a:t>
            </a:r>
            <a:endParaRPr lang="en-US"/>
          </a:p>
        </p:txBody>
      </p:sp>
      <p:sp>
        <p:nvSpPr>
          <p:cNvPr id="12" name="Rectangle 11">
            <a:extLst>
              <a:ext uri="{FF2B5EF4-FFF2-40B4-BE49-F238E27FC236}">
                <a16:creationId xmlns:a16="http://schemas.microsoft.com/office/drawing/2014/main" id="{5B903E51-3B43-EAE1-F67A-93ECC947C489}"/>
              </a:ext>
            </a:extLst>
          </p:cNvPr>
          <p:cNvSpPr/>
          <p:nvPr/>
        </p:nvSpPr>
        <p:spPr>
          <a:xfrm>
            <a:off x="732964" y="1676168"/>
            <a:ext cx="2317072" cy="488003"/>
          </a:xfrm>
          <a:prstGeom prst="rect">
            <a:avLst/>
          </a:prstGeom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IE" sz="1950" b="1"/>
              <a:t>Thematic </a:t>
            </a:r>
          </a:p>
        </p:txBody>
      </p:sp>
      <p:sp>
        <p:nvSpPr>
          <p:cNvPr id="13" name="Rectangle 12">
            <a:extLst>
              <a:ext uri="{FF2B5EF4-FFF2-40B4-BE49-F238E27FC236}">
                <a16:creationId xmlns:a16="http://schemas.microsoft.com/office/drawing/2014/main" id="{872E33D4-B99C-E871-DCDC-B39482DB6E47}"/>
              </a:ext>
            </a:extLst>
          </p:cNvPr>
          <p:cNvSpPr/>
          <p:nvPr/>
        </p:nvSpPr>
        <p:spPr>
          <a:xfrm>
            <a:off x="3278635" y="1676168"/>
            <a:ext cx="2317072" cy="488005"/>
          </a:xfrm>
          <a:prstGeom prst="rect">
            <a:avLst/>
          </a:prstGeom>
        </p:spPr>
        <p:style>
          <a:lnRef idx="2">
            <a:schemeClr val="accent2">
              <a:shade val="15000"/>
            </a:schemeClr>
          </a:lnRef>
          <a:fillRef idx="1">
            <a:schemeClr val="accent2"/>
          </a:fillRef>
          <a:effectRef idx="0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IE" sz="1950" b="1"/>
              <a:t>Sectoral</a:t>
            </a:r>
          </a:p>
        </p:txBody>
      </p:sp>
      <p:sp>
        <p:nvSpPr>
          <p:cNvPr id="14" name="Rectangle 13">
            <a:extLst>
              <a:ext uri="{FF2B5EF4-FFF2-40B4-BE49-F238E27FC236}">
                <a16:creationId xmlns:a16="http://schemas.microsoft.com/office/drawing/2014/main" id="{E3BA2D43-E092-CAAA-24F6-43D8297D16FD}"/>
              </a:ext>
            </a:extLst>
          </p:cNvPr>
          <p:cNvSpPr/>
          <p:nvPr/>
        </p:nvSpPr>
        <p:spPr>
          <a:xfrm>
            <a:off x="5824306" y="1676168"/>
            <a:ext cx="2317072" cy="488006"/>
          </a:xfrm>
          <a:prstGeom prst="rect">
            <a:avLst/>
          </a:prstGeom>
        </p:spPr>
        <p:style>
          <a:lnRef idx="2">
            <a:schemeClr val="accent6">
              <a:shade val="15000"/>
            </a:schemeClr>
          </a:lnRef>
          <a:fillRef idx="1">
            <a:schemeClr val="accent6"/>
          </a:fillRef>
          <a:effectRef idx="0">
            <a:schemeClr val="accent6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IE" sz="1950" b="1"/>
              <a:t>Implementation</a:t>
            </a:r>
          </a:p>
        </p:txBody>
      </p:sp>
      <p:sp>
        <p:nvSpPr>
          <p:cNvPr id="15" name="Rectangle 14">
            <a:extLst>
              <a:ext uri="{FF2B5EF4-FFF2-40B4-BE49-F238E27FC236}">
                <a16:creationId xmlns:a16="http://schemas.microsoft.com/office/drawing/2014/main" id="{73103584-3B58-AF55-D81C-17592C58744D}"/>
              </a:ext>
            </a:extLst>
          </p:cNvPr>
          <p:cNvSpPr/>
          <p:nvPr/>
        </p:nvSpPr>
        <p:spPr>
          <a:xfrm>
            <a:off x="732964" y="2358930"/>
            <a:ext cx="2317072" cy="2236798"/>
          </a:xfrm>
          <a:prstGeom prst="rect">
            <a:avLst/>
          </a:prstGeom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257175" indent="-257175">
              <a:buFont typeface="Arial" panose="020B0604020202020204" pitchFamily="34" charset="0"/>
              <a:buChar char="•"/>
            </a:pPr>
            <a:r>
              <a:rPr lang="en-IE"/>
              <a:t>Air </a:t>
            </a:r>
          </a:p>
          <a:p>
            <a:pPr marL="257175" indent="-257175">
              <a:buFont typeface="Arial" panose="020B0604020202020204" pitchFamily="34" charset="0"/>
              <a:buChar char="•"/>
            </a:pPr>
            <a:r>
              <a:rPr lang="en-IE"/>
              <a:t>Noise</a:t>
            </a:r>
          </a:p>
          <a:p>
            <a:pPr marL="257175" indent="-257175">
              <a:buFont typeface="Arial" panose="020B0604020202020204" pitchFamily="34" charset="0"/>
              <a:buChar char="•"/>
            </a:pPr>
            <a:r>
              <a:rPr lang="en-IE"/>
              <a:t>Climate</a:t>
            </a:r>
          </a:p>
          <a:p>
            <a:pPr marL="257175" indent="-257175">
              <a:buFont typeface="Arial" panose="020B0604020202020204" pitchFamily="34" charset="0"/>
              <a:buChar char="•"/>
            </a:pPr>
            <a:r>
              <a:rPr lang="en-IE"/>
              <a:t>Water</a:t>
            </a:r>
          </a:p>
          <a:p>
            <a:pPr marL="257175" indent="-257175">
              <a:buFont typeface="Arial" panose="020B0604020202020204" pitchFamily="34" charset="0"/>
              <a:buChar char="•"/>
            </a:pPr>
            <a:r>
              <a:rPr lang="en-IE"/>
              <a:t>Marine</a:t>
            </a:r>
          </a:p>
          <a:p>
            <a:pPr marL="257175" indent="-257175">
              <a:buFont typeface="Arial" panose="020B0604020202020204" pitchFamily="34" charset="0"/>
              <a:buChar char="•"/>
            </a:pPr>
            <a:r>
              <a:rPr lang="en-IE"/>
              <a:t>Nature</a:t>
            </a:r>
          </a:p>
          <a:p>
            <a:pPr marL="257175" indent="-257175">
              <a:buFont typeface="Arial" panose="020B0604020202020204" pitchFamily="34" charset="0"/>
              <a:buChar char="•"/>
            </a:pPr>
            <a:r>
              <a:rPr lang="en-IE"/>
              <a:t>Soil</a:t>
            </a:r>
          </a:p>
          <a:p>
            <a:pPr marL="257175" indent="-257175">
              <a:buFont typeface="Arial" panose="020B0604020202020204" pitchFamily="34" charset="0"/>
              <a:buChar char="•"/>
            </a:pPr>
            <a:r>
              <a:rPr lang="en-IE"/>
              <a:t>Land</a:t>
            </a:r>
          </a:p>
        </p:txBody>
      </p:sp>
      <p:sp>
        <p:nvSpPr>
          <p:cNvPr id="16" name="Rectangle 15">
            <a:extLst>
              <a:ext uri="{FF2B5EF4-FFF2-40B4-BE49-F238E27FC236}">
                <a16:creationId xmlns:a16="http://schemas.microsoft.com/office/drawing/2014/main" id="{1CE09393-5522-A8A1-3E5B-3B6F65652E6C}"/>
              </a:ext>
            </a:extLst>
          </p:cNvPr>
          <p:cNvSpPr/>
          <p:nvPr/>
        </p:nvSpPr>
        <p:spPr>
          <a:xfrm>
            <a:off x="3278635" y="2313747"/>
            <a:ext cx="2317072" cy="2281980"/>
          </a:xfrm>
          <a:prstGeom prst="rect">
            <a:avLst/>
          </a:prstGeom>
        </p:spPr>
        <p:style>
          <a:lnRef idx="2">
            <a:schemeClr val="accent2">
              <a:shade val="15000"/>
            </a:schemeClr>
          </a:lnRef>
          <a:fillRef idx="1">
            <a:schemeClr val="accent2"/>
          </a:fillRef>
          <a:effectRef idx="0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marL="214313" indent="-214313">
              <a:buFont typeface="Arial" panose="020B0604020202020204" pitchFamily="34" charset="0"/>
              <a:buChar char="•"/>
            </a:pPr>
            <a:r>
              <a:rPr lang="en-IE"/>
              <a:t>Transport</a:t>
            </a:r>
          </a:p>
          <a:p>
            <a:pPr marL="214313" indent="-214313">
              <a:buFont typeface="Arial" panose="020B0604020202020204" pitchFamily="34" charset="0"/>
              <a:buChar char="•"/>
            </a:pPr>
            <a:r>
              <a:rPr lang="en-IE"/>
              <a:t>Energy</a:t>
            </a:r>
          </a:p>
          <a:p>
            <a:pPr marL="214313" indent="-214313">
              <a:buFont typeface="Arial" panose="020B0604020202020204" pitchFamily="34" charset="0"/>
              <a:buChar char="•"/>
            </a:pPr>
            <a:r>
              <a:rPr lang="en-IE"/>
              <a:t>Agriculture</a:t>
            </a:r>
          </a:p>
          <a:p>
            <a:pPr marL="214313" indent="-214313">
              <a:buFont typeface="Arial" panose="020B0604020202020204" pitchFamily="34" charset="0"/>
              <a:buChar char="•"/>
            </a:pPr>
            <a:r>
              <a:rPr lang="en-IE"/>
              <a:t>Industrial</a:t>
            </a:r>
          </a:p>
          <a:p>
            <a:pPr marL="214313" indent="-214313">
              <a:buFont typeface="Arial" panose="020B0604020202020204" pitchFamily="34" charset="0"/>
              <a:buChar char="•"/>
            </a:pPr>
            <a:r>
              <a:rPr lang="en-IE"/>
              <a:t>Circular Economy</a:t>
            </a:r>
          </a:p>
          <a:p>
            <a:pPr marL="214313" indent="-214313">
              <a:buFont typeface="Arial" panose="020B0604020202020204" pitchFamily="34" charset="0"/>
              <a:buChar char="•"/>
            </a:pPr>
            <a:r>
              <a:rPr lang="en-IE"/>
              <a:t>Health &amp; Well-being</a:t>
            </a:r>
          </a:p>
          <a:p>
            <a:pPr marL="214313" indent="-214313">
              <a:buFont typeface="Arial" panose="020B0604020202020204" pitchFamily="34" charset="0"/>
              <a:buChar char="•"/>
            </a:pPr>
            <a:endParaRPr lang="en-IE"/>
          </a:p>
        </p:txBody>
      </p:sp>
      <p:sp>
        <p:nvSpPr>
          <p:cNvPr id="17" name="Rectangle 16">
            <a:extLst>
              <a:ext uri="{FF2B5EF4-FFF2-40B4-BE49-F238E27FC236}">
                <a16:creationId xmlns:a16="http://schemas.microsoft.com/office/drawing/2014/main" id="{6D4612C5-B44B-66BB-4F1B-974944CE230F}"/>
              </a:ext>
            </a:extLst>
          </p:cNvPr>
          <p:cNvSpPr/>
          <p:nvPr/>
        </p:nvSpPr>
        <p:spPr>
          <a:xfrm>
            <a:off x="5824306" y="2252772"/>
            <a:ext cx="2317072" cy="2342955"/>
          </a:xfrm>
          <a:prstGeom prst="rect">
            <a:avLst/>
          </a:prstGeom>
        </p:spPr>
        <p:style>
          <a:lnRef idx="2">
            <a:schemeClr val="accent6">
              <a:shade val="15000"/>
            </a:schemeClr>
          </a:lnRef>
          <a:fillRef idx="1">
            <a:schemeClr val="accent6"/>
          </a:fillRef>
          <a:effectRef idx="0">
            <a:schemeClr val="accent6"/>
          </a:effectRef>
          <a:fontRef idx="minor">
            <a:schemeClr val="lt1"/>
          </a:fontRef>
        </p:style>
        <p:txBody>
          <a:bodyPr rtlCol="0" anchor="ctr"/>
          <a:lstStyle/>
          <a:p>
            <a:pPr marL="257175" indent="-257175">
              <a:buFont typeface="Arial" panose="020B0604020202020204" pitchFamily="34" charset="0"/>
              <a:buChar char="•"/>
            </a:pPr>
            <a:r>
              <a:rPr lang="en-IE"/>
              <a:t>Environmental Performance, Policy and Implementation</a:t>
            </a:r>
          </a:p>
          <a:p>
            <a:pPr algn="ctr"/>
            <a:endParaRPr lang="en-IE"/>
          </a:p>
        </p:txBody>
      </p:sp>
      <p:sp>
        <p:nvSpPr>
          <p:cNvPr id="18" name="Rectangle 17">
            <a:extLst>
              <a:ext uri="{FF2B5EF4-FFF2-40B4-BE49-F238E27FC236}">
                <a16:creationId xmlns:a16="http://schemas.microsoft.com/office/drawing/2014/main" id="{A6B172CD-BFAF-0A99-81C2-66AE5DFE390F}"/>
              </a:ext>
            </a:extLst>
          </p:cNvPr>
          <p:cNvSpPr/>
          <p:nvPr/>
        </p:nvSpPr>
        <p:spPr>
          <a:xfrm>
            <a:off x="732963" y="1106349"/>
            <a:ext cx="7408415" cy="488006"/>
          </a:xfrm>
          <a:prstGeom prst="rect">
            <a:avLst/>
          </a:prstGeom>
          <a:solidFill>
            <a:schemeClr val="tx1"/>
          </a:solidFill>
        </p:spPr>
        <p:style>
          <a:lnRef idx="0">
            <a:schemeClr val="dk1"/>
          </a:lnRef>
          <a:fillRef idx="3">
            <a:schemeClr val="dk1"/>
          </a:fillRef>
          <a:effectRef idx="3">
            <a:schemeClr val="dk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IE" b="1"/>
              <a:t>Executive Summary</a:t>
            </a:r>
          </a:p>
        </p:txBody>
      </p:sp>
    </p:spTree>
    <p:extLst>
      <p:ext uri="{BB962C8B-B14F-4D97-AF65-F5344CB8AC3E}">
        <p14:creationId xmlns:p14="http://schemas.microsoft.com/office/powerpoint/2010/main" val="3990764203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10" name="Rectangle 9">
            <a:extLst>
              <a:ext uri="{FF2B5EF4-FFF2-40B4-BE49-F238E27FC236}">
                <a16:creationId xmlns:a16="http://schemas.microsoft.com/office/drawing/2014/main" id="{A8384FB5-9ADC-4DDC-881B-597D56F5B15D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9144000" cy="5143500"/>
          </a:xfrm>
          <a:prstGeom prst="rect">
            <a:avLst/>
          </a:prstGeom>
          <a:ln w="12700" cap="flat" cmpd="sng" algn="ctr">
            <a:noFill/>
            <a:prstDash val="solid"/>
            <a:miter lim="800000"/>
          </a:ln>
          <a:effectLst/>
          <a:extLst>
            <a:ext uri="{91240B29-F687-4F45-9708-019B960494DF}">
              <a14:hiddenLine xmlns:a14="http://schemas.microsoft.com/office/drawing/2010/main" w="12700" cap="flat" cmpd="sng" algn="ctr">
                <a:solidFill>
                  <a:schemeClr val="accent1">
                    <a:shade val="50000"/>
                  </a:schemeClr>
                </a:solidFill>
                <a:prstDash val="solid"/>
                <a:miter lim="800000"/>
              </a14:hiddenLine>
            </a:ext>
          </a:ex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6858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35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12" name="Rectangle 11">
            <a:extLst>
              <a:ext uri="{FF2B5EF4-FFF2-40B4-BE49-F238E27FC236}">
                <a16:creationId xmlns:a16="http://schemas.microsoft.com/office/drawing/2014/main" id="{91E5A9A7-95C6-4F4F-B00E-C82E07FE62EF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rot="5400000" flipH="1">
            <a:off x="-1063155" y="1063154"/>
            <a:ext cx="5156864" cy="3030558"/>
          </a:xfrm>
          <a:prstGeom prst="rect">
            <a:avLst/>
          </a:prstGeom>
          <a:gradFill>
            <a:gsLst>
              <a:gs pos="0">
                <a:srgbClr val="000000"/>
              </a:gs>
              <a:gs pos="100000">
                <a:schemeClr val="accent1">
                  <a:lumMod val="75000"/>
                </a:schemeClr>
              </a:gs>
            </a:gsLst>
            <a:lin ang="18600000" scaled="0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6858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35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14" name="Rectangle 13">
            <a:extLst>
              <a:ext uri="{FF2B5EF4-FFF2-40B4-BE49-F238E27FC236}">
                <a16:creationId xmlns:a16="http://schemas.microsoft.com/office/drawing/2014/main" id="{D07DD2DE-F619-49DD-B5E7-03A290FF4ED1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rot="16200000">
            <a:off x="-118872" y="1995355"/>
            <a:ext cx="3266696" cy="3028952"/>
          </a:xfrm>
          <a:prstGeom prst="rect">
            <a:avLst/>
          </a:prstGeom>
          <a:gradFill>
            <a:gsLst>
              <a:gs pos="0">
                <a:schemeClr val="accent1">
                  <a:alpha val="50000"/>
                </a:schemeClr>
              </a:gs>
              <a:gs pos="100000">
                <a:schemeClr val="accent1">
                  <a:lumMod val="50000"/>
                  <a:alpha val="0"/>
                </a:schemeClr>
              </a:gs>
            </a:gsLst>
            <a:lin ang="11400000" scaled="0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6858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35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16" name="Rectangle 15">
            <a:extLst>
              <a:ext uri="{FF2B5EF4-FFF2-40B4-BE49-F238E27FC236}">
                <a16:creationId xmlns:a16="http://schemas.microsoft.com/office/drawing/2014/main" id="{85149191-5F60-4A28-AAFF-039F96B0F3EC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rot="16200000" flipH="1">
            <a:off x="-885662" y="1228564"/>
            <a:ext cx="5143179" cy="2686051"/>
          </a:xfrm>
          <a:prstGeom prst="rect">
            <a:avLst/>
          </a:prstGeom>
          <a:gradFill>
            <a:gsLst>
              <a:gs pos="0">
                <a:srgbClr val="000000">
                  <a:alpha val="59000"/>
                </a:srgbClr>
              </a:gs>
              <a:gs pos="69000">
                <a:schemeClr val="accent1">
                  <a:alpha val="0"/>
                </a:schemeClr>
              </a:gs>
            </a:gsLst>
            <a:lin ang="13200000" scaled="0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6858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35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18" name="Freeform: Shape 17">
            <a:extLst>
              <a:ext uri="{FF2B5EF4-FFF2-40B4-BE49-F238E27FC236}">
                <a16:creationId xmlns:a16="http://schemas.microsoft.com/office/drawing/2014/main" id="{F8260ED5-17F7-4158-B241-D51DD4CF1B7E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rot="6097846">
            <a:off x="-560517" y="900984"/>
            <a:ext cx="3606227" cy="3066500"/>
          </a:xfrm>
          <a:custGeom>
            <a:avLst/>
            <a:gdLst>
              <a:gd name="connsiteX0" fmla="*/ 48844 w 4808302"/>
              <a:gd name="connsiteY0" fmla="*/ 2888671 h 4088666"/>
              <a:gd name="connsiteX1" fmla="*/ 0 w 4808302"/>
              <a:gd name="connsiteY1" fmla="*/ 2404151 h 4088666"/>
              <a:gd name="connsiteX2" fmla="*/ 2404151 w 4808302"/>
              <a:gd name="connsiteY2" fmla="*/ 0 h 4088666"/>
              <a:gd name="connsiteX3" fmla="*/ 4808302 w 4808302"/>
              <a:gd name="connsiteY3" fmla="*/ 2404151 h 4088666"/>
              <a:gd name="connsiteX4" fmla="*/ 4700216 w 4808302"/>
              <a:gd name="connsiteY4" fmla="*/ 3119072 h 4088666"/>
              <a:gd name="connsiteX5" fmla="*/ 4643143 w 4808302"/>
              <a:gd name="connsiteY5" fmla="*/ 3275009 h 4088666"/>
              <a:gd name="connsiteX6" fmla="*/ 690093 w 4808302"/>
              <a:gd name="connsiteY6" fmla="*/ 4088666 h 4088666"/>
              <a:gd name="connsiteX7" fmla="*/ 548991 w 4808302"/>
              <a:gd name="connsiteY7" fmla="*/ 3933414 h 4088666"/>
              <a:gd name="connsiteX8" fmla="*/ 48844 w 4808302"/>
              <a:gd name="connsiteY8" fmla="*/ 2888671 h 4088666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</a:cxnLst>
            <a:rect l="l" t="t" r="r" b="b"/>
            <a:pathLst>
              <a:path w="4808302" h="4088666">
                <a:moveTo>
                  <a:pt x="48844" y="2888671"/>
                </a:moveTo>
                <a:cubicBezTo>
                  <a:pt x="16818" y="2732167"/>
                  <a:pt x="0" y="2570123"/>
                  <a:pt x="0" y="2404151"/>
                </a:cubicBezTo>
                <a:cubicBezTo>
                  <a:pt x="0" y="1076375"/>
                  <a:pt x="1076375" y="0"/>
                  <a:pt x="2404151" y="0"/>
                </a:cubicBezTo>
                <a:cubicBezTo>
                  <a:pt x="3731927" y="0"/>
                  <a:pt x="4808302" y="1076375"/>
                  <a:pt x="4808302" y="2404151"/>
                </a:cubicBezTo>
                <a:cubicBezTo>
                  <a:pt x="4808302" y="2653109"/>
                  <a:pt x="4770461" y="2893229"/>
                  <a:pt x="4700216" y="3119072"/>
                </a:cubicBezTo>
                <a:lnTo>
                  <a:pt x="4643143" y="3275009"/>
                </a:lnTo>
                <a:lnTo>
                  <a:pt x="690093" y="4088666"/>
                </a:lnTo>
                <a:lnTo>
                  <a:pt x="548991" y="3933414"/>
                </a:lnTo>
                <a:cubicBezTo>
                  <a:pt x="304015" y="3636572"/>
                  <a:pt x="128908" y="3279932"/>
                  <a:pt x="48844" y="2888671"/>
                </a:cubicBezTo>
                <a:close/>
              </a:path>
            </a:pathLst>
          </a:custGeom>
          <a:gradFill>
            <a:gsLst>
              <a:gs pos="39000">
                <a:schemeClr val="accent1">
                  <a:lumMod val="60000"/>
                  <a:lumOff val="40000"/>
                  <a:alpha val="0"/>
                </a:schemeClr>
              </a:gs>
              <a:gs pos="100000">
                <a:schemeClr val="accent1">
                  <a:lumMod val="75000"/>
                  <a:alpha val="26000"/>
                </a:schemeClr>
              </a:gs>
            </a:gsLst>
            <a:lin ang="18600000" scaled="0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marL="0" marR="0" lvl="0" indent="0" algn="ctr" defTabSz="6858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35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207DC2CF-7784-2E9E-2C66-BB2565EDFD2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95031" y="2075329"/>
            <a:ext cx="2160621" cy="2303930"/>
          </a:xfrm>
        </p:spPr>
        <p:txBody>
          <a:bodyPr vert="horz" lIns="68580" tIns="34290" rIns="68580" bIns="34290" rtlCol="0" anchor="t">
            <a:normAutofit/>
          </a:bodyPr>
          <a:lstStyle/>
          <a:p>
            <a:r>
              <a:rPr lang="en-US" sz="3000">
                <a:solidFill>
                  <a:srgbClr val="FFFFFF"/>
                </a:solidFill>
              </a:rPr>
              <a:t>A changing country</a:t>
            </a:r>
          </a:p>
        </p:txBody>
      </p:sp>
      <p:pic>
        <p:nvPicPr>
          <p:cNvPr id="6" name="Content Placeholder 5" descr="A close-up of a number of people&#10;&#10;Description automatically generated">
            <a:extLst>
              <a:ext uri="{FF2B5EF4-FFF2-40B4-BE49-F238E27FC236}">
                <a16:creationId xmlns:a16="http://schemas.microsoft.com/office/drawing/2014/main" id="{6BC6BD32-BC55-5F13-E0FD-5B2C323B007A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3"/>
          <a:stretch>
            <a:fillRect/>
          </a:stretch>
        </p:blipFill>
        <p:spPr>
          <a:xfrm>
            <a:off x="3159322" y="123478"/>
            <a:ext cx="5753599" cy="2217612"/>
          </a:xfrm>
        </p:spPr>
      </p:pic>
      <p:pic>
        <p:nvPicPr>
          <p:cNvPr id="8" name="Picture 7" descr="A chart with numbers and symbols&#10;&#10;Description automatically generated">
            <a:extLst>
              <a:ext uri="{FF2B5EF4-FFF2-40B4-BE49-F238E27FC236}">
                <a16:creationId xmlns:a16="http://schemas.microsoft.com/office/drawing/2014/main" id="{E59C464A-4BC5-D235-79C5-D8635C2B858E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3450781" y="2270258"/>
            <a:ext cx="5198188" cy="274976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209003252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07DC2CF-7784-2E9E-2C66-BB2565EDFD2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95031" y="2075329"/>
            <a:ext cx="2160621" cy="2303930"/>
          </a:xfrm>
        </p:spPr>
        <p:txBody>
          <a:bodyPr vert="horz" lIns="68580" tIns="34290" rIns="68580" bIns="34290" rtlCol="0" anchor="t">
            <a:normAutofit/>
          </a:bodyPr>
          <a:lstStyle/>
          <a:p>
            <a:r>
              <a:rPr lang="en-US" sz="3000">
                <a:solidFill>
                  <a:srgbClr val="FFFFFF"/>
                </a:solidFill>
              </a:rPr>
              <a:t>A changing country</a:t>
            </a:r>
          </a:p>
        </p:txBody>
      </p:sp>
      <p:pic>
        <p:nvPicPr>
          <p:cNvPr id="4" name="Picture 3" descr="A landscape with a lake and mountains&#10;&#10;Description automatically generated">
            <a:extLst>
              <a:ext uri="{FF2B5EF4-FFF2-40B4-BE49-F238E27FC236}">
                <a16:creationId xmlns:a16="http://schemas.microsoft.com/office/drawing/2014/main" id="{B9F5683B-5806-6762-8F9F-918311E66930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0" y="0"/>
            <a:ext cx="3059832" cy="5148677"/>
          </a:xfrm>
          <a:prstGeom prst="rect">
            <a:avLst/>
          </a:prstGeom>
        </p:spPr>
      </p:pic>
      <p:pic>
        <p:nvPicPr>
          <p:cNvPr id="8" name="Picture 7" descr="A double decker bus and cars on a wet street&#10;&#10;Description automatically generated">
            <a:extLst>
              <a:ext uri="{FF2B5EF4-FFF2-40B4-BE49-F238E27FC236}">
                <a16:creationId xmlns:a16="http://schemas.microsoft.com/office/drawing/2014/main" id="{FA6CE46C-EBE1-0E73-68D5-B1CD766A6F9B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3779912" y="2755279"/>
            <a:ext cx="4370173" cy="2225232"/>
          </a:xfrm>
          <a:prstGeom prst="rect">
            <a:avLst/>
          </a:prstGeom>
        </p:spPr>
      </p:pic>
      <p:pic>
        <p:nvPicPr>
          <p:cNvPr id="10" name="Picture 9" descr="A black smoke coming out of a chimney&#10;&#10;Description automatically generated">
            <a:extLst>
              <a:ext uri="{FF2B5EF4-FFF2-40B4-BE49-F238E27FC236}">
                <a16:creationId xmlns:a16="http://schemas.microsoft.com/office/drawing/2014/main" id="{45B72819-42FE-4529-D804-AEAB5F1C0F19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4554647" y="178862"/>
            <a:ext cx="3109229" cy="239288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216145594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07DC2CF-7784-2E9E-2C66-BB2565EDFD2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95031" y="2075329"/>
            <a:ext cx="2160621" cy="2303930"/>
          </a:xfrm>
        </p:spPr>
        <p:txBody>
          <a:bodyPr vert="horz" lIns="68580" tIns="34290" rIns="68580" bIns="34290" rtlCol="0" anchor="t">
            <a:normAutofit/>
          </a:bodyPr>
          <a:lstStyle/>
          <a:p>
            <a:r>
              <a:rPr lang="en-US" sz="3000">
                <a:solidFill>
                  <a:srgbClr val="FFFFFF"/>
                </a:solidFill>
              </a:rPr>
              <a:t>A changing country</a:t>
            </a:r>
          </a:p>
        </p:txBody>
      </p:sp>
      <p:pic>
        <p:nvPicPr>
          <p:cNvPr id="4" name="Picture 3" descr="A landscape with a lake and mountains&#10;&#10;Description automatically generated">
            <a:extLst>
              <a:ext uri="{FF2B5EF4-FFF2-40B4-BE49-F238E27FC236}">
                <a16:creationId xmlns:a16="http://schemas.microsoft.com/office/drawing/2014/main" id="{B9F5683B-5806-6762-8F9F-918311E66930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0" y="0"/>
            <a:ext cx="3059832" cy="5148677"/>
          </a:xfrm>
          <a:prstGeom prst="rect">
            <a:avLst/>
          </a:prstGeom>
        </p:spPr>
      </p:pic>
      <p:pic>
        <p:nvPicPr>
          <p:cNvPr id="5" name="Picture 4" descr="A map of ireland with many points&#10;&#10;Description automatically generated">
            <a:extLst>
              <a:ext uri="{FF2B5EF4-FFF2-40B4-BE49-F238E27FC236}">
                <a16:creationId xmlns:a16="http://schemas.microsoft.com/office/drawing/2014/main" id="{16C21524-DDA9-CBF5-8074-62E3E4654D7B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3068070" y="270310"/>
            <a:ext cx="5944115" cy="460287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698481083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07DC2CF-7784-2E9E-2C66-BB2565EDFD2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95031" y="2075329"/>
            <a:ext cx="2160621" cy="2303930"/>
          </a:xfrm>
        </p:spPr>
        <p:txBody>
          <a:bodyPr vert="horz" lIns="68580" tIns="34290" rIns="68580" bIns="34290" rtlCol="0" anchor="t">
            <a:normAutofit/>
          </a:bodyPr>
          <a:lstStyle/>
          <a:p>
            <a:r>
              <a:rPr lang="en-US" sz="3000">
                <a:solidFill>
                  <a:srgbClr val="FFFFFF"/>
                </a:solidFill>
              </a:rPr>
              <a:t>A changing country</a:t>
            </a:r>
          </a:p>
        </p:txBody>
      </p:sp>
      <p:pic>
        <p:nvPicPr>
          <p:cNvPr id="4" name="Picture 3" descr="A landscape with a lake and mountains&#10;&#10;Description automatically generated">
            <a:extLst>
              <a:ext uri="{FF2B5EF4-FFF2-40B4-BE49-F238E27FC236}">
                <a16:creationId xmlns:a16="http://schemas.microsoft.com/office/drawing/2014/main" id="{B9F5683B-5806-6762-8F9F-918311E66930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0" y="0"/>
            <a:ext cx="3059832" cy="5148677"/>
          </a:xfrm>
          <a:prstGeom prst="rect">
            <a:avLst/>
          </a:prstGeom>
        </p:spPr>
      </p:pic>
      <p:pic>
        <p:nvPicPr>
          <p:cNvPr id="10" name="Picture 9" descr="A white cover with blue and green stripes&#10;&#10;Description automatically generated">
            <a:extLst>
              <a:ext uri="{FF2B5EF4-FFF2-40B4-BE49-F238E27FC236}">
                <a16:creationId xmlns:a16="http://schemas.microsoft.com/office/drawing/2014/main" id="{A51E1464-6576-5B3D-D170-7DD81E5A7631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3059832" y="26878"/>
            <a:ext cx="6514636" cy="51435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963152973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07DC2CF-7784-2E9E-2C66-BB2565EDFD2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95031" y="2075329"/>
            <a:ext cx="2160621" cy="2303930"/>
          </a:xfrm>
        </p:spPr>
        <p:txBody>
          <a:bodyPr vert="horz" lIns="68580" tIns="34290" rIns="68580" bIns="34290" rtlCol="0" anchor="t">
            <a:normAutofit/>
          </a:bodyPr>
          <a:lstStyle/>
          <a:p>
            <a:r>
              <a:rPr lang="en-US" sz="3000">
                <a:solidFill>
                  <a:srgbClr val="FFFFFF"/>
                </a:solidFill>
              </a:rPr>
              <a:t>A changing country</a:t>
            </a:r>
          </a:p>
        </p:txBody>
      </p:sp>
      <p:pic>
        <p:nvPicPr>
          <p:cNvPr id="5" name="Picture 4" descr="A road with a sign and a drawing of a hand&#10;&#10;Description automatically generated with medium confidence">
            <a:extLst>
              <a:ext uri="{FF2B5EF4-FFF2-40B4-BE49-F238E27FC236}">
                <a16:creationId xmlns:a16="http://schemas.microsoft.com/office/drawing/2014/main" id="{0E367F7B-1E14-0AB7-3C77-6A7AA273CDA8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0" y="0"/>
            <a:ext cx="3208641" cy="5143500"/>
          </a:xfrm>
          <a:prstGeom prst="rect">
            <a:avLst/>
          </a:prstGeom>
        </p:spPr>
      </p:pic>
      <p:pic>
        <p:nvPicPr>
          <p:cNvPr id="4" name="Picture 3" descr="A map of a city&#10;&#10;Description automatically generated">
            <a:extLst>
              <a:ext uri="{FF2B5EF4-FFF2-40B4-BE49-F238E27FC236}">
                <a16:creationId xmlns:a16="http://schemas.microsoft.com/office/drawing/2014/main" id="{74CFFA59-8786-6837-5175-61EE75DB159F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3320290" y="1340078"/>
            <a:ext cx="5230141" cy="246334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956198806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07DC2CF-7784-2E9E-2C66-BB2565EDFD2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95031" y="2075329"/>
            <a:ext cx="2160621" cy="2303930"/>
          </a:xfrm>
        </p:spPr>
        <p:txBody>
          <a:bodyPr vert="horz" lIns="68580" tIns="34290" rIns="68580" bIns="34290" rtlCol="0" anchor="t">
            <a:normAutofit/>
          </a:bodyPr>
          <a:lstStyle/>
          <a:p>
            <a:r>
              <a:rPr lang="en-US" sz="3000">
                <a:solidFill>
                  <a:srgbClr val="FFFFFF"/>
                </a:solidFill>
              </a:rPr>
              <a:t>A changing country</a:t>
            </a:r>
          </a:p>
        </p:txBody>
      </p:sp>
      <p:pic>
        <p:nvPicPr>
          <p:cNvPr id="5" name="Picture 4" descr="A road with a sign and a drawing of a hand&#10;&#10;Description automatically generated with medium confidence">
            <a:extLst>
              <a:ext uri="{FF2B5EF4-FFF2-40B4-BE49-F238E27FC236}">
                <a16:creationId xmlns:a16="http://schemas.microsoft.com/office/drawing/2014/main" id="{0E367F7B-1E14-0AB7-3C77-6A7AA273CDA8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0" y="0"/>
            <a:ext cx="3208641" cy="5143500"/>
          </a:xfrm>
          <a:prstGeom prst="rect">
            <a:avLst/>
          </a:prstGeom>
        </p:spPr>
      </p:pic>
      <p:pic>
        <p:nvPicPr>
          <p:cNvPr id="4" name="Picture 3" descr="A map of the country&#10;&#10;Description automatically generated">
            <a:extLst>
              <a:ext uri="{FF2B5EF4-FFF2-40B4-BE49-F238E27FC236}">
                <a16:creationId xmlns:a16="http://schemas.microsoft.com/office/drawing/2014/main" id="{42CBB2DB-ABF0-251F-DFED-50A345A1B6DB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3310668" y="267494"/>
            <a:ext cx="5833332" cy="3240740"/>
          </a:xfrm>
          <a:prstGeom prst="rect">
            <a:avLst/>
          </a:prstGeom>
        </p:spPr>
      </p:pic>
      <p:pic>
        <p:nvPicPr>
          <p:cNvPr id="3" name="Picture 2" descr="A cover of a road with cars&#10;&#10;Description automatically generated">
            <a:extLst>
              <a:ext uri="{FF2B5EF4-FFF2-40B4-BE49-F238E27FC236}">
                <a16:creationId xmlns:a16="http://schemas.microsoft.com/office/drawing/2014/main" id="{1A1E826F-57E8-9686-D487-9B4EB3F1CBF1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331350" y="2927348"/>
            <a:ext cx="1582786" cy="202869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511781189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07DC2CF-7784-2E9E-2C66-BB2565EDFD2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95031" y="2075329"/>
            <a:ext cx="2160621" cy="2303930"/>
          </a:xfrm>
        </p:spPr>
        <p:txBody>
          <a:bodyPr vert="horz" lIns="68580" tIns="34290" rIns="68580" bIns="34290" rtlCol="0" anchor="t">
            <a:normAutofit/>
          </a:bodyPr>
          <a:lstStyle/>
          <a:p>
            <a:r>
              <a:rPr lang="en-US" sz="3000">
                <a:solidFill>
                  <a:srgbClr val="FFFFFF"/>
                </a:solidFill>
              </a:rPr>
              <a:t>A changing country</a:t>
            </a:r>
          </a:p>
        </p:txBody>
      </p:sp>
      <p:pic>
        <p:nvPicPr>
          <p:cNvPr id="8" name="Picture 7" descr="A person in a hoodie and a river&#10;&#10;Description automatically generated">
            <a:extLst>
              <a:ext uri="{FF2B5EF4-FFF2-40B4-BE49-F238E27FC236}">
                <a16:creationId xmlns:a16="http://schemas.microsoft.com/office/drawing/2014/main" id="{9C42D34E-6561-0355-2A7B-A4FC619AF307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0" y="0"/>
            <a:ext cx="3548953" cy="5143500"/>
          </a:xfrm>
          <a:prstGeom prst="rect">
            <a:avLst/>
          </a:prstGeom>
        </p:spPr>
      </p:pic>
      <p:pic>
        <p:nvPicPr>
          <p:cNvPr id="4" name="Picture 3" descr="A chart of different colored squares&#10;&#10;Description automatically generated">
            <a:extLst>
              <a:ext uri="{FF2B5EF4-FFF2-40B4-BE49-F238E27FC236}">
                <a16:creationId xmlns:a16="http://schemas.microsoft.com/office/drawing/2014/main" id="{22EA6715-0026-2756-0D5F-97D4AFC3789C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3635896" y="1131590"/>
            <a:ext cx="5244546" cy="311787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502105959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07DC2CF-7784-2E9E-2C66-BB2565EDFD2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95031" y="2075329"/>
            <a:ext cx="2160621" cy="2303930"/>
          </a:xfrm>
        </p:spPr>
        <p:txBody>
          <a:bodyPr vert="horz" lIns="68580" tIns="34290" rIns="68580" bIns="34290" rtlCol="0" anchor="t">
            <a:normAutofit/>
          </a:bodyPr>
          <a:lstStyle/>
          <a:p>
            <a:r>
              <a:rPr lang="en-US" sz="3000">
                <a:solidFill>
                  <a:srgbClr val="FFFFFF"/>
                </a:solidFill>
              </a:rPr>
              <a:t>A changing country</a:t>
            </a:r>
          </a:p>
        </p:txBody>
      </p:sp>
      <p:pic>
        <p:nvPicPr>
          <p:cNvPr id="8" name="Picture 7" descr="A person in a hoodie and a river&#10;&#10;Description automatically generated">
            <a:extLst>
              <a:ext uri="{FF2B5EF4-FFF2-40B4-BE49-F238E27FC236}">
                <a16:creationId xmlns:a16="http://schemas.microsoft.com/office/drawing/2014/main" id="{9C42D34E-6561-0355-2A7B-A4FC619AF307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0" y="0"/>
            <a:ext cx="3548953" cy="5143500"/>
          </a:xfrm>
          <a:prstGeom prst="rect">
            <a:avLst/>
          </a:prstGeom>
        </p:spPr>
      </p:pic>
      <p:pic>
        <p:nvPicPr>
          <p:cNvPr id="4" name="Picture 3" descr="A graph with numbers and a red line&#10;&#10;Description automatically generated">
            <a:extLst>
              <a:ext uri="{FF2B5EF4-FFF2-40B4-BE49-F238E27FC236}">
                <a16:creationId xmlns:a16="http://schemas.microsoft.com/office/drawing/2014/main" id="{8191CDD3-24CE-D554-89AD-A44615844282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3635896" y="951570"/>
            <a:ext cx="5188252" cy="324036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925798522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07DC2CF-7784-2E9E-2C66-BB2565EDFD2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95031" y="2075329"/>
            <a:ext cx="2160621" cy="2303930"/>
          </a:xfrm>
        </p:spPr>
        <p:txBody>
          <a:bodyPr vert="horz" lIns="68580" tIns="34290" rIns="68580" bIns="34290" rtlCol="0" anchor="t">
            <a:normAutofit/>
          </a:bodyPr>
          <a:lstStyle/>
          <a:p>
            <a:r>
              <a:rPr lang="en-US" sz="3000">
                <a:solidFill>
                  <a:srgbClr val="FFFFFF"/>
                </a:solidFill>
              </a:rPr>
              <a:t>A changing country</a:t>
            </a:r>
          </a:p>
        </p:txBody>
      </p:sp>
      <p:pic>
        <p:nvPicPr>
          <p:cNvPr id="8" name="Picture 7" descr="A person in a hoodie and a river&#10;&#10;Description automatically generated">
            <a:extLst>
              <a:ext uri="{FF2B5EF4-FFF2-40B4-BE49-F238E27FC236}">
                <a16:creationId xmlns:a16="http://schemas.microsoft.com/office/drawing/2014/main" id="{9C42D34E-6561-0355-2A7B-A4FC619AF307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0" y="0"/>
            <a:ext cx="3548953" cy="5143500"/>
          </a:xfrm>
          <a:prstGeom prst="rect">
            <a:avLst/>
          </a:prstGeom>
        </p:spPr>
      </p:pic>
      <p:pic>
        <p:nvPicPr>
          <p:cNvPr id="4" name="Picture 3" descr="A poster with a group of booklets&#10;&#10;Description automatically generated">
            <a:extLst>
              <a:ext uri="{FF2B5EF4-FFF2-40B4-BE49-F238E27FC236}">
                <a16:creationId xmlns:a16="http://schemas.microsoft.com/office/drawing/2014/main" id="{E3CFCD26-E3F4-29E5-445E-8D61C199AE10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4499992" y="123478"/>
            <a:ext cx="3644478" cy="502002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990557695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07DC2CF-7784-2E9E-2C66-BB2565EDFD2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95031" y="2075329"/>
            <a:ext cx="2160621" cy="2303930"/>
          </a:xfrm>
        </p:spPr>
        <p:txBody>
          <a:bodyPr vert="horz" lIns="68580" tIns="34290" rIns="68580" bIns="34290" rtlCol="0" anchor="t">
            <a:normAutofit/>
          </a:bodyPr>
          <a:lstStyle/>
          <a:p>
            <a:r>
              <a:rPr lang="en-US" sz="3000">
                <a:solidFill>
                  <a:srgbClr val="FFFFFF"/>
                </a:solidFill>
              </a:rPr>
              <a:t>A changing country</a:t>
            </a:r>
          </a:p>
        </p:txBody>
      </p:sp>
      <p:pic>
        <p:nvPicPr>
          <p:cNvPr id="8" name="Picture 7" descr="A person in a hoodie and a river&#10;&#10;Description automatically generated">
            <a:extLst>
              <a:ext uri="{FF2B5EF4-FFF2-40B4-BE49-F238E27FC236}">
                <a16:creationId xmlns:a16="http://schemas.microsoft.com/office/drawing/2014/main" id="{9C42D34E-6561-0355-2A7B-A4FC619AF307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0" y="0"/>
            <a:ext cx="3548953" cy="5143500"/>
          </a:xfrm>
          <a:prstGeom prst="rect">
            <a:avLst/>
          </a:prstGeom>
        </p:spPr>
      </p:pic>
      <p:pic>
        <p:nvPicPr>
          <p:cNvPr id="5" name="Picture 4" descr="A water flowing through a dam&#10;&#10;Description automatically generated">
            <a:extLst>
              <a:ext uri="{FF2B5EF4-FFF2-40B4-BE49-F238E27FC236}">
                <a16:creationId xmlns:a16="http://schemas.microsoft.com/office/drawing/2014/main" id="{EE383E2B-412D-223F-23D0-7498D41269B4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3635896" y="1059582"/>
            <a:ext cx="5437464" cy="316701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875096697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07DC2CF-7784-2E9E-2C66-BB2565EDFD2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95031" y="2075329"/>
            <a:ext cx="2160621" cy="2303930"/>
          </a:xfrm>
        </p:spPr>
        <p:txBody>
          <a:bodyPr vert="horz" lIns="68580" tIns="34290" rIns="68580" bIns="34290" rtlCol="0" anchor="t">
            <a:normAutofit/>
          </a:bodyPr>
          <a:lstStyle/>
          <a:p>
            <a:r>
              <a:rPr lang="en-US" sz="3000">
                <a:solidFill>
                  <a:srgbClr val="FFFFFF"/>
                </a:solidFill>
              </a:rPr>
              <a:t>A changing country</a:t>
            </a:r>
          </a:p>
        </p:txBody>
      </p:sp>
      <p:pic>
        <p:nvPicPr>
          <p:cNvPr id="5" name="Picture 4" descr="A book cover with a landscape&#10;&#10;Description automatically generated">
            <a:extLst>
              <a:ext uri="{FF2B5EF4-FFF2-40B4-BE49-F238E27FC236}">
                <a16:creationId xmlns:a16="http://schemas.microsoft.com/office/drawing/2014/main" id="{674CFADE-EA93-ED97-28E6-D0FBD40A4A82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0" y="0"/>
            <a:ext cx="3387213" cy="5143500"/>
          </a:xfrm>
          <a:prstGeom prst="rect">
            <a:avLst/>
          </a:prstGeom>
        </p:spPr>
      </p:pic>
      <p:pic>
        <p:nvPicPr>
          <p:cNvPr id="7" name="Picture 6" descr="A screenshot of a map&#10;&#10;Description automatically generated">
            <a:extLst>
              <a:ext uri="{FF2B5EF4-FFF2-40B4-BE49-F238E27FC236}">
                <a16:creationId xmlns:a16="http://schemas.microsoft.com/office/drawing/2014/main" id="{5619BB1A-90BF-0C42-3D60-917B1B8ED038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3635896" y="699542"/>
            <a:ext cx="5161948" cy="399750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440071258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07DC2CF-7784-2E9E-2C66-BB2565EDFD2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95031" y="2075329"/>
            <a:ext cx="2160621" cy="2303930"/>
          </a:xfrm>
        </p:spPr>
        <p:txBody>
          <a:bodyPr vert="horz" lIns="68580" tIns="34290" rIns="68580" bIns="34290" rtlCol="0" anchor="t">
            <a:normAutofit/>
          </a:bodyPr>
          <a:lstStyle/>
          <a:p>
            <a:r>
              <a:rPr lang="en-US" sz="3000">
                <a:solidFill>
                  <a:srgbClr val="FFFFFF"/>
                </a:solidFill>
              </a:rPr>
              <a:t>A changing country</a:t>
            </a:r>
          </a:p>
        </p:txBody>
      </p:sp>
      <p:pic>
        <p:nvPicPr>
          <p:cNvPr id="5" name="Picture 4" descr="A book cover with a landscape&#10;&#10;Description automatically generated">
            <a:extLst>
              <a:ext uri="{FF2B5EF4-FFF2-40B4-BE49-F238E27FC236}">
                <a16:creationId xmlns:a16="http://schemas.microsoft.com/office/drawing/2014/main" id="{674CFADE-EA93-ED97-28E6-D0FBD40A4A82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0" y="0"/>
            <a:ext cx="3387213" cy="5143500"/>
          </a:xfrm>
          <a:prstGeom prst="rect">
            <a:avLst/>
          </a:prstGeom>
        </p:spPr>
      </p:pic>
      <p:sp>
        <p:nvSpPr>
          <p:cNvPr id="4" name="TextBox 3">
            <a:extLst>
              <a:ext uri="{FF2B5EF4-FFF2-40B4-BE49-F238E27FC236}">
                <a16:creationId xmlns:a16="http://schemas.microsoft.com/office/drawing/2014/main" id="{3AEA464B-8AC4-D6B1-F30E-473B5E435179}"/>
              </a:ext>
            </a:extLst>
          </p:cNvPr>
          <p:cNvSpPr txBox="1"/>
          <p:nvPr/>
        </p:nvSpPr>
        <p:spPr>
          <a:xfrm>
            <a:off x="3635896" y="914585"/>
            <a:ext cx="4572000" cy="36933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IE"/>
              <a:t>EU Biodiversity Strategy for 2030</a:t>
            </a: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8B2EDC7B-C300-F284-EA97-5CB31BCA93B0}"/>
              </a:ext>
            </a:extLst>
          </p:cNvPr>
          <p:cNvSpPr txBox="1"/>
          <p:nvPr/>
        </p:nvSpPr>
        <p:spPr>
          <a:xfrm>
            <a:off x="3635896" y="1357247"/>
            <a:ext cx="4572000" cy="36933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IE"/>
              <a:t>EU Nature Restoration Law</a:t>
            </a:r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64DAE8C0-6898-7422-85AE-D7A39D931BCB}"/>
              </a:ext>
            </a:extLst>
          </p:cNvPr>
          <p:cNvSpPr txBox="1"/>
          <p:nvPr/>
        </p:nvSpPr>
        <p:spPr>
          <a:xfrm>
            <a:off x="3647522" y="1922697"/>
            <a:ext cx="4572000" cy="36933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IE"/>
              <a:t>National Biodiversity Action Plan</a:t>
            </a:r>
          </a:p>
        </p:txBody>
      </p:sp>
      <p:sp>
        <p:nvSpPr>
          <p:cNvPr id="12" name="TextBox 11">
            <a:extLst>
              <a:ext uri="{FF2B5EF4-FFF2-40B4-BE49-F238E27FC236}">
                <a16:creationId xmlns:a16="http://schemas.microsoft.com/office/drawing/2014/main" id="{F8D37B32-F506-D5E8-16EB-B3016A60F736}"/>
              </a:ext>
            </a:extLst>
          </p:cNvPr>
          <p:cNvSpPr txBox="1"/>
          <p:nvPr/>
        </p:nvSpPr>
        <p:spPr>
          <a:xfrm>
            <a:off x="3657600" y="2393738"/>
            <a:ext cx="4572000" cy="36933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IE"/>
              <a:t>Ireland’s Forestry Strategy 2023– 2030</a:t>
            </a:r>
          </a:p>
        </p:txBody>
      </p:sp>
      <p:sp>
        <p:nvSpPr>
          <p:cNvPr id="14" name="TextBox 13">
            <a:extLst>
              <a:ext uri="{FF2B5EF4-FFF2-40B4-BE49-F238E27FC236}">
                <a16:creationId xmlns:a16="http://schemas.microsoft.com/office/drawing/2014/main" id="{68A5969B-A215-9D0E-3884-63A4450EB1B8}"/>
              </a:ext>
            </a:extLst>
          </p:cNvPr>
          <p:cNvSpPr txBox="1"/>
          <p:nvPr/>
        </p:nvSpPr>
        <p:spPr>
          <a:xfrm>
            <a:off x="3635896" y="2857479"/>
            <a:ext cx="4929439" cy="36933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IE"/>
              <a:t>National Sustainable Mobility Policy 2022–2025</a:t>
            </a:r>
          </a:p>
        </p:txBody>
      </p:sp>
      <p:sp>
        <p:nvSpPr>
          <p:cNvPr id="16" name="TextBox 15">
            <a:extLst>
              <a:ext uri="{FF2B5EF4-FFF2-40B4-BE49-F238E27FC236}">
                <a16:creationId xmlns:a16="http://schemas.microsoft.com/office/drawing/2014/main" id="{4D43F46D-B8F3-7E5A-5DCB-4CEBE3ABB7BB}"/>
              </a:ext>
            </a:extLst>
          </p:cNvPr>
          <p:cNvSpPr txBox="1"/>
          <p:nvPr/>
        </p:nvSpPr>
        <p:spPr>
          <a:xfrm>
            <a:off x="3657600" y="3359582"/>
            <a:ext cx="5234880" cy="36933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IE"/>
              <a:t>Ireland’s National Energy and Climate Plan 2021–2030</a:t>
            </a:r>
          </a:p>
        </p:txBody>
      </p:sp>
      <p:sp>
        <p:nvSpPr>
          <p:cNvPr id="18" name="TextBox 17">
            <a:extLst>
              <a:ext uri="{FF2B5EF4-FFF2-40B4-BE49-F238E27FC236}">
                <a16:creationId xmlns:a16="http://schemas.microsoft.com/office/drawing/2014/main" id="{0F1C1B6E-60A9-A723-2718-8701169A8123}"/>
              </a:ext>
            </a:extLst>
          </p:cNvPr>
          <p:cNvSpPr txBox="1"/>
          <p:nvPr/>
        </p:nvSpPr>
        <p:spPr>
          <a:xfrm>
            <a:off x="3671272" y="3861685"/>
            <a:ext cx="4572000" cy="36933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IE"/>
              <a:t>Sectoral climate adaptation plans</a:t>
            </a:r>
          </a:p>
        </p:txBody>
      </p:sp>
    </p:spTree>
    <p:extLst>
      <p:ext uri="{BB962C8B-B14F-4D97-AF65-F5344CB8AC3E}">
        <p14:creationId xmlns:p14="http://schemas.microsoft.com/office/powerpoint/2010/main" val="3909025808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07DC2CF-7784-2E9E-2C66-BB2565EDFD2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95031" y="2075329"/>
            <a:ext cx="2160621" cy="2303930"/>
          </a:xfrm>
        </p:spPr>
        <p:txBody>
          <a:bodyPr vert="horz" lIns="68580" tIns="34290" rIns="68580" bIns="34290" rtlCol="0" anchor="t">
            <a:normAutofit/>
          </a:bodyPr>
          <a:lstStyle/>
          <a:p>
            <a:r>
              <a:rPr lang="en-US" sz="3000">
                <a:solidFill>
                  <a:srgbClr val="FFFFFF"/>
                </a:solidFill>
              </a:rPr>
              <a:t>A changing country</a:t>
            </a:r>
          </a:p>
        </p:txBody>
      </p:sp>
      <p:pic>
        <p:nvPicPr>
          <p:cNvPr id="6" name="Picture 5" descr="A bird on a shovel&#10;&#10;Description automatically generated">
            <a:extLst>
              <a:ext uri="{FF2B5EF4-FFF2-40B4-BE49-F238E27FC236}">
                <a16:creationId xmlns:a16="http://schemas.microsoft.com/office/drawing/2014/main" id="{12CD79E8-4F1C-1CF9-F543-5D6EF46E340E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" y="0"/>
            <a:ext cx="3275856" cy="5143500"/>
          </a:xfrm>
          <a:prstGeom prst="rect">
            <a:avLst/>
          </a:prstGeom>
        </p:spPr>
      </p:pic>
      <p:pic>
        <p:nvPicPr>
          <p:cNvPr id="8" name="Picture 7" descr="A diagram of soil health&#10;&#10;Description automatically generated">
            <a:extLst>
              <a:ext uri="{FF2B5EF4-FFF2-40B4-BE49-F238E27FC236}">
                <a16:creationId xmlns:a16="http://schemas.microsoft.com/office/drawing/2014/main" id="{40BF27E2-AF2C-7C61-2A33-AFAE8637A900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3995936" y="83395"/>
            <a:ext cx="4496190" cy="497629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292876969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07DC2CF-7784-2E9E-2C66-BB2565EDFD2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95031" y="2075329"/>
            <a:ext cx="2160621" cy="2303930"/>
          </a:xfrm>
        </p:spPr>
        <p:txBody>
          <a:bodyPr vert="horz" lIns="68580" tIns="34290" rIns="68580" bIns="34290" rtlCol="0" anchor="t">
            <a:normAutofit/>
          </a:bodyPr>
          <a:lstStyle/>
          <a:p>
            <a:r>
              <a:rPr lang="en-US" sz="3000">
                <a:solidFill>
                  <a:srgbClr val="FFFFFF"/>
                </a:solidFill>
              </a:rPr>
              <a:t>A changing country</a:t>
            </a:r>
          </a:p>
        </p:txBody>
      </p:sp>
      <p:pic>
        <p:nvPicPr>
          <p:cNvPr id="6" name="Picture 5" descr="A bird on a shovel&#10;&#10;Description automatically generated">
            <a:extLst>
              <a:ext uri="{FF2B5EF4-FFF2-40B4-BE49-F238E27FC236}">
                <a16:creationId xmlns:a16="http://schemas.microsoft.com/office/drawing/2014/main" id="{12CD79E8-4F1C-1CF9-F543-5D6EF46E340E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" y="0"/>
            <a:ext cx="3275856" cy="5143500"/>
          </a:xfrm>
          <a:prstGeom prst="rect">
            <a:avLst/>
          </a:prstGeom>
        </p:spPr>
      </p:pic>
      <p:pic>
        <p:nvPicPr>
          <p:cNvPr id="4" name="Picture 3" descr="A diagram of a carbon source&#10;&#10;Description automatically generated">
            <a:extLst>
              <a:ext uri="{FF2B5EF4-FFF2-40B4-BE49-F238E27FC236}">
                <a16:creationId xmlns:a16="http://schemas.microsoft.com/office/drawing/2014/main" id="{A09F53F6-E50E-051F-F631-64E0A08499B1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3309013" y="1059582"/>
            <a:ext cx="6234181" cy="309634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747446581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07DC2CF-7784-2E9E-2C66-BB2565EDFD2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95031" y="2075329"/>
            <a:ext cx="2160621" cy="2303930"/>
          </a:xfrm>
        </p:spPr>
        <p:txBody>
          <a:bodyPr vert="horz" lIns="68580" tIns="34290" rIns="68580" bIns="34290" rtlCol="0" anchor="t">
            <a:normAutofit/>
          </a:bodyPr>
          <a:lstStyle/>
          <a:p>
            <a:r>
              <a:rPr lang="en-US" sz="3000">
                <a:solidFill>
                  <a:srgbClr val="FFFFFF"/>
                </a:solidFill>
              </a:rPr>
              <a:t>A changing country</a:t>
            </a:r>
          </a:p>
        </p:txBody>
      </p:sp>
      <p:pic>
        <p:nvPicPr>
          <p:cNvPr id="4" name="Picture 3" descr="A screenshot of a phone&#10;&#10;Description automatically generated">
            <a:extLst>
              <a:ext uri="{FF2B5EF4-FFF2-40B4-BE49-F238E27FC236}">
                <a16:creationId xmlns:a16="http://schemas.microsoft.com/office/drawing/2014/main" id="{9714B3E4-936F-C04C-8FBC-0E64608FDBE8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" y="0"/>
            <a:ext cx="3275855" cy="5143500"/>
          </a:xfrm>
          <a:prstGeom prst="rect">
            <a:avLst/>
          </a:prstGeom>
        </p:spPr>
      </p:pic>
      <p:pic>
        <p:nvPicPr>
          <p:cNvPr id="3" name="Picture 2" descr="A diagram of different types of industry&#10;&#10;Description automatically generated">
            <a:extLst>
              <a:ext uri="{FF2B5EF4-FFF2-40B4-BE49-F238E27FC236}">
                <a16:creationId xmlns:a16="http://schemas.microsoft.com/office/drawing/2014/main" id="{BDEB09A8-DCE9-1BA6-3C6D-219A58B98035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770886" y="315456"/>
            <a:ext cx="4517331" cy="446449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596884774"/>
      </p:ext>
    </p:extLst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07DC2CF-7784-2E9E-2C66-BB2565EDFD2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95031" y="2075329"/>
            <a:ext cx="2160621" cy="2303930"/>
          </a:xfrm>
        </p:spPr>
        <p:txBody>
          <a:bodyPr vert="horz" lIns="68580" tIns="34290" rIns="68580" bIns="34290" rtlCol="0" anchor="t">
            <a:normAutofit/>
          </a:bodyPr>
          <a:lstStyle/>
          <a:p>
            <a:r>
              <a:rPr lang="en-US" sz="3000">
                <a:solidFill>
                  <a:srgbClr val="FFFFFF"/>
                </a:solidFill>
              </a:rPr>
              <a:t>A changing country</a:t>
            </a:r>
          </a:p>
        </p:txBody>
      </p:sp>
      <p:pic>
        <p:nvPicPr>
          <p:cNvPr id="4" name="Picture 3" descr="A screenshot of a phone&#10;&#10;Description automatically generated">
            <a:extLst>
              <a:ext uri="{FF2B5EF4-FFF2-40B4-BE49-F238E27FC236}">
                <a16:creationId xmlns:a16="http://schemas.microsoft.com/office/drawing/2014/main" id="{9714B3E4-936F-C04C-8FBC-0E64608FDBE8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" y="0"/>
            <a:ext cx="3275855" cy="5143500"/>
          </a:xfrm>
          <a:prstGeom prst="rect">
            <a:avLst/>
          </a:prstGeom>
        </p:spPr>
      </p:pic>
      <p:pic>
        <p:nvPicPr>
          <p:cNvPr id="7" name="Picture 6" descr="A chart of different colors and numbers&#10;&#10;Description automatically generated">
            <a:extLst>
              <a:ext uri="{FF2B5EF4-FFF2-40B4-BE49-F238E27FC236}">
                <a16:creationId xmlns:a16="http://schemas.microsoft.com/office/drawing/2014/main" id="{ACE0B73F-AF9E-BDCB-D270-70AA7A3BAE27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3419871" y="987574"/>
            <a:ext cx="5399945" cy="331236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41772007"/>
      </p:ext>
    </p:extLst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07DC2CF-7784-2E9E-2C66-BB2565EDFD2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95031" y="2075329"/>
            <a:ext cx="2160621" cy="2303930"/>
          </a:xfrm>
        </p:spPr>
        <p:txBody>
          <a:bodyPr vert="horz" lIns="68580" tIns="34290" rIns="68580" bIns="34290" rtlCol="0" anchor="t">
            <a:normAutofit/>
          </a:bodyPr>
          <a:lstStyle/>
          <a:p>
            <a:r>
              <a:rPr lang="en-US" sz="3000">
                <a:solidFill>
                  <a:srgbClr val="FFFFFF"/>
                </a:solidFill>
              </a:rPr>
              <a:t>A changing country</a:t>
            </a:r>
          </a:p>
        </p:txBody>
      </p:sp>
      <p:pic>
        <p:nvPicPr>
          <p:cNvPr id="8" name="Picture 7" descr="A close-up of a leaf with water drops&#10;&#10;Description automatically generated">
            <a:extLst>
              <a:ext uri="{FF2B5EF4-FFF2-40B4-BE49-F238E27FC236}">
                <a16:creationId xmlns:a16="http://schemas.microsoft.com/office/drawing/2014/main" id="{6145BAA9-A8D5-B64C-6520-0A0AA796851A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0" y="-19746"/>
            <a:ext cx="3308327" cy="5163246"/>
          </a:xfrm>
          <a:prstGeom prst="rect">
            <a:avLst/>
          </a:prstGeom>
        </p:spPr>
      </p:pic>
      <p:pic>
        <p:nvPicPr>
          <p:cNvPr id="10" name="Picture 9" descr="A map of ireland with a pie chart&#10;&#10;Description automatically generated">
            <a:extLst>
              <a:ext uri="{FF2B5EF4-FFF2-40B4-BE49-F238E27FC236}">
                <a16:creationId xmlns:a16="http://schemas.microsoft.com/office/drawing/2014/main" id="{F99FB8A7-3D13-EE2F-1B08-2EDEFA1E4D2C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3635896" y="85162"/>
            <a:ext cx="4633362" cy="495342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003582380"/>
      </p:ext>
    </p:extLst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07DC2CF-7784-2E9E-2C66-BB2565EDFD2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95031" y="2075329"/>
            <a:ext cx="2160621" cy="2303930"/>
          </a:xfrm>
        </p:spPr>
        <p:txBody>
          <a:bodyPr vert="horz" lIns="68580" tIns="34290" rIns="68580" bIns="34290" rtlCol="0" anchor="t">
            <a:normAutofit/>
          </a:bodyPr>
          <a:lstStyle/>
          <a:p>
            <a:r>
              <a:rPr lang="en-US" sz="3000">
                <a:solidFill>
                  <a:srgbClr val="FFFFFF"/>
                </a:solidFill>
              </a:rPr>
              <a:t>A changing country</a:t>
            </a:r>
          </a:p>
        </p:txBody>
      </p:sp>
      <p:pic>
        <p:nvPicPr>
          <p:cNvPr id="8" name="Picture 7" descr="A close-up of a leaf with water drops&#10;&#10;Description automatically generated">
            <a:extLst>
              <a:ext uri="{FF2B5EF4-FFF2-40B4-BE49-F238E27FC236}">
                <a16:creationId xmlns:a16="http://schemas.microsoft.com/office/drawing/2014/main" id="{6145BAA9-A8D5-B64C-6520-0A0AA796851A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0" y="-19746"/>
            <a:ext cx="3308327" cy="5163246"/>
          </a:xfrm>
          <a:prstGeom prst="rect">
            <a:avLst/>
          </a:prstGeom>
        </p:spPr>
      </p:pic>
      <p:pic>
        <p:nvPicPr>
          <p:cNvPr id="4" name="Picture 3" descr="A diagram of water levels&#10;&#10;Description automatically generated">
            <a:extLst>
              <a:ext uri="{FF2B5EF4-FFF2-40B4-BE49-F238E27FC236}">
                <a16:creationId xmlns:a16="http://schemas.microsoft.com/office/drawing/2014/main" id="{18950C67-93BC-FBFB-6D2E-691B32FF28FB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3386317" y="1266285"/>
            <a:ext cx="5757683" cy="261092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160866387"/>
      </p:ext>
    </p:extLst>
  </p:cSld>
  <p:clrMapOvr>
    <a:masterClrMapping/>
  </p:clrMapOvr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07DC2CF-7784-2E9E-2C66-BB2565EDFD2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95031" y="2075329"/>
            <a:ext cx="2160621" cy="2303930"/>
          </a:xfrm>
        </p:spPr>
        <p:txBody>
          <a:bodyPr vert="horz" lIns="68580" tIns="34290" rIns="68580" bIns="34290" rtlCol="0" anchor="t">
            <a:normAutofit/>
          </a:bodyPr>
          <a:lstStyle/>
          <a:p>
            <a:r>
              <a:rPr lang="en-US" sz="3000">
                <a:solidFill>
                  <a:srgbClr val="FFFFFF"/>
                </a:solidFill>
              </a:rPr>
              <a:t>A changing country</a:t>
            </a:r>
          </a:p>
        </p:txBody>
      </p:sp>
      <p:pic>
        <p:nvPicPr>
          <p:cNvPr id="4" name="Picture 3" descr="A river with boats in it&#10;&#10;Description automatically generated">
            <a:extLst>
              <a:ext uri="{FF2B5EF4-FFF2-40B4-BE49-F238E27FC236}">
                <a16:creationId xmlns:a16="http://schemas.microsoft.com/office/drawing/2014/main" id="{54FA4FF7-B66E-300E-9AE3-9A2D4C8F820E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-108520" y="-69590"/>
            <a:ext cx="3295340" cy="5737684"/>
          </a:xfrm>
          <a:prstGeom prst="rect">
            <a:avLst/>
          </a:prstGeom>
        </p:spPr>
      </p:pic>
      <p:pic>
        <p:nvPicPr>
          <p:cNvPr id="5" name="Picture 4" descr="A map of the north sea&#10;&#10;Description automatically generated">
            <a:extLst>
              <a:ext uri="{FF2B5EF4-FFF2-40B4-BE49-F238E27FC236}">
                <a16:creationId xmlns:a16="http://schemas.microsoft.com/office/drawing/2014/main" id="{D2141B0F-3CCB-3B24-E4F2-CBE38833FF46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4355976" y="207636"/>
            <a:ext cx="3137767" cy="472822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91937811"/>
      </p:ext>
    </p:extLst>
  </p:cSld>
  <p:clrMapOvr>
    <a:masterClrMapping/>
  </p:clrMapOvr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07DC2CF-7784-2E9E-2C66-BB2565EDFD2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95031" y="2075329"/>
            <a:ext cx="2160621" cy="2303930"/>
          </a:xfrm>
        </p:spPr>
        <p:txBody>
          <a:bodyPr vert="horz" lIns="68580" tIns="34290" rIns="68580" bIns="34290" rtlCol="0" anchor="t">
            <a:normAutofit/>
          </a:bodyPr>
          <a:lstStyle/>
          <a:p>
            <a:r>
              <a:rPr lang="en-US" sz="3000">
                <a:solidFill>
                  <a:srgbClr val="FFFFFF"/>
                </a:solidFill>
              </a:rPr>
              <a:t>A changing country</a:t>
            </a:r>
          </a:p>
        </p:txBody>
      </p:sp>
      <p:pic>
        <p:nvPicPr>
          <p:cNvPr id="4" name="Picture 3" descr="A river with boats in it&#10;&#10;Description automatically generated">
            <a:extLst>
              <a:ext uri="{FF2B5EF4-FFF2-40B4-BE49-F238E27FC236}">
                <a16:creationId xmlns:a16="http://schemas.microsoft.com/office/drawing/2014/main" id="{54FA4FF7-B66E-300E-9AE3-9A2D4C8F820E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-108520" y="-69590"/>
            <a:ext cx="3295340" cy="5737684"/>
          </a:xfrm>
          <a:prstGeom prst="rect">
            <a:avLst/>
          </a:prstGeom>
        </p:spPr>
      </p:pic>
      <p:pic>
        <p:nvPicPr>
          <p:cNvPr id="5" name="Picture 4" descr="A map of the coast&#10;&#10;Description automatically generated">
            <a:extLst>
              <a:ext uri="{FF2B5EF4-FFF2-40B4-BE49-F238E27FC236}">
                <a16:creationId xmlns:a16="http://schemas.microsoft.com/office/drawing/2014/main" id="{C0589AA8-3F82-16BF-D006-DF96475AB792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3617639" y="678016"/>
            <a:ext cx="4679085" cy="378746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791049405"/>
      </p:ext>
    </p:extLst>
  </p:cSld>
  <p:clrMapOvr>
    <a:masterClrMapping/>
  </p:clrMapOvr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07DC2CF-7784-2E9E-2C66-BB2565EDFD2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95031" y="2075329"/>
            <a:ext cx="2160621" cy="2303930"/>
          </a:xfrm>
        </p:spPr>
        <p:txBody>
          <a:bodyPr vert="horz" lIns="68580" tIns="34290" rIns="68580" bIns="34290" rtlCol="0" anchor="t">
            <a:normAutofit/>
          </a:bodyPr>
          <a:lstStyle/>
          <a:p>
            <a:r>
              <a:rPr lang="en-US" sz="3000">
                <a:solidFill>
                  <a:srgbClr val="FFFFFF"/>
                </a:solidFill>
              </a:rPr>
              <a:t>A changing country</a:t>
            </a:r>
          </a:p>
        </p:txBody>
      </p:sp>
      <p:pic>
        <p:nvPicPr>
          <p:cNvPr id="9" name="Content Placeholder 8" descr="A field with a solar panel and wind turbines&#10;&#10;Description automatically generated">
            <a:extLst>
              <a:ext uri="{FF2B5EF4-FFF2-40B4-BE49-F238E27FC236}">
                <a16:creationId xmlns:a16="http://schemas.microsoft.com/office/drawing/2014/main" id="{F1BA6992-8CCA-7FFD-E6F8-7D2DB5DC643B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3"/>
          <a:stretch>
            <a:fillRect/>
          </a:stretch>
        </p:blipFill>
        <p:spPr>
          <a:xfrm>
            <a:off x="-108521" y="0"/>
            <a:ext cx="3219403" cy="5143500"/>
          </a:xfrm>
        </p:spPr>
      </p:pic>
      <p:pic>
        <p:nvPicPr>
          <p:cNvPr id="11" name="Picture 10" descr="A screenshot of a chart&#10;&#10;Description automatically generated">
            <a:extLst>
              <a:ext uri="{FF2B5EF4-FFF2-40B4-BE49-F238E27FC236}">
                <a16:creationId xmlns:a16="http://schemas.microsoft.com/office/drawing/2014/main" id="{A1D1709D-7759-FAF9-D541-54A5F95CE8C9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3259204" y="709811"/>
            <a:ext cx="5302027" cy="372387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844513309"/>
      </p:ext>
    </p:extLst>
  </p:cSld>
  <p:clrMapOvr>
    <a:masterClrMapping/>
  </p:clrMapOvr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07DC2CF-7784-2E9E-2C66-BB2565EDFD2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95031" y="2075329"/>
            <a:ext cx="2160621" cy="2303930"/>
          </a:xfrm>
        </p:spPr>
        <p:txBody>
          <a:bodyPr vert="horz" lIns="68580" tIns="34290" rIns="68580" bIns="34290" rtlCol="0" anchor="t">
            <a:normAutofit/>
          </a:bodyPr>
          <a:lstStyle/>
          <a:p>
            <a:r>
              <a:rPr lang="en-US" sz="3000">
                <a:solidFill>
                  <a:srgbClr val="FFFFFF"/>
                </a:solidFill>
              </a:rPr>
              <a:t>A changing country</a:t>
            </a:r>
          </a:p>
        </p:txBody>
      </p:sp>
      <p:pic>
        <p:nvPicPr>
          <p:cNvPr id="9" name="Content Placeholder 8" descr="A field with a solar panel and wind turbines&#10;&#10;Description automatically generated">
            <a:extLst>
              <a:ext uri="{FF2B5EF4-FFF2-40B4-BE49-F238E27FC236}">
                <a16:creationId xmlns:a16="http://schemas.microsoft.com/office/drawing/2014/main" id="{F1BA6992-8CCA-7FFD-E6F8-7D2DB5DC643B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3"/>
          <a:stretch>
            <a:fillRect/>
          </a:stretch>
        </p:blipFill>
        <p:spPr>
          <a:xfrm>
            <a:off x="-108521" y="0"/>
            <a:ext cx="3219403" cy="5143500"/>
          </a:xfrm>
        </p:spPr>
      </p:pic>
      <p:pic>
        <p:nvPicPr>
          <p:cNvPr id="4" name="Picture 3" descr="A map of ireland with different colored areas&#10;&#10;Description automatically generated">
            <a:extLst>
              <a:ext uri="{FF2B5EF4-FFF2-40B4-BE49-F238E27FC236}">
                <a16:creationId xmlns:a16="http://schemas.microsoft.com/office/drawing/2014/main" id="{3C42E18B-6388-416E-45B3-7411FC33BCD7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4355976" y="0"/>
            <a:ext cx="3523844" cy="51435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162605458"/>
      </p:ext>
    </p:extLst>
  </p:cSld>
  <p:clrMapOvr>
    <a:masterClrMapping/>
  </p:clrMapOvr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07DC2CF-7784-2E9E-2C66-BB2565EDFD2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95031" y="2075329"/>
            <a:ext cx="2160621" cy="2303930"/>
          </a:xfrm>
        </p:spPr>
        <p:txBody>
          <a:bodyPr vert="horz" lIns="68580" tIns="34290" rIns="68580" bIns="34290" rtlCol="0" anchor="t">
            <a:normAutofit/>
          </a:bodyPr>
          <a:lstStyle/>
          <a:p>
            <a:r>
              <a:rPr lang="en-US" sz="3000">
                <a:solidFill>
                  <a:srgbClr val="FFFFFF"/>
                </a:solidFill>
              </a:rPr>
              <a:t>A changing country</a:t>
            </a:r>
          </a:p>
        </p:txBody>
      </p:sp>
      <p:pic>
        <p:nvPicPr>
          <p:cNvPr id="9" name="Content Placeholder 8" descr="A field with a solar panel and wind turbines&#10;&#10;Description automatically generated">
            <a:extLst>
              <a:ext uri="{FF2B5EF4-FFF2-40B4-BE49-F238E27FC236}">
                <a16:creationId xmlns:a16="http://schemas.microsoft.com/office/drawing/2014/main" id="{F1BA6992-8CCA-7FFD-E6F8-7D2DB5DC643B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3"/>
          <a:stretch>
            <a:fillRect/>
          </a:stretch>
        </p:blipFill>
        <p:spPr>
          <a:xfrm>
            <a:off x="-108521" y="0"/>
            <a:ext cx="3219403" cy="5143500"/>
          </a:xfrm>
        </p:spPr>
      </p:pic>
      <p:pic>
        <p:nvPicPr>
          <p:cNvPr id="5" name="Picture 4" descr="A graph of gas emissions&#10;&#10;Description automatically generated">
            <a:extLst>
              <a:ext uri="{FF2B5EF4-FFF2-40B4-BE49-F238E27FC236}">
                <a16:creationId xmlns:a16="http://schemas.microsoft.com/office/drawing/2014/main" id="{84F9A5A7-9D19-7589-A664-98B9E3623DCB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3110882" y="1047785"/>
            <a:ext cx="6138765" cy="333147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658541870"/>
      </p:ext>
    </p:extLst>
  </p:cSld>
  <p:clrMapOvr>
    <a:masterClrMapping/>
  </p:clrMapOvr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07DC2CF-7784-2E9E-2C66-BB2565EDFD2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95031" y="2075329"/>
            <a:ext cx="2160621" cy="2303930"/>
          </a:xfrm>
        </p:spPr>
        <p:txBody>
          <a:bodyPr vert="horz" lIns="68580" tIns="34290" rIns="68580" bIns="34290" rtlCol="0" anchor="t">
            <a:normAutofit/>
          </a:bodyPr>
          <a:lstStyle/>
          <a:p>
            <a:r>
              <a:rPr lang="en-US" sz="3000">
                <a:solidFill>
                  <a:srgbClr val="FFFFFF"/>
                </a:solidFill>
              </a:rPr>
              <a:t>A changing country</a:t>
            </a:r>
          </a:p>
        </p:txBody>
      </p:sp>
      <p:pic>
        <p:nvPicPr>
          <p:cNvPr id="9" name="Content Placeholder 8" descr="A field with a solar panel and wind turbines&#10;&#10;Description automatically generated">
            <a:extLst>
              <a:ext uri="{FF2B5EF4-FFF2-40B4-BE49-F238E27FC236}">
                <a16:creationId xmlns:a16="http://schemas.microsoft.com/office/drawing/2014/main" id="{F1BA6992-8CCA-7FFD-E6F8-7D2DB5DC643B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3"/>
          <a:stretch>
            <a:fillRect/>
          </a:stretch>
        </p:blipFill>
        <p:spPr>
          <a:xfrm>
            <a:off x="-108521" y="0"/>
            <a:ext cx="3219403" cy="5143500"/>
          </a:xfrm>
        </p:spPr>
      </p:pic>
      <p:sp>
        <p:nvSpPr>
          <p:cNvPr id="4" name="TextBox 3">
            <a:extLst>
              <a:ext uri="{FF2B5EF4-FFF2-40B4-BE49-F238E27FC236}">
                <a16:creationId xmlns:a16="http://schemas.microsoft.com/office/drawing/2014/main" id="{2342E1E7-7415-8D3B-9B2E-70EA5B4B3C91}"/>
              </a:ext>
            </a:extLst>
          </p:cNvPr>
          <p:cNvSpPr txBox="1"/>
          <p:nvPr/>
        </p:nvSpPr>
        <p:spPr>
          <a:xfrm>
            <a:off x="3419872" y="147361"/>
            <a:ext cx="5616624" cy="646331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IE"/>
              <a:t>Ireland’s CAP Strategic Plan 2023–2027/</a:t>
            </a:r>
          </a:p>
          <a:p>
            <a:r>
              <a:rPr lang="en-IE"/>
              <a:t>Agri-environmental schemes</a:t>
            </a:r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761CE141-62B0-E937-E45F-123F0928BB62}"/>
              </a:ext>
            </a:extLst>
          </p:cNvPr>
          <p:cNvSpPr txBox="1"/>
          <p:nvPr/>
        </p:nvSpPr>
        <p:spPr>
          <a:xfrm>
            <a:off x="3419872" y="837927"/>
            <a:ext cx="4625546" cy="36933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IE"/>
              <a:t>Food Vision 2030</a:t>
            </a:r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D71E0E87-F7D6-0C1B-A876-98AD851D8030}"/>
              </a:ext>
            </a:extLst>
          </p:cNvPr>
          <p:cNvSpPr txBox="1"/>
          <p:nvPr/>
        </p:nvSpPr>
        <p:spPr>
          <a:xfrm>
            <a:off x="3423552" y="1294677"/>
            <a:ext cx="4625546" cy="36933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IE"/>
              <a:t>The National Biodiversity Action Plan</a:t>
            </a:r>
          </a:p>
        </p:txBody>
      </p:sp>
      <p:sp>
        <p:nvSpPr>
          <p:cNvPr id="12" name="TextBox 11">
            <a:extLst>
              <a:ext uri="{FF2B5EF4-FFF2-40B4-BE49-F238E27FC236}">
                <a16:creationId xmlns:a16="http://schemas.microsoft.com/office/drawing/2014/main" id="{E79CC4B8-2E13-6A88-9112-048038482BE0}"/>
              </a:ext>
            </a:extLst>
          </p:cNvPr>
          <p:cNvSpPr txBox="1"/>
          <p:nvPr/>
        </p:nvSpPr>
        <p:spPr>
          <a:xfrm>
            <a:off x="3423552" y="1780394"/>
            <a:ext cx="4625546" cy="36933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IE"/>
              <a:t>Water Action Plan 2024</a:t>
            </a:r>
          </a:p>
        </p:txBody>
      </p:sp>
      <p:sp>
        <p:nvSpPr>
          <p:cNvPr id="14" name="TextBox 13">
            <a:extLst>
              <a:ext uri="{FF2B5EF4-FFF2-40B4-BE49-F238E27FC236}">
                <a16:creationId xmlns:a16="http://schemas.microsoft.com/office/drawing/2014/main" id="{4C2F1E92-4EF8-F3BE-390E-3B2608CFECB0}"/>
              </a:ext>
            </a:extLst>
          </p:cNvPr>
          <p:cNvSpPr txBox="1"/>
          <p:nvPr/>
        </p:nvSpPr>
        <p:spPr>
          <a:xfrm>
            <a:off x="3423552" y="2271397"/>
            <a:ext cx="4625546" cy="36933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IE"/>
              <a:t>Nitrates Action Programme</a:t>
            </a:r>
          </a:p>
        </p:txBody>
      </p:sp>
      <p:sp>
        <p:nvSpPr>
          <p:cNvPr id="16" name="TextBox 15">
            <a:extLst>
              <a:ext uri="{FF2B5EF4-FFF2-40B4-BE49-F238E27FC236}">
                <a16:creationId xmlns:a16="http://schemas.microsoft.com/office/drawing/2014/main" id="{3C71DD8D-9C34-7047-E1FC-52BFBEE7687C}"/>
              </a:ext>
            </a:extLst>
          </p:cNvPr>
          <p:cNvSpPr txBox="1"/>
          <p:nvPr/>
        </p:nvSpPr>
        <p:spPr>
          <a:xfrm>
            <a:off x="3419872" y="2839175"/>
            <a:ext cx="4625546" cy="36933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IE"/>
              <a:t>Teagasc marginal abatement cost curves</a:t>
            </a:r>
          </a:p>
        </p:txBody>
      </p:sp>
      <p:sp>
        <p:nvSpPr>
          <p:cNvPr id="18" name="TextBox 17">
            <a:extLst>
              <a:ext uri="{FF2B5EF4-FFF2-40B4-BE49-F238E27FC236}">
                <a16:creationId xmlns:a16="http://schemas.microsoft.com/office/drawing/2014/main" id="{A122544E-B2ED-B713-98BA-F636A830EEFB}"/>
              </a:ext>
            </a:extLst>
          </p:cNvPr>
          <p:cNvSpPr txBox="1"/>
          <p:nvPr/>
        </p:nvSpPr>
        <p:spPr>
          <a:xfrm>
            <a:off x="3418982" y="3321961"/>
            <a:ext cx="5833538" cy="36933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IE"/>
              <a:t>Agricultural Sustainability Support and Advice Programme</a:t>
            </a:r>
          </a:p>
        </p:txBody>
      </p:sp>
      <p:sp>
        <p:nvSpPr>
          <p:cNvPr id="20" name="TextBox 19">
            <a:extLst>
              <a:ext uri="{FF2B5EF4-FFF2-40B4-BE49-F238E27FC236}">
                <a16:creationId xmlns:a16="http://schemas.microsoft.com/office/drawing/2014/main" id="{7AE77283-8425-A3F3-6410-C2B588C1F573}"/>
              </a:ext>
            </a:extLst>
          </p:cNvPr>
          <p:cNvSpPr txBox="1"/>
          <p:nvPr/>
        </p:nvSpPr>
        <p:spPr>
          <a:xfrm>
            <a:off x="3423551" y="3776285"/>
            <a:ext cx="5225417" cy="646331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IE"/>
              <a:t>European Innovation Partnership, LIFE and other locally led environmental projects</a:t>
            </a:r>
          </a:p>
        </p:txBody>
      </p:sp>
      <p:sp>
        <p:nvSpPr>
          <p:cNvPr id="22" name="TextBox 21">
            <a:extLst>
              <a:ext uri="{FF2B5EF4-FFF2-40B4-BE49-F238E27FC236}">
                <a16:creationId xmlns:a16="http://schemas.microsoft.com/office/drawing/2014/main" id="{87D5BA81-3072-DF90-088E-12AC9EDD9C68}"/>
              </a:ext>
            </a:extLst>
          </p:cNvPr>
          <p:cNvSpPr txBox="1"/>
          <p:nvPr/>
        </p:nvSpPr>
        <p:spPr>
          <a:xfrm>
            <a:off x="3423552" y="4514970"/>
            <a:ext cx="4625546" cy="36933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IE"/>
              <a:t>Teagasc Signpost Programme</a:t>
            </a:r>
          </a:p>
        </p:txBody>
      </p:sp>
    </p:spTree>
    <p:extLst>
      <p:ext uri="{BB962C8B-B14F-4D97-AF65-F5344CB8AC3E}">
        <p14:creationId xmlns:p14="http://schemas.microsoft.com/office/powerpoint/2010/main" val="2332968679"/>
      </p:ext>
    </p:extLst>
  </p:cSld>
  <p:clrMapOvr>
    <a:masterClrMapping/>
  </p:clrMapOvr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017A409-DA87-6287-A5AB-B820CE5B657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IE"/>
          </a:p>
        </p:txBody>
      </p:sp>
      <p:pic>
        <p:nvPicPr>
          <p:cNvPr id="5" name="Content Placeholder 4" descr="A train on the tracks&#10;&#10;Description automatically generated">
            <a:extLst>
              <a:ext uri="{FF2B5EF4-FFF2-40B4-BE49-F238E27FC236}">
                <a16:creationId xmlns:a16="http://schemas.microsoft.com/office/drawing/2014/main" id="{C8D10779-B40B-6A1F-E0C2-C456E1A93BE4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3"/>
          <a:stretch>
            <a:fillRect/>
          </a:stretch>
        </p:blipFill>
        <p:spPr>
          <a:xfrm>
            <a:off x="0" y="-92546"/>
            <a:ext cx="3041334" cy="5236046"/>
          </a:xfrm>
        </p:spPr>
      </p:pic>
      <p:pic>
        <p:nvPicPr>
          <p:cNvPr id="4" name="Picture 3" descr="A graph of a diagram&#10;&#10;Description automatically generated with medium confidence">
            <a:extLst>
              <a:ext uri="{FF2B5EF4-FFF2-40B4-BE49-F238E27FC236}">
                <a16:creationId xmlns:a16="http://schemas.microsoft.com/office/drawing/2014/main" id="{647C9CC6-AB00-B759-C527-2E0ADD537BCD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3348325" y="-31991"/>
            <a:ext cx="5508685" cy="2891773"/>
          </a:xfrm>
          <a:prstGeom prst="rect">
            <a:avLst/>
          </a:prstGeom>
        </p:spPr>
      </p:pic>
      <p:pic>
        <p:nvPicPr>
          <p:cNvPr id="10" name="Picture 9" descr="A graph of fuel prices&#10;&#10;Description automatically generated">
            <a:extLst>
              <a:ext uri="{FF2B5EF4-FFF2-40B4-BE49-F238E27FC236}">
                <a16:creationId xmlns:a16="http://schemas.microsoft.com/office/drawing/2014/main" id="{CDDA1CC2-6CCE-05C4-0EE5-44DE9486E08B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3995936" y="2924022"/>
            <a:ext cx="3674708" cy="221742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570516109"/>
      </p:ext>
    </p:extLst>
  </p:cSld>
  <p:clrMapOvr>
    <a:masterClrMapping/>
  </p:clrMapOvr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Content Placeholder 4" descr="A train on the tracks&#10;&#10;Description automatically generated">
            <a:extLst>
              <a:ext uri="{FF2B5EF4-FFF2-40B4-BE49-F238E27FC236}">
                <a16:creationId xmlns:a16="http://schemas.microsoft.com/office/drawing/2014/main" id="{C8D10779-B40B-6A1F-E0C2-C456E1A93BE4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3"/>
          <a:stretch>
            <a:fillRect/>
          </a:stretch>
        </p:blipFill>
        <p:spPr>
          <a:xfrm>
            <a:off x="0" y="-92546"/>
            <a:ext cx="3041334" cy="5236046"/>
          </a:xfrm>
        </p:spPr>
      </p:pic>
      <p:sp>
        <p:nvSpPr>
          <p:cNvPr id="4" name="TextBox 3">
            <a:extLst>
              <a:ext uri="{FF2B5EF4-FFF2-40B4-BE49-F238E27FC236}">
                <a16:creationId xmlns:a16="http://schemas.microsoft.com/office/drawing/2014/main" id="{B1E90F01-E126-83DE-63C1-B531DE089FE0}"/>
              </a:ext>
            </a:extLst>
          </p:cNvPr>
          <p:cNvSpPr txBox="1"/>
          <p:nvPr/>
        </p:nvSpPr>
        <p:spPr>
          <a:xfrm>
            <a:off x="3517726" y="1349086"/>
            <a:ext cx="5400600" cy="646331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IE"/>
              <a:t>Moving Together: A Strategic Approach to the Improved Efficiency of the Transport System in Ireland</a:t>
            </a: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45855C81-F7AE-AF51-60C2-EEABC5D8E619}"/>
              </a:ext>
            </a:extLst>
          </p:cNvPr>
          <p:cNvSpPr txBox="1"/>
          <p:nvPr/>
        </p:nvSpPr>
        <p:spPr>
          <a:xfrm>
            <a:off x="3524394" y="811376"/>
            <a:ext cx="4572000" cy="36933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IE"/>
              <a:t>National Sustainable Mobility Policy</a:t>
            </a:r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6EBB7DF5-820F-70B7-3EF5-AECE4A4B5690}"/>
              </a:ext>
            </a:extLst>
          </p:cNvPr>
          <p:cNvSpPr txBox="1"/>
          <p:nvPr/>
        </p:nvSpPr>
        <p:spPr>
          <a:xfrm>
            <a:off x="3506100" y="2876165"/>
            <a:ext cx="4572000" cy="646331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IE"/>
              <a:t>National Investment Framework for Transport in Ireland</a:t>
            </a:r>
          </a:p>
        </p:txBody>
      </p:sp>
      <p:sp>
        <p:nvSpPr>
          <p:cNvPr id="12" name="TextBox 11">
            <a:extLst>
              <a:ext uri="{FF2B5EF4-FFF2-40B4-BE49-F238E27FC236}">
                <a16:creationId xmlns:a16="http://schemas.microsoft.com/office/drawing/2014/main" id="{D9BCB787-3BC8-9321-C6BD-E890F10287E4}"/>
              </a:ext>
            </a:extLst>
          </p:cNvPr>
          <p:cNvSpPr txBox="1"/>
          <p:nvPr/>
        </p:nvSpPr>
        <p:spPr>
          <a:xfrm>
            <a:off x="3500958" y="3601772"/>
            <a:ext cx="4572000" cy="36933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IE"/>
              <a:t>Renewable Transport Fuel Policy 2023–2025</a:t>
            </a:r>
          </a:p>
        </p:txBody>
      </p:sp>
      <p:sp>
        <p:nvSpPr>
          <p:cNvPr id="14" name="TextBox 13">
            <a:extLst>
              <a:ext uri="{FF2B5EF4-FFF2-40B4-BE49-F238E27FC236}">
                <a16:creationId xmlns:a16="http://schemas.microsoft.com/office/drawing/2014/main" id="{FDE5B9E9-FA82-77B2-5815-DAC4D9D218B7}"/>
              </a:ext>
            </a:extLst>
          </p:cNvPr>
          <p:cNvSpPr txBox="1"/>
          <p:nvPr/>
        </p:nvSpPr>
        <p:spPr>
          <a:xfrm>
            <a:off x="3508611" y="4147458"/>
            <a:ext cx="4572000" cy="36933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IE"/>
              <a:t>National Road EV Charging Network Plan</a:t>
            </a:r>
          </a:p>
        </p:txBody>
      </p:sp>
      <p:sp>
        <p:nvSpPr>
          <p:cNvPr id="16" name="TextBox 15">
            <a:extLst>
              <a:ext uri="{FF2B5EF4-FFF2-40B4-BE49-F238E27FC236}">
                <a16:creationId xmlns:a16="http://schemas.microsoft.com/office/drawing/2014/main" id="{199F1D78-F69F-550E-0EFE-B71D67D174B1}"/>
              </a:ext>
            </a:extLst>
          </p:cNvPr>
          <p:cNvSpPr txBox="1"/>
          <p:nvPr/>
        </p:nvSpPr>
        <p:spPr>
          <a:xfrm>
            <a:off x="3492342" y="2074693"/>
            <a:ext cx="4572000" cy="646331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IE"/>
              <a:t>Dublin, Cork, Galway, Limerick and Waterford Metropolitan Area Transport Strategies</a:t>
            </a:r>
          </a:p>
        </p:txBody>
      </p:sp>
      <p:sp>
        <p:nvSpPr>
          <p:cNvPr id="18" name="TextBox 17">
            <a:extLst>
              <a:ext uri="{FF2B5EF4-FFF2-40B4-BE49-F238E27FC236}">
                <a16:creationId xmlns:a16="http://schemas.microsoft.com/office/drawing/2014/main" id="{2F430EC6-D32C-9A1E-F287-1CB2B69CDC31}"/>
              </a:ext>
            </a:extLst>
          </p:cNvPr>
          <p:cNvSpPr txBox="1"/>
          <p:nvPr/>
        </p:nvSpPr>
        <p:spPr>
          <a:xfrm>
            <a:off x="3486031" y="321781"/>
            <a:ext cx="4572000" cy="36933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IE"/>
              <a:t>Climate Action Plan </a:t>
            </a:r>
          </a:p>
        </p:txBody>
      </p:sp>
    </p:spTree>
    <p:extLst>
      <p:ext uri="{BB962C8B-B14F-4D97-AF65-F5344CB8AC3E}">
        <p14:creationId xmlns:p14="http://schemas.microsoft.com/office/powerpoint/2010/main" val="1543598229"/>
      </p:ext>
    </p:extLst>
  </p:cSld>
  <p:clrMapOvr>
    <a:masterClrMapping/>
  </p:clrMapOvr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017A409-DA87-6287-A5AB-B820CE5B657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IE"/>
          </a:p>
        </p:txBody>
      </p:sp>
      <p:pic>
        <p:nvPicPr>
          <p:cNvPr id="5" name="Content Placeholder 4" descr="A train on the tracks&#10;&#10;Description automatically generated">
            <a:extLst>
              <a:ext uri="{FF2B5EF4-FFF2-40B4-BE49-F238E27FC236}">
                <a16:creationId xmlns:a16="http://schemas.microsoft.com/office/drawing/2014/main" id="{C8D10779-B40B-6A1F-E0C2-C456E1A93BE4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3"/>
          <a:stretch>
            <a:fillRect/>
          </a:stretch>
        </p:blipFill>
        <p:spPr>
          <a:xfrm>
            <a:off x="0" y="-92546"/>
            <a:ext cx="3041334" cy="5236046"/>
          </a:xfrm>
        </p:spPr>
      </p:pic>
      <p:pic>
        <p:nvPicPr>
          <p:cNvPr id="7" name="Picture 6" descr="A diagram of a diagram with text&#10;&#10;Description automatically generated">
            <a:extLst>
              <a:ext uri="{FF2B5EF4-FFF2-40B4-BE49-F238E27FC236}">
                <a16:creationId xmlns:a16="http://schemas.microsoft.com/office/drawing/2014/main" id="{57501ADC-9C9A-DAE2-525B-CAEC9EF64DD5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3203848" y="400480"/>
            <a:ext cx="5567715" cy="447498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224189113"/>
      </p:ext>
    </p:extLst>
  </p:cSld>
  <p:clrMapOvr>
    <a:masterClrMapping/>
  </p:clrMapOvr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Content Placeholder 7" descr="A solar panels with a drawing of a person&#10;&#10;Description automatically generated">
            <a:extLst>
              <a:ext uri="{FF2B5EF4-FFF2-40B4-BE49-F238E27FC236}">
                <a16:creationId xmlns:a16="http://schemas.microsoft.com/office/drawing/2014/main" id="{5854CC46-E0B3-71A5-9A6B-091BFF712E5C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3"/>
          <a:stretch>
            <a:fillRect/>
          </a:stretch>
        </p:blipFill>
        <p:spPr>
          <a:xfrm>
            <a:off x="0" y="374"/>
            <a:ext cx="2915816" cy="5235671"/>
          </a:xfrm>
        </p:spPr>
      </p:pic>
      <p:pic>
        <p:nvPicPr>
          <p:cNvPr id="3" name="Picture 2" descr="A graph showing different types of energy&#10;&#10;Description automatically generated">
            <a:extLst>
              <a:ext uri="{FF2B5EF4-FFF2-40B4-BE49-F238E27FC236}">
                <a16:creationId xmlns:a16="http://schemas.microsoft.com/office/drawing/2014/main" id="{9A329321-57A2-E80F-1F0B-272BEBE0CE4A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3059832" y="1059582"/>
            <a:ext cx="5867908" cy="366553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155490194"/>
      </p:ext>
    </p:extLst>
  </p:cSld>
  <p:clrMapOvr>
    <a:masterClrMapping/>
  </p:clrMapOvr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Content Placeholder 7" descr="A solar panels with a drawing of a person&#10;&#10;Description automatically generated">
            <a:extLst>
              <a:ext uri="{FF2B5EF4-FFF2-40B4-BE49-F238E27FC236}">
                <a16:creationId xmlns:a16="http://schemas.microsoft.com/office/drawing/2014/main" id="{5854CC46-E0B3-71A5-9A6B-091BFF712E5C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3"/>
          <a:stretch>
            <a:fillRect/>
          </a:stretch>
        </p:blipFill>
        <p:spPr>
          <a:xfrm>
            <a:off x="0" y="374"/>
            <a:ext cx="2915816" cy="5235671"/>
          </a:xfrm>
        </p:spPr>
      </p:pic>
      <p:pic>
        <p:nvPicPr>
          <p:cNvPr id="10" name="Picture 9" descr="A diagram of a energy system&#10;&#10;Description automatically generated">
            <a:extLst>
              <a:ext uri="{FF2B5EF4-FFF2-40B4-BE49-F238E27FC236}">
                <a16:creationId xmlns:a16="http://schemas.microsoft.com/office/drawing/2014/main" id="{C3D4FFCA-B4A9-85D5-FD7B-38B5084BD5F5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3347864" y="46459"/>
            <a:ext cx="5204571" cy="51435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332432105"/>
      </p:ext>
    </p:extLst>
  </p:cSld>
  <p:clrMapOvr>
    <a:masterClrMapping/>
  </p:clrMapOvr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close-up of a cover&#10;&#10;Description automatically generated">
            <a:extLst>
              <a:ext uri="{FF2B5EF4-FFF2-40B4-BE49-F238E27FC236}">
                <a16:creationId xmlns:a16="http://schemas.microsoft.com/office/drawing/2014/main" id="{09AAF68C-06CD-2889-2CD7-748D5FA82133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0" y="14632"/>
            <a:ext cx="3450887" cy="5143500"/>
          </a:xfrm>
          <a:prstGeom prst="rect">
            <a:avLst/>
          </a:prstGeom>
        </p:spPr>
      </p:pic>
      <p:pic>
        <p:nvPicPr>
          <p:cNvPr id="6" name="Picture 5" descr="A graph with blue squares&#10;&#10;Description automatically generated">
            <a:extLst>
              <a:ext uri="{FF2B5EF4-FFF2-40B4-BE49-F238E27FC236}">
                <a16:creationId xmlns:a16="http://schemas.microsoft.com/office/drawing/2014/main" id="{E8B9DFD4-AA61-2F26-78B2-C4C42F417778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3590611" y="422157"/>
            <a:ext cx="4822384" cy="2353154"/>
          </a:xfrm>
          <a:prstGeom prst="rect">
            <a:avLst/>
          </a:prstGeom>
        </p:spPr>
      </p:pic>
      <p:pic>
        <p:nvPicPr>
          <p:cNvPr id="2" name="Picture 1">
            <a:extLst>
              <a:ext uri="{FF2B5EF4-FFF2-40B4-BE49-F238E27FC236}">
                <a16:creationId xmlns:a16="http://schemas.microsoft.com/office/drawing/2014/main" id="{43ABBD96-E93A-B932-9089-56D396BC96C3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4035747" y="2775311"/>
            <a:ext cx="4065943" cy="215418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087307817"/>
      </p:ext>
    </p:extLst>
  </p:cSld>
  <p:clrMapOvr>
    <a:masterClrMapping/>
  </p:clrMapOvr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close-up of a cover&#10;&#10;Description automatically generated">
            <a:extLst>
              <a:ext uri="{FF2B5EF4-FFF2-40B4-BE49-F238E27FC236}">
                <a16:creationId xmlns:a16="http://schemas.microsoft.com/office/drawing/2014/main" id="{09AAF68C-06CD-2889-2CD7-748D5FA82133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0" y="14632"/>
            <a:ext cx="3450887" cy="5143500"/>
          </a:xfrm>
          <a:prstGeom prst="rect">
            <a:avLst/>
          </a:prstGeom>
        </p:spPr>
      </p:pic>
      <p:pic>
        <p:nvPicPr>
          <p:cNvPr id="7" name="Picture 6" descr="A solar panels in a field&#10;&#10;Description automatically generated">
            <a:extLst>
              <a:ext uri="{FF2B5EF4-FFF2-40B4-BE49-F238E27FC236}">
                <a16:creationId xmlns:a16="http://schemas.microsoft.com/office/drawing/2014/main" id="{A35612AE-2158-FEFE-8B17-CA4268B9114D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3814592" y="2144389"/>
            <a:ext cx="4470146" cy="2377211"/>
          </a:xfrm>
          <a:prstGeom prst="rect">
            <a:avLst/>
          </a:prstGeom>
        </p:spPr>
      </p:pic>
      <p:pic>
        <p:nvPicPr>
          <p:cNvPr id="8" name="Picture 7" descr="A diagram of environmental compliance&#10;&#10;Description automatically generated">
            <a:extLst>
              <a:ext uri="{FF2B5EF4-FFF2-40B4-BE49-F238E27FC236}">
                <a16:creationId xmlns:a16="http://schemas.microsoft.com/office/drawing/2014/main" id="{2CA1A9BD-3701-5817-02B5-4F5C185E3B1E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814592" y="324767"/>
            <a:ext cx="5041067" cy="139458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069446063"/>
      </p:ext>
    </p:extLst>
  </p:cSld>
  <p:clrMapOvr>
    <a:masterClrMapping/>
  </p:clrMapOvr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5CD993B-5AC0-CFD7-1DF4-DAE1D1B0C22D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IE"/>
          </a:p>
        </p:txBody>
      </p:sp>
      <p:pic>
        <p:nvPicPr>
          <p:cNvPr id="5" name="Content Placeholder 4" descr="A cover of a magazine&#10;&#10;Description automatically generated">
            <a:extLst>
              <a:ext uri="{FF2B5EF4-FFF2-40B4-BE49-F238E27FC236}">
                <a16:creationId xmlns:a16="http://schemas.microsoft.com/office/drawing/2014/main" id="{CB47DA09-CA96-071D-23B4-A03EDEC98861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0" y="0"/>
            <a:ext cx="3288366" cy="5143500"/>
          </a:xfrm>
        </p:spPr>
      </p:pic>
      <p:pic>
        <p:nvPicPr>
          <p:cNvPr id="6" name="Picture 5" descr="A landscape with a lake and mountains&#10;&#10;Description automatically generated">
            <a:extLst>
              <a:ext uri="{FF2B5EF4-FFF2-40B4-BE49-F238E27FC236}">
                <a16:creationId xmlns:a16="http://schemas.microsoft.com/office/drawing/2014/main" id="{1898329D-4F6C-6EFE-C4D1-E21675931E4E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851920" y="243899"/>
            <a:ext cx="1228820" cy="2067694"/>
          </a:xfrm>
          <a:prstGeom prst="rect">
            <a:avLst/>
          </a:prstGeom>
        </p:spPr>
      </p:pic>
      <p:pic>
        <p:nvPicPr>
          <p:cNvPr id="7" name="Picture 6" descr="A road with a sign and a drawing of a hand&#10;&#10;Description automatically generated with medium confidence">
            <a:extLst>
              <a:ext uri="{FF2B5EF4-FFF2-40B4-BE49-F238E27FC236}">
                <a16:creationId xmlns:a16="http://schemas.microsoft.com/office/drawing/2014/main" id="{9A51CA85-0246-2E3E-AF6A-55087A605509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5345749" y="243899"/>
            <a:ext cx="1271197" cy="2037749"/>
          </a:xfrm>
          <a:prstGeom prst="rect">
            <a:avLst/>
          </a:prstGeom>
        </p:spPr>
      </p:pic>
      <p:pic>
        <p:nvPicPr>
          <p:cNvPr id="9" name="Picture 8" descr="A close-up of a leaf with water drops&#10;&#10;Description automatically generated">
            <a:extLst>
              <a:ext uri="{FF2B5EF4-FFF2-40B4-BE49-F238E27FC236}">
                <a16:creationId xmlns:a16="http://schemas.microsoft.com/office/drawing/2014/main" id="{14588ECB-7218-77C3-0EB5-97700CBDA41A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6859816" y="243899"/>
            <a:ext cx="1324866" cy="2067694"/>
          </a:xfrm>
          <a:prstGeom prst="rect">
            <a:avLst/>
          </a:prstGeom>
        </p:spPr>
      </p:pic>
      <p:pic>
        <p:nvPicPr>
          <p:cNvPr id="10" name="Picture 9" descr="A diagram of health and environment&#10;&#10;Description automatically generated">
            <a:extLst>
              <a:ext uri="{FF2B5EF4-FFF2-40B4-BE49-F238E27FC236}">
                <a16:creationId xmlns:a16="http://schemas.microsoft.com/office/drawing/2014/main" id="{62B3C954-B238-87FA-6223-8FEED537E856}"/>
              </a:ext>
            </a:extLst>
          </p:cNvPr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866468" y="2379321"/>
            <a:ext cx="2772307" cy="2520280"/>
          </a:xfrm>
          <a:prstGeom prst="rect">
            <a:avLst/>
          </a:prstGeom>
        </p:spPr>
      </p:pic>
      <p:pic>
        <p:nvPicPr>
          <p:cNvPr id="11" name="Picture 10" descr="A logo with text and words&#10;&#10;Description automatically generated with medium confidence">
            <a:extLst>
              <a:ext uri="{FF2B5EF4-FFF2-40B4-BE49-F238E27FC236}">
                <a16:creationId xmlns:a16="http://schemas.microsoft.com/office/drawing/2014/main" id="{4152E3F3-C097-C531-A602-3DE6C5300729}"/>
              </a:ext>
            </a:extLst>
          </p:cNvPr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7724817" y="4091451"/>
            <a:ext cx="1385441" cy="74795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820426981"/>
      </p:ext>
    </p:extLst>
  </p:cSld>
  <p:clrMapOvr>
    <a:masterClrMapping/>
  </p:clrMapOvr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5CD993B-5AC0-CFD7-1DF4-DAE1D1B0C22D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IE"/>
          </a:p>
        </p:txBody>
      </p:sp>
      <p:pic>
        <p:nvPicPr>
          <p:cNvPr id="8" name="Picture 7" descr="A close-up of a pile of plastic bottles&#10;&#10;Description automatically generated">
            <a:extLst>
              <a:ext uri="{FF2B5EF4-FFF2-40B4-BE49-F238E27FC236}">
                <a16:creationId xmlns:a16="http://schemas.microsoft.com/office/drawing/2014/main" id="{FD9843DD-1BEB-383E-14AA-6CCD44D4ECE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3339548" cy="5143500"/>
          </a:xfrm>
          <a:prstGeom prst="rect">
            <a:avLst/>
          </a:prstGeom>
        </p:spPr>
      </p:pic>
      <p:pic>
        <p:nvPicPr>
          <p:cNvPr id="12" name="Picture 11" descr="A diagram of a circular economy model&#10;&#10;Description automatically generated">
            <a:extLst>
              <a:ext uri="{FF2B5EF4-FFF2-40B4-BE49-F238E27FC236}">
                <a16:creationId xmlns:a16="http://schemas.microsoft.com/office/drawing/2014/main" id="{C3B7D1B8-2D65-EAD5-72CC-823F7417C36C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436349" y="738471"/>
            <a:ext cx="4736210" cy="366655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05781985"/>
      </p:ext>
    </p:extLst>
  </p:cSld>
  <p:clrMapOvr>
    <a:masterClrMapping/>
  </p:clrMapOvr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5CD993B-5AC0-CFD7-1DF4-DAE1D1B0C22D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IE"/>
          </a:p>
        </p:txBody>
      </p:sp>
      <p:pic>
        <p:nvPicPr>
          <p:cNvPr id="8" name="Picture 7" descr="A close-up of a pile of plastic bottles&#10;&#10;Description automatically generated">
            <a:extLst>
              <a:ext uri="{FF2B5EF4-FFF2-40B4-BE49-F238E27FC236}">
                <a16:creationId xmlns:a16="http://schemas.microsoft.com/office/drawing/2014/main" id="{FD9843DD-1BEB-383E-14AA-6CCD44D4ECE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3339548" cy="5143500"/>
          </a:xfrm>
          <a:prstGeom prst="rect">
            <a:avLst/>
          </a:prstGeom>
        </p:spPr>
      </p:pic>
      <p:pic>
        <p:nvPicPr>
          <p:cNvPr id="6" name="Picture 5" descr="A graph with green bars and a line&#10;&#10;Description automatically generated">
            <a:extLst>
              <a:ext uri="{FF2B5EF4-FFF2-40B4-BE49-F238E27FC236}">
                <a16:creationId xmlns:a16="http://schemas.microsoft.com/office/drawing/2014/main" id="{C280AA51-D3B7-6B16-F56E-86ED5B9F0CDD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355147" y="1131590"/>
            <a:ext cx="5432926" cy="321448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55874853"/>
      </p:ext>
    </p:extLst>
  </p:cSld>
  <p:clrMapOvr>
    <a:masterClrMapping/>
  </p:clrMapOvr>
</p:sld>
</file>

<file path=ppt/slides/slide3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37A73AD-4524-79F7-3E5A-32A2F4C9373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IE"/>
          </a:p>
        </p:txBody>
      </p:sp>
      <p:pic>
        <p:nvPicPr>
          <p:cNvPr id="13" name="Content Placeholder 12" descr="A cover of a book&#10;&#10;Description automatically generated">
            <a:extLst>
              <a:ext uri="{FF2B5EF4-FFF2-40B4-BE49-F238E27FC236}">
                <a16:creationId xmlns:a16="http://schemas.microsoft.com/office/drawing/2014/main" id="{FB1E8847-2375-00BF-0302-3CA5EF011D27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3"/>
          <a:stretch>
            <a:fillRect/>
          </a:stretch>
        </p:blipFill>
        <p:spPr>
          <a:xfrm>
            <a:off x="0" y="-92546"/>
            <a:ext cx="3275856" cy="5236046"/>
          </a:xfrm>
        </p:spPr>
      </p:pic>
      <p:pic>
        <p:nvPicPr>
          <p:cNvPr id="17" name="Picture 16" descr="A diagram of a green deal&#10;&#10;Description automatically generated">
            <a:extLst>
              <a:ext uri="{FF2B5EF4-FFF2-40B4-BE49-F238E27FC236}">
                <a16:creationId xmlns:a16="http://schemas.microsoft.com/office/drawing/2014/main" id="{F9CFC9CB-9F9E-9C47-9657-2D00BB6A5F7C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3275856" y="265014"/>
            <a:ext cx="5615711" cy="456092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516607053"/>
      </p:ext>
    </p:extLst>
  </p:cSld>
  <p:clrMapOvr>
    <a:masterClrMapping/>
  </p:clrMapOvr>
</p:sld>
</file>

<file path=ppt/slides/slide3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37A73AD-4524-79F7-3E5A-32A2F4C9373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IE"/>
          </a:p>
        </p:txBody>
      </p:sp>
      <p:pic>
        <p:nvPicPr>
          <p:cNvPr id="13" name="Content Placeholder 12" descr="A cover of a book&#10;&#10;Description automatically generated">
            <a:extLst>
              <a:ext uri="{FF2B5EF4-FFF2-40B4-BE49-F238E27FC236}">
                <a16:creationId xmlns:a16="http://schemas.microsoft.com/office/drawing/2014/main" id="{FB1E8847-2375-00BF-0302-3CA5EF011D27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0" y="-92546"/>
            <a:ext cx="3275856" cy="5236046"/>
          </a:xfrm>
        </p:spPr>
      </p:pic>
      <p:pic>
        <p:nvPicPr>
          <p:cNvPr id="15" name="Picture 14" descr="A screenshot of a web page&#10;&#10;Description automatically generated">
            <a:extLst>
              <a:ext uri="{FF2B5EF4-FFF2-40B4-BE49-F238E27FC236}">
                <a16:creationId xmlns:a16="http://schemas.microsoft.com/office/drawing/2014/main" id="{F0581931-A5EE-CC76-C17D-4E9F71123EC8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303665" y="411510"/>
            <a:ext cx="5768350" cy="417646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464714376"/>
      </p:ext>
    </p:extLst>
  </p:cSld>
  <p:clrMapOvr>
    <a:masterClrMapping/>
  </p:clrMapOvr>
</p:sld>
</file>

<file path=ppt/slides/slide3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37A73AD-4524-79F7-3E5A-32A2F4C9373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IE"/>
          </a:p>
        </p:txBody>
      </p:sp>
      <p:pic>
        <p:nvPicPr>
          <p:cNvPr id="13" name="Content Placeholder 12" descr="A cover of a book&#10;&#10;Description automatically generated">
            <a:extLst>
              <a:ext uri="{FF2B5EF4-FFF2-40B4-BE49-F238E27FC236}">
                <a16:creationId xmlns:a16="http://schemas.microsoft.com/office/drawing/2014/main" id="{FB1E8847-2375-00BF-0302-3CA5EF011D27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0" y="-92546"/>
            <a:ext cx="3275856" cy="5236046"/>
          </a:xfrm>
        </p:spPr>
      </p:pic>
      <p:pic>
        <p:nvPicPr>
          <p:cNvPr id="4" name="Picture 3" descr="A screenshot of a web page&#10;&#10;Description automatically generated">
            <a:extLst>
              <a:ext uri="{FF2B5EF4-FFF2-40B4-BE49-F238E27FC236}">
                <a16:creationId xmlns:a16="http://schemas.microsoft.com/office/drawing/2014/main" id="{CD520C8B-36B1-A32F-71D2-C03C98383EC1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347864" y="738646"/>
            <a:ext cx="5628962" cy="399334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407359077"/>
      </p:ext>
    </p:extLst>
  </p:cSld>
  <p:clrMapOvr>
    <a:masterClrMapping/>
  </p:clrMapOvr>
</p:sld>
</file>

<file path=ppt/slides/slide4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 descr="A person holding a tube with a tube in his hand&#10;&#10;Description automatically generated">
            <a:extLst>
              <a:ext uri="{FF2B5EF4-FFF2-40B4-BE49-F238E27FC236}">
                <a16:creationId xmlns:a16="http://schemas.microsoft.com/office/drawing/2014/main" id="{F24908DD-1C20-27C4-4A10-3A809DBCDCC3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-360000" y="-100800"/>
            <a:ext cx="3738415" cy="5143500"/>
          </a:xfrm>
          <a:prstGeom prst="rect">
            <a:avLst/>
          </a:prstGeom>
        </p:spPr>
      </p:pic>
      <p:pic>
        <p:nvPicPr>
          <p:cNvPr id="3" name="Picture 2" descr="A close-up of a policy&#10;&#10;Description automatically generated">
            <a:extLst>
              <a:ext uri="{FF2B5EF4-FFF2-40B4-BE49-F238E27FC236}">
                <a16:creationId xmlns:a16="http://schemas.microsoft.com/office/drawing/2014/main" id="{88D6E409-DEBF-449F-69E2-6024711A241D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528645" y="0"/>
            <a:ext cx="5189731" cy="1594338"/>
          </a:xfrm>
          <a:prstGeom prst="rect">
            <a:avLst/>
          </a:prstGeom>
        </p:spPr>
      </p:pic>
      <p:sp>
        <p:nvSpPr>
          <p:cNvPr id="5" name="Content Placeholder 2">
            <a:extLst>
              <a:ext uri="{FF2B5EF4-FFF2-40B4-BE49-F238E27FC236}">
                <a16:creationId xmlns:a16="http://schemas.microsoft.com/office/drawing/2014/main" id="{FF7D0DFA-4645-22B7-C4DB-7C9FD5FF5C95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3528645" y="1811214"/>
            <a:ext cx="5474677" cy="3231485"/>
          </a:xfrm>
        </p:spPr>
        <p:txBody>
          <a:bodyPr>
            <a:normAutofit/>
          </a:bodyPr>
          <a:lstStyle/>
          <a:p>
            <a:r>
              <a:rPr lang="en-IE" sz="1600" dirty="0">
                <a:solidFill>
                  <a:srgbClr val="002060"/>
                </a:solidFill>
              </a:rPr>
              <a:t>UN Agenda for Sustainable Development </a:t>
            </a:r>
            <a:r>
              <a:rPr lang="en-IE" sz="1600" b="1" dirty="0">
                <a:solidFill>
                  <a:srgbClr val="002060"/>
                </a:solidFill>
              </a:rPr>
              <a:t>enhance policy coherence as an essential means of implementation of all the SDGs</a:t>
            </a:r>
            <a:endParaRPr lang="en-IE" sz="1600" dirty="0">
              <a:solidFill>
                <a:srgbClr val="002060"/>
              </a:solidFill>
            </a:endParaRPr>
          </a:p>
          <a:p>
            <a:r>
              <a:rPr lang="en-IE" sz="1600" dirty="0">
                <a:solidFill>
                  <a:srgbClr val="002060"/>
                </a:solidFill>
              </a:rPr>
              <a:t>Synergies: “</a:t>
            </a:r>
            <a:r>
              <a:rPr lang="en-IE" sz="1600" b="1" dirty="0">
                <a:solidFill>
                  <a:srgbClr val="002060"/>
                </a:solidFill>
              </a:rPr>
              <a:t>climate change and biodiversity loss</a:t>
            </a:r>
            <a:r>
              <a:rPr lang="en-IE" sz="1600" dirty="0">
                <a:solidFill>
                  <a:srgbClr val="002060"/>
                </a:solidFill>
              </a:rPr>
              <a:t>” and trade offs</a:t>
            </a:r>
          </a:p>
          <a:p>
            <a:r>
              <a:rPr lang="en-IE" sz="1600" dirty="0">
                <a:solidFill>
                  <a:srgbClr val="002060"/>
                </a:solidFill>
              </a:rPr>
              <a:t>Guide implementation</a:t>
            </a:r>
          </a:p>
          <a:p>
            <a:r>
              <a:rPr lang="en-IE" sz="1600" dirty="0">
                <a:solidFill>
                  <a:srgbClr val="002060"/>
                </a:solidFill>
              </a:rPr>
              <a:t>Ambitious Vision for </a:t>
            </a:r>
            <a:r>
              <a:rPr lang="en-IE" sz="1600">
                <a:solidFill>
                  <a:srgbClr val="002060"/>
                </a:solidFill>
              </a:rPr>
              <a:t>Ireland’s Environment</a:t>
            </a:r>
            <a:r>
              <a:rPr lang="en-IE" sz="1600" dirty="0">
                <a:solidFill>
                  <a:srgbClr val="002060"/>
                </a:solidFill>
              </a:rPr>
              <a:t>, </a:t>
            </a:r>
          </a:p>
          <a:p>
            <a:r>
              <a:rPr lang="en-IE" sz="1600" dirty="0">
                <a:solidFill>
                  <a:srgbClr val="002060"/>
                </a:solidFill>
              </a:rPr>
              <a:t>Climate Action and Low Carbon Development (Amendment) Act 2021: </a:t>
            </a:r>
            <a:r>
              <a:rPr lang="en-IE" sz="1600" b="1" dirty="0">
                <a:solidFill>
                  <a:srgbClr val="002060"/>
                </a:solidFill>
              </a:rPr>
              <a:t>transition to a climate-resilient, biodiversity-rich, environmentally sustainable and climate-neutral economy by 2050</a:t>
            </a:r>
            <a:endParaRPr lang="en-IE" sz="1600" dirty="0">
              <a:solidFill>
                <a:srgbClr val="002060"/>
              </a:solidFill>
            </a:endParaRPr>
          </a:p>
          <a:p>
            <a:endParaRPr lang="en-IE" sz="1600" dirty="0">
              <a:solidFill>
                <a:schemeClr val="accent6">
                  <a:lumMod val="75000"/>
                </a:scheme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871794717"/>
      </p:ext>
    </p:extLst>
  </p:cSld>
  <p:clrMapOvr>
    <a:masterClrMapping/>
  </p:clrMapOvr>
</p:sld>
</file>

<file path=ppt/slides/slide4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 descr="A person holding a tube with a tube in his hand&#10;&#10;Description automatically generated">
            <a:extLst>
              <a:ext uri="{FF2B5EF4-FFF2-40B4-BE49-F238E27FC236}">
                <a16:creationId xmlns:a16="http://schemas.microsoft.com/office/drawing/2014/main" id="{F24908DD-1C20-27C4-4A10-3A809DBCDCC3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3738415" cy="5143500"/>
          </a:xfrm>
          <a:prstGeom prst="rect">
            <a:avLst/>
          </a:prstGeom>
        </p:spPr>
      </p:pic>
      <p:pic>
        <p:nvPicPr>
          <p:cNvPr id="3" name="Picture 2" descr="A close-up of a purple and white text&#10;&#10;Description automatically generated">
            <a:extLst>
              <a:ext uri="{FF2B5EF4-FFF2-40B4-BE49-F238E27FC236}">
                <a16:creationId xmlns:a16="http://schemas.microsoft.com/office/drawing/2014/main" id="{8A78138B-6252-E1C5-0428-26A58810573A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003200" y="339971"/>
            <a:ext cx="4824000" cy="1215263"/>
          </a:xfrm>
          <a:prstGeom prst="rect">
            <a:avLst/>
          </a:prstGeom>
        </p:spPr>
      </p:pic>
      <p:sp>
        <p:nvSpPr>
          <p:cNvPr id="4" name="Content Placeholder 2">
            <a:extLst>
              <a:ext uri="{FF2B5EF4-FFF2-40B4-BE49-F238E27FC236}">
                <a16:creationId xmlns:a16="http://schemas.microsoft.com/office/drawing/2014/main" id="{7F802269-11D2-A2E4-3DE8-AA7637F8C66D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3833447" y="1635368"/>
            <a:ext cx="5257799" cy="3332285"/>
          </a:xfrm>
        </p:spPr>
        <p:txBody>
          <a:bodyPr/>
          <a:lstStyle/>
          <a:p>
            <a:pPr marL="0" indent="0">
              <a:buNone/>
            </a:pPr>
            <a:r>
              <a:rPr lang="en-IE" dirty="0">
                <a:solidFill>
                  <a:srgbClr val="8D1F99"/>
                </a:solidFill>
              </a:rPr>
              <a:t>Legal Commitments: </a:t>
            </a:r>
            <a:r>
              <a:rPr lang="en-IE" dirty="0" err="1">
                <a:solidFill>
                  <a:srgbClr val="8D1F99"/>
                </a:solidFill>
              </a:rPr>
              <a:t>e.g</a:t>
            </a:r>
            <a:r>
              <a:rPr lang="en-IE" dirty="0">
                <a:solidFill>
                  <a:srgbClr val="8D1F99"/>
                </a:solidFill>
              </a:rPr>
              <a:t> </a:t>
            </a:r>
          </a:p>
          <a:p>
            <a:r>
              <a:rPr lang="en-IE" dirty="0"/>
              <a:t>Urban Waste Water Treatment Directive </a:t>
            </a:r>
          </a:p>
          <a:p>
            <a:r>
              <a:rPr lang="en-IE" dirty="0"/>
              <a:t>Water Framework Directive </a:t>
            </a:r>
          </a:p>
          <a:p>
            <a:r>
              <a:rPr lang="en-IE" dirty="0"/>
              <a:t>European Climate Law (EU 2021/1119).</a:t>
            </a:r>
          </a:p>
          <a:p>
            <a:r>
              <a:rPr lang="en-IE" dirty="0"/>
              <a:t>National Emissions Reduction Commitments Directive</a:t>
            </a:r>
          </a:p>
          <a:p>
            <a:pPr marL="0" indent="0" algn="just">
              <a:buNone/>
            </a:pPr>
            <a:r>
              <a:rPr lang="en-IE" dirty="0">
                <a:solidFill>
                  <a:srgbClr val="8D1F99"/>
                </a:solidFill>
              </a:rPr>
              <a:t>Enforcement of environmental laws by all authorities</a:t>
            </a:r>
          </a:p>
          <a:p>
            <a:pPr marL="0" indent="0">
              <a:buNone/>
            </a:pPr>
            <a:endParaRPr lang="en-IE" dirty="0"/>
          </a:p>
        </p:txBody>
      </p:sp>
    </p:spTree>
    <p:extLst>
      <p:ext uri="{BB962C8B-B14F-4D97-AF65-F5344CB8AC3E}">
        <p14:creationId xmlns:p14="http://schemas.microsoft.com/office/powerpoint/2010/main" val="3017711607"/>
      </p:ext>
    </p:extLst>
  </p:cSld>
  <p:clrMapOvr>
    <a:masterClrMapping/>
  </p:clrMapOvr>
</p:sld>
</file>

<file path=ppt/slides/slide4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 descr="A person holding a tube with a tube in his hand&#10;&#10;Description automatically generated">
            <a:extLst>
              <a:ext uri="{FF2B5EF4-FFF2-40B4-BE49-F238E27FC236}">
                <a16:creationId xmlns:a16="http://schemas.microsoft.com/office/drawing/2014/main" id="{F24908DD-1C20-27C4-4A10-3A809DBCDCC3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3738415" cy="5143500"/>
          </a:xfrm>
          <a:prstGeom prst="rect">
            <a:avLst/>
          </a:prstGeom>
        </p:spPr>
      </p:pic>
      <p:pic>
        <p:nvPicPr>
          <p:cNvPr id="3" name="Picture 2" descr="A blue rectangle with black text&#10;&#10;Description automatically generated">
            <a:extLst>
              <a:ext uri="{FF2B5EF4-FFF2-40B4-BE49-F238E27FC236}">
                <a16:creationId xmlns:a16="http://schemas.microsoft.com/office/drawing/2014/main" id="{DBBBE969-1B53-0ED0-AA84-F759F10124B2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873600" y="209605"/>
            <a:ext cx="5004000" cy="1135361"/>
          </a:xfrm>
          <a:prstGeom prst="rect">
            <a:avLst/>
          </a:prstGeom>
        </p:spPr>
      </p:pic>
      <p:sp>
        <p:nvSpPr>
          <p:cNvPr id="4" name="Content Placeholder 2">
            <a:extLst>
              <a:ext uri="{FF2B5EF4-FFF2-40B4-BE49-F238E27FC236}">
                <a16:creationId xmlns:a16="http://schemas.microsoft.com/office/drawing/2014/main" id="{241CA1D8-B909-E60A-6D71-8F0A35D635CD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3873600" y="1494692"/>
            <a:ext cx="5205923" cy="3748454"/>
          </a:xfrm>
        </p:spPr>
        <p:txBody>
          <a:bodyPr/>
          <a:lstStyle/>
          <a:p>
            <a:r>
              <a:rPr lang="en-IE" dirty="0"/>
              <a:t>European Environment Agency: </a:t>
            </a:r>
            <a:r>
              <a:rPr lang="en-IE" dirty="0">
                <a:solidFill>
                  <a:srgbClr val="006DB5"/>
                </a:solidFill>
              </a:rPr>
              <a:t>Environmental and sustainability challenges ….are inextricably linked to economic activities and lifestyles</a:t>
            </a:r>
          </a:p>
          <a:p>
            <a:r>
              <a:rPr lang="en-IE" dirty="0"/>
              <a:t>Shift our society on to a sustainable trajectory</a:t>
            </a:r>
          </a:p>
          <a:p>
            <a:pPr lvl="1"/>
            <a:r>
              <a:rPr lang="en-IE" dirty="0">
                <a:solidFill>
                  <a:srgbClr val="006DB5"/>
                </a:solidFill>
              </a:rPr>
              <a:t>Energy System </a:t>
            </a:r>
          </a:p>
          <a:p>
            <a:pPr lvl="1"/>
            <a:r>
              <a:rPr lang="en-IE" dirty="0">
                <a:solidFill>
                  <a:srgbClr val="006DB5"/>
                </a:solidFill>
              </a:rPr>
              <a:t>Food System</a:t>
            </a:r>
          </a:p>
          <a:p>
            <a:pPr lvl="1"/>
            <a:r>
              <a:rPr lang="en-IE" dirty="0">
                <a:solidFill>
                  <a:srgbClr val="006DB5"/>
                </a:solidFill>
              </a:rPr>
              <a:t>Transport System</a:t>
            </a:r>
          </a:p>
          <a:p>
            <a:pPr lvl="1"/>
            <a:r>
              <a:rPr lang="en-IE" dirty="0">
                <a:solidFill>
                  <a:srgbClr val="006DB5"/>
                </a:solidFill>
              </a:rPr>
              <a:t>Industry</a:t>
            </a:r>
          </a:p>
          <a:p>
            <a:endParaRPr lang="en-IE" dirty="0">
              <a:solidFill>
                <a:schemeClr val="accent6">
                  <a:lumMod val="75000"/>
                </a:scheme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403286017"/>
      </p:ext>
    </p:extLst>
  </p:cSld>
  <p:clrMapOvr>
    <a:masterClrMapping/>
  </p:clrMapOvr>
</p:sld>
</file>

<file path=ppt/slides/slide4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 descr="A person holding a tube with a tube in his hand&#10;&#10;Description automatically generated">
            <a:extLst>
              <a:ext uri="{FF2B5EF4-FFF2-40B4-BE49-F238E27FC236}">
                <a16:creationId xmlns:a16="http://schemas.microsoft.com/office/drawing/2014/main" id="{F24908DD-1C20-27C4-4A10-3A809DBCDCC3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3738415" cy="5143500"/>
          </a:xfrm>
          <a:prstGeom prst="rect">
            <a:avLst/>
          </a:prstGeom>
        </p:spPr>
      </p:pic>
      <p:pic>
        <p:nvPicPr>
          <p:cNvPr id="3" name="Picture 2" descr="A green and white text&#10;&#10;Description automatically generated">
            <a:extLst>
              <a:ext uri="{FF2B5EF4-FFF2-40B4-BE49-F238E27FC236}">
                <a16:creationId xmlns:a16="http://schemas.microsoft.com/office/drawing/2014/main" id="{8AC0B7DD-2C81-333C-2393-DB96978F2407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851999" y="72088"/>
            <a:ext cx="5212285" cy="1454312"/>
          </a:xfrm>
          <a:prstGeom prst="rect">
            <a:avLst/>
          </a:prstGeom>
        </p:spPr>
      </p:pic>
      <p:sp>
        <p:nvSpPr>
          <p:cNvPr id="4" name="Content Placeholder 2">
            <a:extLst>
              <a:ext uri="{FF2B5EF4-FFF2-40B4-BE49-F238E27FC236}">
                <a16:creationId xmlns:a16="http://schemas.microsoft.com/office/drawing/2014/main" id="{4366FE3B-E5D5-AEB0-9A4B-2B9523FD3A21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3979985" y="1647092"/>
            <a:ext cx="4859216" cy="2821508"/>
          </a:xfrm>
        </p:spPr>
        <p:txBody>
          <a:bodyPr/>
          <a:lstStyle/>
          <a:p>
            <a:r>
              <a:rPr lang="en-IE" sz="2200" dirty="0">
                <a:solidFill>
                  <a:schemeClr val="accent6">
                    <a:lumMod val="75000"/>
                  </a:schemeClr>
                </a:solidFill>
              </a:rPr>
              <a:t>Population: 6.5 - 7 million by 2057</a:t>
            </a:r>
          </a:p>
          <a:p>
            <a:pPr lvl="1"/>
            <a:r>
              <a:rPr lang="en-IE" sz="2200" dirty="0"/>
              <a:t>Waste Water Treatment</a:t>
            </a:r>
          </a:p>
          <a:p>
            <a:pPr lvl="1"/>
            <a:r>
              <a:rPr lang="en-IE" sz="2200" dirty="0"/>
              <a:t>Resilience and Safe Water Supplies</a:t>
            </a:r>
          </a:p>
          <a:p>
            <a:pPr lvl="1"/>
            <a:r>
              <a:rPr lang="en-IE" sz="2200" dirty="0"/>
              <a:t>National Electricity Grid</a:t>
            </a:r>
          </a:p>
          <a:p>
            <a:pPr lvl="1"/>
            <a:r>
              <a:rPr lang="en-IE" sz="2200" dirty="0"/>
              <a:t>Renewable Electricity Generation  </a:t>
            </a:r>
          </a:p>
          <a:p>
            <a:pPr lvl="1"/>
            <a:r>
              <a:rPr lang="en-IE" sz="2200" dirty="0"/>
              <a:t>Light rail</a:t>
            </a:r>
          </a:p>
          <a:p>
            <a:pPr lvl="1"/>
            <a:r>
              <a:rPr lang="en-IE" sz="2200" dirty="0"/>
              <a:t>Repair, reuse and remanufacturing facilities</a:t>
            </a:r>
          </a:p>
          <a:p>
            <a:endParaRPr lang="en-IE" dirty="0"/>
          </a:p>
        </p:txBody>
      </p:sp>
    </p:spTree>
    <p:extLst>
      <p:ext uri="{BB962C8B-B14F-4D97-AF65-F5344CB8AC3E}">
        <p14:creationId xmlns:p14="http://schemas.microsoft.com/office/powerpoint/2010/main" val="2445614685"/>
      </p:ext>
    </p:extLst>
  </p:cSld>
  <p:clrMapOvr>
    <a:masterClrMapping/>
  </p:clrMapOvr>
</p:sld>
</file>

<file path=ppt/slides/slide4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 descr="A person holding a tube with a tube in his hand&#10;&#10;Description automatically generated">
            <a:extLst>
              <a:ext uri="{FF2B5EF4-FFF2-40B4-BE49-F238E27FC236}">
                <a16:creationId xmlns:a16="http://schemas.microsoft.com/office/drawing/2014/main" id="{F24908DD-1C20-27C4-4A10-3A809DBCDCC3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3738415" cy="5143500"/>
          </a:xfrm>
          <a:prstGeom prst="rect">
            <a:avLst/>
          </a:prstGeom>
        </p:spPr>
      </p:pic>
      <p:pic>
        <p:nvPicPr>
          <p:cNvPr id="3" name="Picture 2" descr="A close-up of a message&#10;&#10;Description automatically generated">
            <a:extLst>
              <a:ext uri="{FF2B5EF4-FFF2-40B4-BE49-F238E27FC236}">
                <a16:creationId xmlns:a16="http://schemas.microsoft.com/office/drawing/2014/main" id="{36F83FFD-5EBB-6930-B86F-69AB7A296A57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873600" y="157350"/>
            <a:ext cx="5191200" cy="1384320"/>
          </a:xfrm>
          <a:prstGeom prst="rect">
            <a:avLst/>
          </a:prstGeom>
        </p:spPr>
      </p:pic>
      <p:sp>
        <p:nvSpPr>
          <p:cNvPr id="4" name="Content Placeholder 2">
            <a:extLst>
              <a:ext uri="{FF2B5EF4-FFF2-40B4-BE49-F238E27FC236}">
                <a16:creationId xmlns:a16="http://schemas.microsoft.com/office/drawing/2014/main" id="{702C62CC-629F-757B-A263-AF052B61A1D6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3976984" y="1805439"/>
            <a:ext cx="5087816" cy="2821508"/>
          </a:xfrm>
        </p:spPr>
        <p:txBody>
          <a:bodyPr>
            <a:normAutofit fontScale="92500" lnSpcReduction="10000"/>
          </a:bodyPr>
          <a:lstStyle/>
          <a:p>
            <a:r>
              <a:rPr lang="en-IE" sz="2200" b="1" dirty="0">
                <a:solidFill>
                  <a:srgbClr val="996600"/>
                </a:solidFill>
              </a:rPr>
              <a:t>Positive impact of engaging with Nature: </a:t>
            </a:r>
          </a:p>
          <a:p>
            <a:pPr lvl="1"/>
            <a:r>
              <a:rPr lang="en-IE" sz="2200" dirty="0"/>
              <a:t>Better mental health and wellbeing, </a:t>
            </a:r>
          </a:p>
          <a:p>
            <a:pPr lvl="1"/>
            <a:r>
              <a:rPr lang="en-IE" sz="2200" dirty="0"/>
              <a:t>physical activity, </a:t>
            </a:r>
          </a:p>
          <a:p>
            <a:pPr lvl="1"/>
            <a:r>
              <a:rPr lang="en-IE" sz="2200" dirty="0"/>
              <a:t>stress reduction and social interactions.</a:t>
            </a:r>
          </a:p>
          <a:p>
            <a:r>
              <a:rPr lang="en-IE" sz="2200" b="1" dirty="0">
                <a:solidFill>
                  <a:srgbClr val="996600"/>
                </a:solidFill>
              </a:rPr>
              <a:t>Modifiable Harmful Exposures</a:t>
            </a:r>
          </a:p>
          <a:p>
            <a:pPr lvl="1"/>
            <a:r>
              <a:rPr lang="en-IE" sz="2200" dirty="0"/>
              <a:t>Air: PM, Radon, NO2</a:t>
            </a:r>
          </a:p>
          <a:p>
            <a:pPr lvl="1"/>
            <a:r>
              <a:rPr lang="en-IE" sz="2200" dirty="0"/>
              <a:t>Noise</a:t>
            </a:r>
          </a:p>
          <a:p>
            <a:pPr lvl="1"/>
            <a:r>
              <a:rPr lang="en-IE" sz="2200" dirty="0"/>
              <a:t>Chemicals</a:t>
            </a:r>
          </a:p>
          <a:p>
            <a:pPr lvl="1"/>
            <a:r>
              <a:rPr lang="en-IE" sz="2200" dirty="0"/>
              <a:t>Microbial/AMR</a:t>
            </a:r>
          </a:p>
          <a:p>
            <a:pPr marL="342900" lvl="1" indent="0">
              <a:buNone/>
            </a:pPr>
            <a:endParaRPr lang="en-IE" dirty="0"/>
          </a:p>
        </p:txBody>
      </p:sp>
    </p:spTree>
    <p:extLst>
      <p:ext uri="{BB962C8B-B14F-4D97-AF65-F5344CB8AC3E}">
        <p14:creationId xmlns:p14="http://schemas.microsoft.com/office/powerpoint/2010/main" val="2453436929"/>
      </p:ext>
    </p:extLst>
  </p:cSld>
  <p:clrMapOvr>
    <a:masterClrMapping/>
  </p:clrMapOvr>
</p:sld>
</file>

<file path=ppt/slides/slide4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 descr="A person holding a tube with a tube in his hand&#10;&#10;Description automatically generated">
            <a:extLst>
              <a:ext uri="{FF2B5EF4-FFF2-40B4-BE49-F238E27FC236}">
                <a16:creationId xmlns:a16="http://schemas.microsoft.com/office/drawing/2014/main" id="{F24908DD-1C20-27C4-4A10-3A809DBCDCC3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3738415" cy="5143500"/>
          </a:xfrm>
          <a:prstGeom prst="rect">
            <a:avLst/>
          </a:prstGeom>
        </p:spPr>
      </p:pic>
      <p:pic>
        <p:nvPicPr>
          <p:cNvPr id="10" name="Picture 9" descr="A close-up of a document&#10;&#10;Description automatically generated">
            <a:extLst>
              <a:ext uri="{FF2B5EF4-FFF2-40B4-BE49-F238E27FC236}">
                <a16:creationId xmlns:a16="http://schemas.microsoft.com/office/drawing/2014/main" id="{672CE3E8-25EC-71DB-426D-75167F3BB600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923928" y="498231"/>
            <a:ext cx="4877223" cy="1641471"/>
          </a:xfrm>
          <a:prstGeom prst="rect">
            <a:avLst/>
          </a:prstGeom>
        </p:spPr>
      </p:pic>
      <p:pic>
        <p:nvPicPr>
          <p:cNvPr id="14" name="Picture 13" descr="A close-up of a website&#10;&#10;Description automatically generated">
            <a:extLst>
              <a:ext uri="{FF2B5EF4-FFF2-40B4-BE49-F238E27FC236}">
                <a16:creationId xmlns:a16="http://schemas.microsoft.com/office/drawing/2014/main" id="{4029C98F-AF2C-5365-A31E-E39DCEDCA41E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3901065" y="2235798"/>
            <a:ext cx="4922947" cy="251204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255129666"/>
      </p:ext>
    </p:extLst>
  </p:cSld>
  <p:clrMapOvr>
    <a:masterClrMapping/>
  </p:clrMapOvr>
</p:sld>
</file>

<file path=ppt/slides/slide4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le 1"/>
          <p:cNvSpPr txBox="1">
            <a:spLocks/>
          </p:cNvSpPr>
          <p:nvPr/>
        </p:nvSpPr>
        <p:spPr>
          <a:xfrm>
            <a:off x="0" y="1962150"/>
            <a:ext cx="9144001" cy="990600"/>
          </a:xfrm>
          <a:prstGeom prst="rect">
            <a:avLst/>
          </a:prstGeom>
        </p:spPr>
        <p:txBody>
          <a:bodyPr vert="horz" lIns="0" tIns="0" rIns="0" bIns="0" rtlCol="0" anchor="ctr">
            <a:no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ct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4000" b="0" i="0" u="none" strike="noStrike" kern="1200" cap="all" spc="0" normalizeH="0" baseline="0" noProof="0">
                <a:ln>
                  <a:noFill/>
                </a:ln>
                <a:effectLst/>
                <a:uLnTx/>
                <a:uFillTx/>
                <a:latin typeface="Arial"/>
                <a:ea typeface="+mj-ea"/>
                <a:cs typeface="Arial"/>
              </a:rPr>
              <a:t>Title Page Options</a:t>
            </a:r>
          </a:p>
        </p:txBody>
      </p:sp>
      <p:pic>
        <p:nvPicPr>
          <p:cNvPr id="10" name="Picture 9" descr="A city with a river and a bridge&#10;&#10;Description automatically generated with medium confidence">
            <a:extLst>
              <a:ext uri="{FF2B5EF4-FFF2-40B4-BE49-F238E27FC236}">
                <a16:creationId xmlns:a16="http://schemas.microsoft.com/office/drawing/2014/main" id="{50070155-7FCD-0AD0-2103-C4CE0B9803E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-92546"/>
            <a:ext cx="9144000" cy="523604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963924696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 Classic 2">
      <a:majorFont>
        <a:latin typeface="Arial"/>
        <a:ea typeface=""/>
        <a:cs typeface=""/>
        <a:font script="Jpan" typeface="ＭＳ Ｐゴシック"/>
        <a:font script="Hang" typeface="굴림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ajorFont>
      <a:minorFont>
        <a:latin typeface="Arial"/>
        <a:ea typeface=""/>
        <a:cs typeface=""/>
        <a:font script="Jpan" typeface="ＭＳ Ｐゴシック"/>
        <a:font script="Hang" typeface="굴림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>
        <a:solidFill>
          <a:srgbClr val="006DB5"/>
        </a:solidFill>
      </a:spPr>
      <a:bodyPr rtlCol="0" anchor="ctr"/>
      <a:lstStyle>
        <a:defPPr algn="ctr">
          <a:defRPr/>
        </a:defPPr>
      </a:lstStyle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2.xml><?xml version="1.0" encoding="utf-8"?>
<a:theme xmlns:a="http://schemas.openxmlformats.org/drawingml/2006/main" name="1_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3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customXml/_rels/item1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1.xml"/></Relationships>
</file>

<file path=customXml/_rels/item2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2.xml"/></Relationships>
</file>

<file path=customXml/_rels/item3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3.xml"/></Relationships>
</file>

<file path=customXml/_rels/item4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4.xml"/></Relationships>
</file>

<file path=customXml/item1.xml><?xml version="1.0" encoding="utf-8"?>
<?mso-contentType ?>
<spe:Receivers xmlns:spe="http://schemas.microsoft.com/sharepoint/events">
  <Receiver>
    <Name>Document ID Generator</Name>
    <Synchronization>Synchronous</Synchronization>
    <Type>10001</Type>
    <SequenceNumber>1000</SequenceNumber>
    <Url/>
    <Assembly>Microsoft.Office.DocumentManagement, Version=16.0.0.0, Culture=neutral, PublicKeyToken=71e9bce111e9429c</Assembly>
    <Class>Microsoft.Office.DocumentManagement.Internal.DocIdHandler</Class>
    <Data/>
    <Filter/>
  </Receiver>
  <Receiver>
    <Name>Document ID Generator</Name>
    <Synchronization>Synchronous</Synchronization>
    <Type>10002</Type>
    <SequenceNumber>1001</SequenceNumber>
    <Url/>
    <Assembly>Microsoft.Office.DocumentManagement, Version=16.0.0.0, Culture=neutral, PublicKeyToken=71e9bce111e9429c</Assembly>
    <Class>Microsoft.Office.DocumentManagement.Internal.DocIdHandler</Class>
    <Data/>
    <Filter/>
  </Receiver>
  <Receiver>
    <Name>Document ID Generator</Name>
    <Synchronization>Synchronous</Synchronization>
    <Type>10004</Type>
    <SequenceNumber>1002</SequenceNumber>
    <Url/>
    <Assembly>Microsoft.Office.DocumentManagement, Version=16.0.0.0, Culture=neutral, PublicKeyToken=71e9bce111e9429c</Assembly>
    <Class>Microsoft.Office.DocumentManagement.Internal.DocIdHandler</Class>
    <Data/>
    <Filter/>
  </Receiver>
  <Receiver>
    <Name>Document ID Generator</Name>
    <Synchronization>Synchronous</Synchronization>
    <Type>10006</Type>
    <SequenceNumber>1003</SequenceNumber>
    <Url/>
    <Assembly>Microsoft.Office.DocumentManagement, Version=16.0.0.0, Culture=neutral, PublicKeyToken=71e9bce111e9429c</Assembly>
    <Class>Microsoft.Office.DocumentManagement.Internal.DocIdHandler</Class>
    <Data/>
    <Filter/>
  </Receiver>
</spe:Receivers>
</file>

<file path=customXml/item2.xml><?xml version="1.0" encoding="utf-8"?>
<ct:contentTypeSchema xmlns:ct="http://schemas.microsoft.com/office/2006/metadata/contentType" xmlns:ma="http://schemas.microsoft.com/office/2006/metadata/properties/metaAttributes" ct:_="" ma:_="" ma:contentTypeName="Document" ma:contentTypeID="0x0101002A1668A38E8809439B6574CBD51CEFED" ma:contentTypeVersion="1" ma:contentTypeDescription="Create a new document." ma:contentTypeScope="" ma:versionID="cbccd418811d616646ea8b18870b4a60">
  <xsd:schema xmlns:xsd="http://www.w3.org/2001/XMLSchema" xmlns:xs="http://www.w3.org/2001/XMLSchema" xmlns:p="http://schemas.microsoft.com/office/2006/metadata/properties" xmlns:ns2="46258a98-f9d9-48c7-aa2d-1c311043cd90" targetNamespace="http://schemas.microsoft.com/office/2006/metadata/properties" ma:root="true" ma:fieldsID="9387bbac97ef7b459e5258da6f6fefc9" ns2:_="">
    <xsd:import namespace="46258a98-f9d9-48c7-aa2d-1c311043cd90"/>
    <xsd:element name="properties">
      <xsd:complexType>
        <xsd:sequence>
          <xsd:element name="documentManagement">
            <xsd:complexType>
              <xsd:all>
                <xsd:element ref="ns2:_dlc_DocId" minOccurs="0"/>
                <xsd:element ref="ns2:_dlc_DocIdUrl" minOccurs="0"/>
                <xsd:element ref="ns2:_dlc_DocIdPersistId" minOccurs="0"/>
                <xsd:element ref="ns2:SharedWithUsers" minOccurs="0"/>
              </xsd:all>
            </xsd:complexType>
          </xsd:element>
        </xsd:sequence>
      </xsd:complex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46258a98-f9d9-48c7-aa2d-1c311043cd90" elementFormDefault="qualified">
    <xsd:import namespace="http://schemas.microsoft.com/office/2006/documentManagement/types"/>
    <xsd:import namespace="http://schemas.microsoft.com/office/infopath/2007/PartnerControls"/>
    <xsd:element name="_dlc_DocId" ma:index="8" nillable="true" ma:displayName="Document ID Value" ma:description="The value of the document ID assigned to this item." ma:internalName="_dlc_DocId" ma:readOnly="true">
      <xsd:simpleType>
        <xsd:restriction base="dms:Text"/>
      </xsd:simpleType>
    </xsd:element>
    <xsd:element name="_dlc_DocIdUrl" ma:index="9" nillable="true" ma:displayName="Document ID" ma:description="Permanent link to this document." ma:hidden="true" ma:internalName="_dlc_DocIdUrl" ma:readOnly="true">
      <xsd:complexType>
        <xsd:complexContent>
          <xsd:extension base="dms:URL">
            <xsd:sequence>
              <xsd:element name="Url" type="dms:ValidUrl" minOccurs="0" nillable="true"/>
              <xsd:element name="Description" type="xsd:string" nillable="true"/>
            </xsd:sequence>
          </xsd:extension>
        </xsd:complexContent>
      </xsd:complexType>
    </xsd:element>
    <xsd:element name="_dlc_DocIdPersistId" ma:index="10" nillable="true" ma:displayName="Persist ID" ma:description="Keep ID on add." ma:hidden="true" ma:internalName="_dlc_DocIdPersistId" ma:readOnly="true">
      <xsd:simpleType>
        <xsd:restriction base="dms:Boolean"/>
      </xsd:simpleType>
    </xsd:element>
    <xsd:element name="SharedWithUsers" ma:index="11" nillable="true" ma:displayName="Shared With" ma:description="" ma:internalName="SharedWithUsers" ma:readOnly="true">
      <xsd:complexType>
        <xsd:complexContent>
          <xsd:extension base="dms:UserMulti">
            <xsd:sequence>
              <xsd:element name="UserInfo" minOccurs="0" maxOccurs="unbounded">
                <xsd:complexType>
                  <xsd:sequence>
                    <xsd:element name="DisplayName" type="xsd:string" minOccurs="0"/>
                    <xsd:element name="AccountId" type="dms:UserId" minOccurs="0" nillable="true"/>
                    <xsd:element name="AccountType" type="xsd:string" minOccurs="0"/>
                  </xsd:sequence>
                </xsd:complexType>
              </xsd:element>
            </xsd:sequence>
          </xsd:extension>
        </xsd:complexContent>
      </xsd:complexType>
    </xsd:element>
  </xsd:schema>
  <xsd:schema xmlns="http://schemas.openxmlformats.org/package/2006/metadata/core-properties" xmlns:xsd="http://www.w3.org/2001/XMLSchema" xmlns:xsi="http://www.w3.org/2001/XMLSchema-instance" xmlns:dc="http://purl.org/dc/elements/1.1/" xmlns:dcterms="http://purl.org/dc/terms/" xmlns:odoc="http://schemas.microsoft.com/internal/obd" targetNamespace="http://schemas.openxmlformats.org/package/2006/metadata/core-properties" elementFormDefault="qualified" attributeFormDefault="unqualified" blockDefault="#all">
    <xsd:import namespace="http://purl.org/dc/elements/1.1/" schemaLocation="http://dublincore.org/schemas/xmls/qdc/2003/04/02/dc.xsd"/>
    <xsd:import namespace="http://purl.org/dc/terms/" schemaLocation="http://dublincore.org/schemas/xmls/qdc/2003/04/02/dcterms.xsd"/>
    <xsd:element name="coreProperties" type="CT_coreProperties"/>
    <xsd:complexType name="CT_coreProperties">
      <xsd:all>
        <xsd:element ref="dc:creator" minOccurs="0" maxOccurs="1"/>
        <xsd:element ref="dcterms:created" minOccurs="0" maxOccurs="1"/>
        <xsd:element ref="dc:identifier" minOccurs="0" maxOccurs="1"/>
        <xsd:element name="contentType" minOccurs="0" maxOccurs="1" type="xsd:string" ma:index="0" ma:displayName="Content Type"/>
        <xsd:element ref="dc:title" minOccurs="0" maxOccurs="1" ma:index="4" ma:displayName="Title"/>
        <xsd:element ref="dc:subject" minOccurs="0" maxOccurs="1"/>
        <xsd:element ref="dc:description" minOccurs="0" maxOccurs="1"/>
        <xsd:element name="keywords" minOccurs="0" maxOccurs="1" type="xsd:string"/>
        <xsd:element ref="dc:language" minOccurs="0" maxOccurs="1"/>
        <xsd:element name="category" minOccurs="0" maxOccurs="1" type="xsd:string"/>
        <xsd:element name="version" minOccurs="0" maxOccurs="1" type="xsd:string"/>
        <xsd:element name="revision" minOccurs="0" maxOccurs="1" type="xsd:string">
          <xsd:annotation>
            <xsd:documentation>
                        This value indicates the number of saves or revisions. The application is responsible for updating this value after each revision.
                    </xsd:documentation>
          </xsd:annotation>
        </xsd:element>
        <xsd:element name="lastModifiedBy" minOccurs="0" maxOccurs="1" type="xsd:string"/>
        <xsd:element ref="dcterms:modified" minOccurs="0" maxOccurs="1"/>
        <xsd:element name="contentStatus" minOccurs="0" maxOccurs="1" type="xsd:string"/>
      </xsd:all>
    </xsd:complexType>
  </xsd:schema>
  <xs:schema xmlns:pc="http://schemas.microsoft.com/office/infopath/2007/PartnerControls" xmlns:xs="http://www.w3.org/2001/XMLSchema" targetNamespace="http://schemas.microsoft.com/office/infopath/2007/PartnerControls" elementFormDefault="qualified" attributeFormDefault="unqualified">
    <xs:element name="Person">
      <xs:complexType>
        <xs:sequence>
          <xs:element ref="pc:DisplayName" minOccurs="0"/>
          <xs:element ref="pc:AccountId" minOccurs="0"/>
          <xs:element ref="pc:AccountType" minOccurs="0"/>
        </xs:sequence>
      </xs:complexType>
    </xs:element>
    <xs:element name="DisplayName" type="xs:string"/>
    <xs:element name="AccountId" type="xs:string"/>
    <xs:element name="AccountType" type="xs:string"/>
    <xs:element name="BDCAssociatedEntity">
      <xs:complexType>
        <xs:sequence>
          <xs:element ref="pc:BDCEntity" minOccurs="0" maxOccurs="unbounded"/>
        </xs:sequence>
        <xs:attribute ref="pc:EntityNamespace"/>
        <xs:attribute ref="pc:EntityName"/>
        <xs:attribute ref="pc:SystemInstanceName"/>
        <xs:attribute ref="pc:AssociationName"/>
      </xs:complexType>
    </xs:element>
    <xs:attribute name="EntityNamespace" type="xs:string"/>
    <xs:attribute name="EntityName" type="xs:string"/>
    <xs:attribute name="SystemInstanceName" type="xs:string"/>
    <xs:attribute name="AssociationName" type="xs:string"/>
    <xs:element name="BDCEntity">
      <xs:complexType>
        <xs:sequence>
          <xs:element ref="pc:EntityDisplayName" minOccurs="0"/>
          <xs:element ref="pc:EntityInstanceReference" minOccurs="0"/>
          <xs:element ref="pc:EntityId1" minOccurs="0"/>
          <xs:element ref="pc:EntityId2" minOccurs="0"/>
          <xs:element ref="pc:EntityId3" minOccurs="0"/>
          <xs:element ref="pc:EntityId4" minOccurs="0"/>
          <xs:element ref="pc:EntityId5" minOccurs="0"/>
        </xs:sequence>
      </xs:complexType>
    </xs:element>
    <xs:element name="EntityDisplayName" type="xs:string"/>
    <xs:element name="EntityInstanceReference" type="xs:string"/>
    <xs:element name="EntityId1" type="xs:string"/>
    <xs:element name="EntityId2" type="xs:string"/>
    <xs:element name="EntityId3" type="xs:string"/>
    <xs:element name="EntityId4" type="xs:string"/>
    <xs:element name="EntityId5" type="xs:string"/>
    <xs:element name="Terms">
      <xs:complexType>
        <xs:sequence>
          <xs:element ref="pc:TermInfo" minOccurs="0" maxOccurs="unbounded"/>
        </xs:sequence>
      </xs:complexType>
    </xs:element>
    <xs:element name="TermInfo">
      <xs:complexType>
        <xs:sequence>
          <xs:element ref="pc:TermName" minOccurs="0"/>
          <xs:element ref="pc:TermId" minOccurs="0"/>
        </xs:sequence>
      </xs:complexType>
    </xs:element>
    <xs:element name="TermName" type="xs:string"/>
    <xs:element name="TermId" type="xs:string"/>
  </xs:schema>
</ct:contentTypeSchema>
</file>

<file path=customXml/item3.xml><?xml version="1.0" encoding="utf-8"?>
<p:properties xmlns:p="http://schemas.microsoft.com/office/2006/metadata/properties" xmlns:xsi="http://www.w3.org/2001/XMLSchema-instance" xmlns:pc="http://schemas.microsoft.com/office/infopath/2007/PartnerControls">
  <documentManagement>
    <_dlc_DocId xmlns="46258a98-f9d9-48c7-aa2d-1c311043cd90">JW6PEQZTMYF3-673213127-20</_dlc_DocId>
    <_dlc_DocIdUrl xmlns="46258a98-f9d9-48c7-aa2d-1c311043cd90">
      <Url>http://epanet/office/OCCS/Communications/Media/_layouts/15/DocIdRedir.aspx?ID=JW6PEQZTMYF3-673213127-20</Url>
      <Description>JW6PEQZTMYF3-673213127-20</Description>
    </_dlc_DocIdUrl>
  </documentManagement>
</p:properties>
</file>

<file path=customXml/item4.xml><?xml version="1.0" encoding="utf-8"?>
<?mso-contentType ?>
<FormTemplates xmlns="http://schemas.microsoft.com/sharepoint/v3/contenttype/forms">
  <Display>DocumentLibraryForm</Display>
  <Edit>DocumentLibraryForm</Edit>
  <New>DocumentLibraryForm</New>
</FormTemplates>
</file>

<file path=customXml/itemProps1.xml><?xml version="1.0" encoding="utf-8"?>
<ds:datastoreItem xmlns:ds="http://schemas.openxmlformats.org/officeDocument/2006/customXml" ds:itemID="{6B264ADB-74FB-4100-85D6-110B90D745A0}">
  <ds:schemaRefs>
    <ds:schemaRef ds:uri="http://schemas.microsoft.com/sharepoint/events"/>
  </ds:schemaRefs>
</ds:datastoreItem>
</file>

<file path=customXml/itemProps2.xml><?xml version="1.0" encoding="utf-8"?>
<ds:datastoreItem xmlns:ds="http://schemas.openxmlformats.org/officeDocument/2006/customXml" ds:itemID="{DFBC1C71-59F0-444F-9F2F-02532B85E782}">
  <ds:schemaRefs>
    <ds:schemaRef ds:uri="46258a98-f9d9-48c7-aa2d-1c311043cd90"/>
    <ds:schemaRef ds:uri="http://purl.org/dc/elements/1.1/"/>
    <ds:schemaRef ds:uri="http://purl.org/dc/terms/"/>
    <ds:schemaRef ds:uri="http://schemas.microsoft.com/internal/obd"/>
    <ds:schemaRef ds:uri="http://schemas.microsoft.com/office/2006/documentManagement/types"/>
    <ds:schemaRef ds:uri="http://schemas.microsoft.com/office/2006/metadata/contentType"/>
    <ds:schemaRef ds:uri="http://schemas.microsoft.com/office/2006/metadata/properties"/>
    <ds:schemaRef ds:uri="http://schemas.microsoft.com/office/2006/metadata/properties/metaAttributes"/>
    <ds:schemaRef ds:uri="http://schemas.microsoft.com/office/infopath/2007/PartnerControls"/>
    <ds:schemaRef ds:uri="http://schemas.openxmlformats.org/package/2006/metadata/core-properties"/>
    <ds:schemaRef ds:uri="http://www.w3.org/2001/XMLSchema"/>
  </ds:schemaRefs>
</ds:datastoreItem>
</file>

<file path=customXml/itemProps3.xml><?xml version="1.0" encoding="utf-8"?>
<ds:datastoreItem xmlns:ds="http://schemas.openxmlformats.org/officeDocument/2006/customXml" ds:itemID="{38D958F6-01CA-4A44-B6CA-35C52FBC90FF}">
  <ds:schemaRefs>
    <ds:schemaRef ds:uri="46258a98-f9d9-48c7-aa2d-1c311043cd90"/>
    <ds:schemaRef ds:uri="http://purl.org/dc/dcmitype/"/>
    <ds:schemaRef ds:uri="http://purl.org/dc/elements/1.1/"/>
    <ds:schemaRef ds:uri="http://purl.org/dc/terms/"/>
    <ds:schemaRef ds:uri="http://schemas.microsoft.com/office/2006/documentManagement/types"/>
    <ds:schemaRef ds:uri="http://schemas.microsoft.com/office/2006/metadata/properties"/>
    <ds:schemaRef ds:uri="http://schemas.microsoft.com/office/infopath/2007/PartnerControls"/>
    <ds:schemaRef ds:uri="http://schemas.openxmlformats.org/package/2006/metadata/core-properties"/>
    <ds:schemaRef ds:uri="http://www.w3.org/XML/1998/namespace"/>
  </ds:schemaRefs>
</ds:datastoreItem>
</file>

<file path=customXml/itemProps4.xml><?xml version="1.0" encoding="utf-8"?>
<ds:datastoreItem xmlns:ds="http://schemas.openxmlformats.org/officeDocument/2006/customXml" ds:itemID="{4BDEEF1B-977E-495F-AF8A-BBFF36D7F1F8}">
  <ds:schemaRefs>
    <ds:schemaRef ds:uri="http://schemas.microsoft.com/sharepoint/v3/contenttype/forms"/>
  </ds:schemaRefs>
</ds:datastoreItem>
</file>

<file path=docProps/app.xml><?xml version="1.0" encoding="utf-8"?>
<Properties xmlns="http://schemas.openxmlformats.org/officeDocument/2006/extended-properties" xmlns:vt="http://schemas.openxmlformats.org/officeDocument/2006/docPropsVTypes">
  <TotalTime>68</TotalTime>
  <Words>479</Words>
  <Application>Microsoft Office PowerPoint</Application>
  <PresentationFormat>On-screen Show (16:9)</PresentationFormat>
  <Paragraphs>135</Paragraphs>
  <Slides>46</Slides>
  <Notes>32</Notes>
  <HiddenSlides>0</HiddenSlides>
  <MMClips>0</MMClips>
  <ScaleCrop>false</ScaleCrop>
  <HeadingPairs>
    <vt:vector size="6" baseType="variant">
      <vt:variant>
        <vt:lpstr>Fonts Used</vt:lpstr>
      </vt:variant>
      <vt:variant>
        <vt:i4>4</vt:i4>
      </vt:variant>
      <vt:variant>
        <vt:lpstr>Theme</vt:lpstr>
      </vt:variant>
      <vt:variant>
        <vt:i4>2</vt:i4>
      </vt:variant>
      <vt:variant>
        <vt:lpstr>Slide Titles</vt:lpstr>
      </vt:variant>
      <vt:variant>
        <vt:i4>46</vt:i4>
      </vt:variant>
    </vt:vector>
  </HeadingPairs>
  <TitlesOfParts>
    <vt:vector size="52" baseType="lpstr">
      <vt:lpstr>Arial</vt:lpstr>
      <vt:lpstr>Calibri</vt:lpstr>
      <vt:lpstr>Calibri Light</vt:lpstr>
      <vt:lpstr>Wingdings</vt:lpstr>
      <vt:lpstr>Office Theme</vt:lpstr>
      <vt:lpstr>1_Office Theme</vt:lpstr>
      <vt:lpstr>PowerPoint Presentation</vt:lpstr>
      <vt:lpstr>The Report (Once every 4 Years)</vt:lpstr>
      <vt:lpstr>A changing country</vt:lpstr>
      <vt:lpstr>A changing country</vt:lpstr>
      <vt:lpstr>A changing country</vt:lpstr>
      <vt:lpstr>A changing country</vt:lpstr>
      <vt:lpstr>A changing country</vt:lpstr>
      <vt:lpstr>A changing country</vt:lpstr>
      <vt:lpstr>A changing country</vt:lpstr>
      <vt:lpstr>A changing country</vt:lpstr>
      <vt:lpstr>A changing country</vt:lpstr>
      <vt:lpstr>A changing country</vt:lpstr>
      <vt:lpstr>A changing country</vt:lpstr>
      <vt:lpstr>A changing country</vt:lpstr>
      <vt:lpstr>A changing country</vt:lpstr>
      <vt:lpstr>A changing country</vt:lpstr>
      <vt:lpstr>A changing country</vt:lpstr>
      <vt:lpstr>A changing country</vt:lpstr>
      <vt:lpstr>A changing country</vt:lpstr>
      <vt:lpstr>A changing country</vt:lpstr>
      <vt:lpstr>A changing country</vt:lpstr>
      <vt:lpstr>A changing country</vt:lpstr>
      <vt:lpstr>A changing country</vt:lpstr>
      <vt:lpstr>A changing country</vt:lpstr>
      <vt:lpstr>A changing country</vt:lpstr>
      <vt:lpstr>A changing country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Slide 1</dc:title>
  <dc:creator>Mairead Miller Brady</dc:creator>
  <cp:lastModifiedBy>Andy Fanning</cp:lastModifiedBy>
  <cp:revision>2</cp:revision>
  <dcterms:created xsi:type="dcterms:W3CDTF">2020-09-08T14:55:18Z</dcterms:created>
  <dcterms:modified xsi:type="dcterms:W3CDTF">2024-10-10T07:45:27Z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ContentTypeId">
    <vt:lpwstr>0x0101002A1668A38E8809439B6574CBD51CEFED</vt:lpwstr>
  </property>
  <property fmtid="{D5CDD505-2E9C-101B-9397-08002B2CF9AE}" pid="3" name="_dlc_DocIdItemGuid">
    <vt:lpwstr>8468c90c-15be-4014-86d9-25ecea5d401b</vt:lpwstr>
  </property>
</Properties>
</file>