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svg" ContentType="image/svg+xml"/>
  <Default Extension="xlsx" ContentType="application/vnd.openxmlformats-officedocument.spreadsheetml.sheet"/>
  <Default Extension="xml" ContentType="application/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presentation.xml" ContentType="application/vnd.openxmlformats-officedocument.presentationml.presentation.main+xml"/>
  <Override PartName="/ppt/drawings/drawing1.xml" ContentType="application/vnd.openxmlformats-officedocument.drawingml.chartshapes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Layouts/slideLayout1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slideLayouts/slideLayout48.xml" ContentType="application/vnd.openxmlformats-officedocument.presentationml.slideLayout+xml"/>
  <Override PartName="/ppt/notesSlides/notesSlide7.xml" ContentType="application/vnd.openxmlformats-officedocument.presentationml.notesSlid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slideLayouts/slideLayout2.xml" ContentType="application/vnd.openxmlformats-officedocument.presentationml.slideLayout+xml"/>
  <Override PartName="/ppt/notesMasters/notesMaster1.xml" ContentType="application/vnd.openxmlformats-officedocument.presentationml.notesMaster+xml"/>
  <Override PartName="/ppt/theme/theme1.xml" ContentType="application/vnd.openxmlformats-officedocument.theme+xml"/>
  <Override PartName="/ppt/theme/theme2.xml" ContentType="application/vnd.openxmlformats-officedocument.theme+xml"/>
  <Override PartName="/ppt/charts/chart1.xml" ContentType="application/vnd.openxmlformats-officedocument.drawingml.chart+xml"/>
  <Override PartName="/ppt/charts/style1.xml" ContentType="application/vnd.ms-office.chartstyle+xml"/>
  <Override PartName="/ppt/charts/colors1.xml" ContentType="application/vnd.ms-office.chartcolorstyle+xml"/>
  <Override PartName="/ppt/theme/theme3.xml" ContentType="application/vnd.openxmlformats-officedocument.them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ableStyles.xml" ContentType="application/vnd.openxmlformats-officedocument.presentationml.tableStyles+xml"/>
  <Override PartName="/docProps/core.xml" ContentType="application/vnd.openxmlformats-package.core-properties+xml"/>
  <Override PartName="/docProps/app.xml" ContentType="application/vnd.openxmlformats-officedocument.extended-properties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664" r:id="rId2"/>
  </p:sldMasterIdLst>
  <p:notesMasterIdLst>
    <p:notesMasterId r:id="rId25"/>
  </p:notesMasterIdLst>
  <p:sldIdLst>
    <p:sldId id="282" r:id="rId3"/>
    <p:sldId id="278" r:id="rId4"/>
    <p:sldId id="456" r:id="rId5"/>
    <p:sldId id="303" r:id="rId6"/>
    <p:sldId id="304" r:id="rId7"/>
    <p:sldId id="458" r:id="rId8"/>
    <p:sldId id="454" r:id="rId9"/>
    <p:sldId id="452" r:id="rId10"/>
    <p:sldId id="457" r:id="rId11"/>
    <p:sldId id="453" r:id="rId12"/>
    <p:sldId id="337" r:id="rId13"/>
    <p:sldId id="285" r:id="rId14"/>
    <p:sldId id="286" r:id="rId15"/>
    <p:sldId id="287" r:id="rId16"/>
    <p:sldId id="462" r:id="rId17"/>
    <p:sldId id="455" r:id="rId18"/>
    <p:sldId id="460" r:id="rId19"/>
    <p:sldId id="448" r:id="rId20"/>
    <p:sldId id="459" r:id="rId21"/>
    <p:sldId id="461" r:id="rId22"/>
    <p:sldId id="451" r:id="rId23"/>
    <p:sldId id="450" r:id="rId24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6405" autoAdjust="0"/>
    <p:restoredTop sz="96187" autoAdjust="0"/>
  </p:normalViewPr>
  <p:slideViewPr>
    <p:cSldViewPr snapToGrid="0">
      <p:cViewPr varScale="1">
        <p:scale>
          <a:sx n="61" d="100"/>
          <a:sy n="61" d="100"/>
        </p:scale>
        <p:origin x="828" y="60"/>
      </p:cViewPr>
      <p:guideLst/>
    </p:cSldViewPr>
  </p:slideViewPr>
  <p:outlineViewPr>
    <p:cViewPr>
      <p:scale>
        <a:sx n="33" d="100"/>
        <a:sy n="33" d="100"/>
      </p:scale>
      <p:origin x="0" y="-48"/>
    </p:cViewPr>
  </p:outlin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presProps" Target="presProps.xml"/><Relationship Id="rId3" Type="http://schemas.openxmlformats.org/officeDocument/2006/relationships/slide" Target="slides/slide1.xml"/><Relationship Id="rId21" Type="http://schemas.openxmlformats.org/officeDocument/2006/relationships/slide" Target="slides/slide19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notesMaster" Target="notesMasters/notesMaster1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slide" Target="slides/slide18.xml"/><Relationship Id="rId2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slide" Target="slides/slide22.xml"/><Relationship Id="rId32" Type="http://schemas.openxmlformats.org/officeDocument/2006/relationships/customXml" Target="../customXml/item3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slide" Target="slides/slide21.xml"/><Relationship Id="rId28" Type="http://schemas.openxmlformats.org/officeDocument/2006/relationships/theme" Target="theme/theme1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31" Type="http://schemas.openxmlformats.org/officeDocument/2006/relationships/customXml" Target="../customXml/item2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slide" Target="slides/slide20.xml"/><Relationship Id="rId27" Type="http://schemas.openxmlformats.org/officeDocument/2006/relationships/viewProps" Target="viewProps.xml"/><Relationship Id="rId30" Type="http://schemas.openxmlformats.org/officeDocument/2006/relationships/customXml" Target="../customXml/item1.xml"/></Relationships>
</file>

<file path=ppt/charts/_rels/chart1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.xlsx"/><Relationship Id="rId2" Type="http://schemas.microsoft.com/office/2011/relationships/chartColorStyle" Target="colors1.xml"/><Relationship Id="rId1" Type="http://schemas.microsoft.com/office/2011/relationships/chartStyle" Target="style1.xml"/><Relationship Id="rId4" Type="http://schemas.openxmlformats.org/officeDocument/2006/relationships/chartUserShapes" Target="../drawings/drawing1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9.0168010435821275E-2"/>
          <c:y val="4.1025635001650421E-2"/>
          <c:w val="0.7932844441123158"/>
          <c:h val="0.76820292487805963"/>
        </c:manualLayout>
      </c:layout>
      <c:barChart>
        <c:barDir val="col"/>
        <c:grouping val="clustered"/>
        <c:varyColors val="0"/>
        <c:ser>
          <c:idx val="6"/>
          <c:order val="5"/>
          <c:tx>
            <c:strRef>
              <c:f>'Z:\Annual Reports\2023\Graphs &amp; Maps\Archive\[PM2.5 (25 LV) + Emissions trends 2022 Stations 2023.xlsx]Emssion trends+PM + AQ '!$A$9</c:f>
              <c:strCache>
                <c:ptCount val="1"/>
                <c:pt idx="0">
                  <c:v>Emissions</c:v>
                </c:pt>
              </c:strCache>
            </c:strRef>
          </c:tx>
          <c:spPr>
            <a:solidFill>
              <a:schemeClr val="bg1">
                <a:lumMod val="75000"/>
                <a:alpha val="50000"/>
              </a:schemeClr>
            </a:solidFill>
            <a:ln>
              <a:noFill/>
            </a:ln>
            <a:effectLst/>
          </c:spPr>
          <c:invertIfNegative val="0"/>
          <c:cat>
            <c:numRef>
              <c:f>'[1]Emssion trends+PM + AQ '!$C$3:$O$3</c:f>
              <c:numCache>
                <c:formatCode>General</c:formatCode>
                <c:ptCount val="13"/>
                <c:pt idx="0">
                  <c:v>2010</c:v>
                </c:pt>
                <c:pt idx="1">
                  <c:v>2011</c:v>
                </c:pt>
                <c:pt idx="2">
                  <c:v>2012</c:v>
                </c:pt>
                <c:pt idx="3">
                  <c:v>2013</c:v>
                </c:pt>
                <c:pt idx="4">
                  <c:v>2014</c:v>
                </c:pt>
                <c:pt idx="5">
                  <c:v>2015</c:v>
                </c:pt>
                <c:pt idx="6">
                  <c:v>2016</c:v>
                </c:pt>
                <c:pt idx="7">
                  <c:v>2017</c:v>
                </c:pt>
                <c:pt idx="8">
                  <c:v>2018</c:v>
                </c:pt>
                <c:pt idx="9">
                  <c:v>2019</c:v>
                </c:pt>
                <c:pt idx="10">
                  <c:v>2020</c:v>
                </c:pt>
                <c:pt idx="11">
                  <c:v>2021</c:v>
                </c:pt>
                <c:pt idx="12">
                  <c:v>2022</c:v>
                </c:pt>
              </c:numCache>
            </c:numRef>
          </c:cat>
          <c:val>
            <c:numRef>
              <c:f>'[1]Emssion trends+PM + AQ '!$C$9:$P$9</c:f>
              <c:numCache>
                <c:formatCode>General</c:formatCode>
                <c:ptCount val="14"/>
                <c:pt idx="0">
                  <c:v>15.713344559252853</c:v>
                </c:pt>
                <c:pt idx="1">
                  <c:v>13.880793559292091</c:v>
                </c:pt>
                <c:pt idx="2">
                  <c:v>13.806134268617628</c:v>
                </c:pt>
                <c:pt idx="3">
                  <c:v>14.159743760852054</c:v>
                </c:pt>
                <c:pt idx="4">
                  <c:v>13.602357992292893</c:v>
                </c:pt>
                <c:pt idx="5">
                  <c:v>13.963713782963556</c:v>
                </c:pt>
                <c:pt idx="6">
                  <c:v>14.021562675941782</c:v>
                </c:pt>
                <c:pt idx="7">
                  <c:v>12.896956810835354</c:v>
                </c:pt>
                <c:pt idx="8">
                  <c:v>13.28565157551639</c:v>
                </c:pt>
                <c:pt idx="9">
                  <c:v>12.266288243283078</c:v>
                </c:pt>
                <c:pt idx="10">
                  <c:v>12.355827639263412</c:v>
                </c:pt>
                <c:pt idx="11">
                  <c:v>12.16714428499292</c:v>
                </c:pt>
                <c:pt idx="12">
                  <c:v>10.702997858606849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8166-4AA8-8BFC-F74EEE18DFCF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219"/>
        <c:axId val="553636568"/>
        <c:axId val="553636240"/>
      </c:barChart>
      <c:lineChart>
        <c:grouping val="standard"/>
        <c:varyColors val="0"/>
        <c:ser>
          <c:idx val="1"/>
          <c:order val="1"/>
          <c:tx>
            <c:strRef>
              <c:f>'Z:\Annual Reports\2023\Graphs &amp; Maps\Archive\[PM2.5 (25 LV) + Emissions trends 2022 Stations 2023.xlsx]Emssion trends+PM + AQ '!$A$4</c:f>
              <c:strCache>
                <c:ptCount val="1"/>
                <c:pt idx="0">
                  <c:v>Dublin</c:v>
                </c:pt>
              </c:strCache>
            </c:strRef>
          </c:tx>
          <c:spPr>
            <a:ln w="28575" cap="rnd">
              <a:solidFill>
                <a:schemeClr val="accent2"/>
              </a:solidFill>
              <a:round/>
            </a:ln>
            <a:effectLst/>
          </c:spPr>
          <c:marker>
            <c:symbol val="none"/>
          </c:marker>
          <c:cat>
            <c:numRef>
              <c:f>'[1]Emssion trends+PM + AQ '!$C$3:$P$3</c:f>
              <c:numCache>
                <c:formatCode>General</c:formatCode>
                <c:ptCount val="14"/>
                <c:pt idx="0">
                  <c:v>2010</c:v>
                </c:pt>
                <c:pt idx="1">
                  <c:v>2011</c:v>
                </c:pt>
                <c:pt idx="2">
                  <c:v>2012</c:v>
                </c:pt>
                <c:pt idx="3">
                  <c:v>2013</c:v>
                </c:pt>
                <c:pt idx="4">
                  <c:v>2014</c:v>
                </c:pt>
                <c:pt idx="5">
                  <c:v>2015</c:v>
                </c:pt>
                <c:pt idx="6">
                  <c:v>2016</c:v>
                </c:pt>
                <c:pt idx="7">
                  <c:v>2017</c:v>
                </c:pt>
                <c:pt idx="8">
                  <c:v>2018</c:v>
                </c:pt>
                <c:pt idx="9">
                  <c:v>2019</c:v>
                </c:pt>
                <c:pt idx="10">
                  <c:v>2020</c:v>
                </c:pt>
                <c:pt idx="11">
                  <c:v>2021</c:v>
                </c:pt>
                <c:pt idx="12">
                  <c:v>2022</c:v>
                </c:pt>
                <c:pt idx="13">
                  <c:v>2023</c:v>
                </c:pt>
              </c:numCache>
            </c:numRef>
          </c:cat>
          <c:val>
            <c:numRef>
              <c:f>'[1]Emssion trends+PM + AQ '!$C$4:$P$4</c:f>
              <c:numCache>
                <c:formatCode>General</c:formatCode>
                <c:ptCount val="14"/>
                <c:pt idx="0">
                  <c:v>11.203568794516499</c:v>
                </c:pt>
                <c:pt idx="1">
                  <c:v>9.7461951242074818</c:v>
                </c:pt>
                <c:pt idx="2">
                  <c:v>9.5674430481974362</c:v>
                </c:pt>
                <c:pt idx="3">
                  <c:v>9.9806842524410619</c:v>
                </c:pt>
                <c:pt idx="4">
                  <c:v>8.5213637068704458</c:v>
                </c:pt>
                <c:pt idx="5">
                  <c:v>8.7282259063306586</c:v>
                </c:pt>
                <c:pt idx="6">
                  <c:v>8.5931379706528688</c:v>
                </c:pt>
                <c:pt idx="7">
                  <c:v>7.3965035824079406</c:v>
                </c:pt>
                <c:pt idx="8">
                  <c:v>7.9407064094267348</c:v>
                </c:pt>
                <c:pt idx="9">
                  <c:v>8.9987671232876707</c:v>
                </c:pt>
                <c:pt idx="10">
                  <c:v>7.6051013995112289</c:v>
                </c:pt>
                <c:pt idx="11">
                  <c:v>8.23</c:v>
                </c:pt>
                <c:pt idx="12">
                  <c:v>7.9</c:v>
                </c:pt>
                <c:pt idx="13">
                  <c:v>6.9707344215678235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1-8166-4AA8-8BFC-F74EEE18DFCF}"/>
            </c:ext>
          </c:extLst>
        </c:ser>
        <c:ser>
          <c:idx val="3"/>
          <c:order val="2"/>
          <c:tx>
            <c:strRef>
              <c:f>'Z:\Annual Reports\2023\Graphs &amp; Maps\Archive\[PM2.5 (25 LV) + Emissions trends 2022 Stations 2023.xlsx]Emssion trends+PM + AQ '!$A$6</c:f>
              <c:strCache>
                <c:ptCount val="1"/>
                <c:pt idx="0">
                  <c:v>Cork City</c:v>
                </c:pt>
              </c:strCache>
            </c:strRef>
          </c:tx>
          <c:spPr>
            <a:ln w="28575" cap="rnd">
              <a:solidFill>
                <a:schemeClr val="accent3"/>
              </a:solidFill>
              <a:round/>
            </a:ln>
            <a:effectLst/>
          </c:spPr>
          <c:marker>
            <c:symbol val="none"/>
          </c:marker>
          <c:cat>
            <c:numRef>
              <c:f>'[1]Emssion trends+PM + AQ '!$C$3:$P$3</c:f>
              <c:numCache>
                <c:formatCode>General</c:formatCode>
                <c:ptCount val="14"/>
                <c:pt idx="0">
                  <c:v>2010</c:v>
                </c:pt>
                <c:pt idx="1">
                  <c:v>2011</c:v>
                </c:pt>
                <c:pt idx="2">
                  <c:v>2012</c:v>
                </c:pt>
                <c:pt idx="3">
                  <c:v>2013</c:v>
                </c:pt>
                <c:pt idx="4">
                  <c:v>2014</c:v>
                </c:pt>
                <c:pt idx="5">
                  <c:v>2015</c:v>
                </c:pt>
                <c:pt idx="6">
                  <c:v>2016</c:v>
                </c:pt>
                <c:pt idx="7">
                  <c:v>2017</c:v>
                </c:pt>
                <c:pt idx="8">
                  <c:v>2018</c:v>
                </c:pt>
                <c:pt idx="9">
                  <c:v>2019</c:v>
                </c:pt>
                <c:pt idx="10">
                  <c:v>2020</c:v>
                </c:pt>
                <c:pt idx="11">
                  <c:v>2021</c:v>
                </c:pt>
                <c:pt idx="12">
                  <c:v>2022</c:v>
                </c:pt>
                <c:pt idx="13">
                  <c:v>2023</c:v>
                </c:pt>
              </c:numCache>
            </c:numRef>
          </c:cat>
          <c:val>
            <c:numRef>
              <c:f>'[1]Emssion trends+PM + AQ '!$C$6:$P$6</c:f>
              <c:numCache>
                <c:formatCode>General</c:formatCode>
                <c:ptCount val="14"/>
                <c:pt idx="0">
                  <c:v>14.864071856287424</c:v>
                </c:pt>
                <c:pt idx="1">
                  <c:v>11.739832869080789</c:v>
                </c:pt>
                <c:pt idx="2">
                  <c:v>9.3573770491803341</c:v>
                </c:pt>
                <c:pt idx="3">
                  <c:v>10.96849710982659</c:v>
                </c:pt>
                <c:pt idx="4">
                  <c:v>8.0605166051660522</c:v>
                </c:pt>
                <c:pt idx="5">
                  <c:v>6.8298630136986338</c:v>
                </c:pt>
                <c:pt idx="6">
                  <c:v>7.0672131147540984</c:v>
                </c:pt>
                <c:pt idx="7">
                  <c:v>5.7253443526170775</c:v>
                </c:pt>
                <c:pt idx="8">
                  <c:v>8.4043909348441908</c:v>
                </c:pt>
                <c:pt idx="9">
                  <c:v>8.1706043956043946</c:v>
                </c:pt>
                <c:pt idx="10">
                  <c:v>6.9760928961748698</c:v>
                </c:pt>
                <c:pt idx="11">
                  <c:v>7.67</c:v>
                </c:pt>
                <c:pt idx="12">
                  <c:v>5</c:v>
                </c:pt>
                <c:pt idx="13">
                  <c:v>5.785753424657532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2-8166-4AA8-8BFC-F74EEE18DFCF}"/>
            </c:ext>
          </c:extLst>
        </c:ser>
        <c:ser>
          <c:idx val="4"/>
          <c:order val="3"/>
          <c:tx>
            <c:strRef>
              <c:f>'Z:\Annual Reports\2023\Graphs &amp; Maps\Archive\[PM2.5 (25 LV) + Emissions trends 2022 Stations 2023.xlsx]Emssion trends+PM + AQ '!$A$7</c:f>
              <c:strCache>
                <c:ptCount val="1"/>
                <c:pt idx="0">
                  <c:v>Large Towns</c:v>
                </c:pt>
              </c:strCache>
            </c:strRef>
          </c:tx>
          <c:spPr>
            <a:ln w="28575" cap="rnd">
              <a:solidFill>
                <a:srgbClr val="7030A0"/>
              </a:solidFill>
              <a:round/>
            </a:ln>
            <a:effectLst/>
          </c:spPr>
          <c:marker>
            <c:symbol val="none"/>
          </c:marker>
          <c:cat>
            <c:numRef>
              <c:f>'[1]Emssion trends+PM + AQ '!$C$3:$P$3</c:f>
              <c:numCache>
                <c:formatCode>General</c:formatCode>
                <c:ptCount val="14"/>
                <c:pt idx="0">
                  <c:v>2010</c:v>
                </c:pt>
                <c:pt idx="1">
                  <c:v>2011</c:v>
                </c:pt>
                <c:pt idx="2">
                  <c:v>2012</c:v>
                </c:pt>
                <c:pt idx="3">
                  <c:v>2013</c:v>
                </c:pt>
                <c:pt idx="4">
                  <c:v>2014</c:v>
                </c:pt>
                <c:pt idx="5">
                  <c:v>2015</c:v>
                </c:pt>
                <c:pt idx="6">
                  <c:v>2016</c:v>
                </c:pt>
                <c:pt idx="7">
                  <c:v>2017</c:v>
                </c:pt>
                <c:pt idx="8">
                  <c:v>2018</c:v>
                </c:pt>
                <c:pt idx="9">
                  <c:v>2019</c:v>
                </c:pt>
                <c:pt idx="10">
                  <c:v>2020</c:v>
                </c:pt>
                <c:pt idx="11">
                  <c:v>2021</c:v>
                </c:pt>
                <c:pt idx="12">
                  <c:v>2022</c:v>
                </c:pt>
                <c:pt idx="13">
                  <c:v>2023</c:v>
                </c:pt>
              </c:numCache>
            </c:numRef>
          </c:cat>
          <c:val>
            <c:numRef>
              <c:f>'[1]Emssion trends+PM + AQ '!$C$7:$P$7</c:f>
              <c:numCache>
                <c:formatCode>General</c:formatCode>
                <c:ptCount val="14"/>
                <c:pt idx="0">
                  <c:v>16.395488424242419</c:v>
                </c:pt>
                <c:pt idx="1">
                  <c:v>14.128656998257842</c:v>
                </c:pt>
                <c:pt idx="2">
                  <c:v>11.791360623595487</c:v>
                </c:pt>
                <c:pt idx="3">
                  <c:v>12.457370391585163</c:v>
                </c:pt>
                <c:pt idx="4">
                  <c:v>11.685999999999996</c:v>
                </c:pt>
                <c:pt idx="5">
                  <c:v>9.0098901098901063</c:v>
                </c:pt>
                <c:pt idx="6">
                  <c:v>9.4589506172839517</c:v>
                </c:pt>
                <c:pt idx="7">
                  <c:v>8.4590909090909072</c:v>
                </c:pt>
                <c:pt idx="8">
                  <c:v>7.7853462603878123</c:v>
                </c:pt>
                <c:pt idx="9">
                  <c:v>10.17500652315721</c:v>
                </c:pt>
                <c:pt idx="10">
                  <c:v>9.5210455649390049</c:v>
                </c:pt>
                <c:pt idx="11">
                  <c:v>10.125</c:v>
                </c:pt>
                <c:pt idx="12">
                  <c:v>11</c:v>
                </c:pt>
                <c:pt idx="13">
                  <c:v>8.9925215484069589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3-8166-4AA8-8BFC-F74EEE18DFCF}"/>
            </c:ext>
          </c:extLst>
        </c:ser>
        <c:ser>
          <c:idx val="5"/>
          <c:order val="4"/>
          <c:tx>
            <c:strRef>
              <c:f>'Z:\Annual Reports\2023\Graphs &amp; Maps\Archive\[PM2.5 (25 LV) + Emissions trends 2022 Stations 2023.xlsx]Emssion trends+PM + AQ '!$A$8</c:f>
              <c:strCache>
                <c:ptCount val="1"/>
                <c:pt idx="0">
                  <c:v>Small Towns</c:v>
                </c:pt>
              </c:strCache>
            </c:strRef>
          </c:tx>
          <c:spPr>
            <a:ln w="28575" cap="rnd">
              <a:solidFill>
                <a:schemeClr val="accent6"/>
              </a:solidFill>
              <a:round/>
            </a:ln>
            <a:effectLst/>
          </c:spPr>
          <c:marker>
            <c:symbol val="none"/>
          </c:marker>
          <c:cat>
            <c:numRef>
              <c:f>'[1]Emssion trends+PM + AQ '!$C$3:$P$3</c:f>
              <c:numCache>
                <c:formatCode>General</c:formatCode>
                <c:ptCount val="14"/>
                <c:pt idx="0">
                  <c:v>2010</c:v>
                </c:pt>
                <c:pt idx="1">
                  <c:v>2011</c:v>
                </c:pt>
                <c:pt idx="2">
                  <c:v>2012</c:v>
                </c:pt>
                <c:pt idx="3">
                  <c:v>2013</c:v>
                </c:pt>
                <c:pt idx="4">
                  <c:v>2014</c:v>
                </c:pt>
                <c:pt idx="5">
                  <c:v>2015</c:v>
                </c:pt>
                <c:pt idx="6">
                  <c:v>2016</c:v>
                </c:pt>
                <c:pt idx="7">
                  <c:v>2017</c:v>
                </c:pt>
                <c:pt idx="8">
                  <c:v>2018</c:v>
                </c:pt>
                <c:pt idx="9">
                  <c:v>2019</c:v>
                </c:pt>
                <c:pt idx="10">
                  <c:v>2020</c:v>
                </c:pt>
                <c:pt idx="11">
                  <c:v>2021</c:v>
                </c:pt>
                <c:pt idx="12">
                  <c:v>2022</c:v>
                </c:pt>
                <c:pt idx="13">
                  <c:v>2023</c:v>
                </c:pt>
              </c:numCache>
            </c:numRef>
          </c:cat>
          <c:val>
            <c:numRef>
              <c:f>'[1]Emssion trends+PM + AQ '!$C$8:$P$8</c:f>
              <c:numCache>
                <c:formatCode>General</c:formatCode>
                <c:ptCount val="14"/>
                <c:pt idx="0">
                  <c:v>16.395488424242419</c:v>
                </c:pt>
                <c:pt idx="1">
                  <c:v>10.045018249069191</c:v>
                </c:pt>
                <c:pt idx="2">
                  <c:v>9.0964848390929323</c:v>
                </c:pt>
                <c:pt idx="3">
                  <c:v>15.588402867081744</c:v>
                </c:pt>
                <c:pt idx="4">
                  <c:v>13.345146755227983</c:v>
                </c:pt>
                <c:pt idx="5">
                  <c:v>10.138392857142856</c:v>
                </c:pt>
                <c:pt idx="6">
                  <c:v>11.200914634146338</c:v>
                </c:pt>
                <c:pt idx="7">
                  <c:v>9.2049861495844869</c:v>
                </c:pt>
                <c:pt idx="8">
                  <c:v>9.6457743153918738</c:v>
                </c:pt>
                <c:pt idx="9">
                  <c:v>8.9031050228310473</c:v>
                </c:pt>
                <c:pt idx="10">
                  <c:v>8.8681930349553344</c:v>
                </c:pt>
                <c:pt idx="11">
                  <c:v>8.8099999999999987</c:v>
                </c:pt>
                <c:pt idx="12">
                  <c:v>8.5</c:v>
                </c:pt>
                <c:pt idx="13">
                  <c:v>7.1634246575342493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4-8166-4AA8-8BFC-F74EEE18DFCF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marker val="1"/>
        <c:smooth val="0"/>
        <c:axId val="564420232"/>
        <c:axId val="564420560"/>
        <c:extLst>
          <c:ext xmlns:c15="http://schemas.microsoft.com/office/drawing/2012/chart" uri="{02D57815-91ED-43cb-92C2-25804820EDAC}">
            <c15:filteredLineSeries>
              <c15:ser>
                <c:idx val="0"/>
                <c:order val="0"/>
                <c:tx>
                  <c:strRef>
                    <c:extLst>
                      <c:ext uri="{02D57815-91ED-43cb-92C2-25804820EDAC}">
                        <c15:formulaRef>
                          <c15:sqref>'trends (2)'!#REF!</c15:sqref>
                        </c15:formulaRef>
                      </c:ext>
                    </c:extLst>
                    <c:strCache>
                      <c:ptCount val="1"/>
                      <c:pt idx="0">
                        <c:v>#REF!</c:v>
                      </c:pt>
                    </c:strCache>
                  </c:strRef>
                </c:tx>
                <c:spPr>
                  <a:ln w="28575" cap="rnd">
                    <a:solidFill>
                      <a:schemeClr val="accent1"/>
                    </a:solidFill>
                    <a:round/>
                  </a:ln>
                  <a:effectLst/>
                </c:spPr>
                <c:marker>
                  <c:symbol val="none"/>
                </c:marker>
                <c:cat>
                  <c:numRef>
                    <c:extLst>
                      <c:ext uri="{02D57815-91ED-43cb-92C2-25804820EDAC}">
                        <c15:formulaRef>
                          <c15:sqref>'[1]Emssion trends+PM + AQ '!$C$3:$P$3</c15:sqref>
                        </c15:formulaRef>
                      </c:ext>
                    </c:extLst>
                    <c:numCache>
                      <c:formatCode>General</c:formatCode>
                      <c:ptCount val="14"/>
                      <c:pt idx="0">
                        <c:v>2010</c:v>
                      </c:pt>
                      <c:pt idx="1">
                        <c:v>2011</c:v>
                      </c:pt>
                      <c:pt idx="2">
                        <c:v>2012</c:v>
                      </c:pt>
                      <c:pt idx="3">
                        <c:v>2013</c:v>
                      </c:pt>
                      <c:pt idx="4">
                        <c:v>2014</c:v>
                      </c:pt>
                      <c:pt idx="5">
                        <c:v>2015</c:v>
                      </c:pt>
                      <c:pt idx="6">
                        <c:v>2016</c:v>
                      </c:pt>
                      <c:pt idx="7">
                        <c:v>2017</c:v>
                      </c:pt>
                      <c:pt idx="8">
                        <c:v>2018</c:v>
                      </c:pt>
                      <c:pt idx="9">
                        <c:v>2019</c:v>
                      </c:pt>
                      <c:pt idx="10">
                        <c:v>2020</c:v>
                      </c:pt>
                      <c:pt idx="11">
                        <c:v>2021</c:v>
                      </c:pt>
                      <c:pt idx="12">
                        <c:v>2022</c:v>
                      </c:pt>
                      <c:pt idx="13">
                        <c:v>2023</c:v>
                      </c:pt>
                    </c:numCache>
                  </c:numRef>
                </c:cat>
                <c:val>
                  <c:numRef>
                    <c:extLst>
                      <c:ext uri="{02D57815-91ED-43cb-92C2-25804820EDAC}">
                        <c15:formulaRef>
                          <c15:sqref>'trends (2)'!#REF!</c15:sqref>
                        </c15:formulaRef>
                      </c:ext>
                    </c:extLst>
                    <c:numCache>
                      <c:formatCode>General</c:formatCode>
                      <c:ptCount val="1"/>
                      <c:pt idx="0">
                        <c:v>1</c:v>
                      </c:pt>
                    </c:numCache>
                  </c:numRef>
                </c:val>
                <c:smooth val="0"/>
                <c:extLst>
                  <c:ext xmlns:c16="http://schemas.microsoft.com/office/drawing/2014/chart" uri="{C3380CC4-5D6E-409C-BE32-E72D297353CC}">
                    <c16:uniqueId val="{00000005-8166-4AA8-8BFC-F74EEE18DFCF}"/>
                  </c:ext>
                </c:extLst>
              </c15:ser>
            </c15:filteredLineSeries>
          </c:ext>
        </c:extLst>
      </c:lineChart>
      <c:catAx>
        <c:axId val="564420232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/>
            </a:solidFill>
            <a:round/>
          </a:ln>
          <a:effectLst/>
        </c:spPr>
        <c:txPr>
          <a:bodyPr rot="-5400000" spcFirstLastPara="1" vertOverflow="ellipsis" wrap="square" anchor="ctr" anchorCtr="1"/>
          <a:lstStyle/>
          <a:p>
            <a:pPr>
              <a:defRPr sz="900" b="0" i="0" u="none" strike="noStrike" kern="1200" baseline="0">
                <a:solidFill>
                  <a:sysClr val="windowText" lastClr="000000"/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564420560"/>
        <c:crosses val="autoZero"/>
        <c:auto val="1"/>
        <c:lblAlgn val="ctr"/>
        <c:lblOffset val="100"/>
        <c:noMultiLvlLbl val="0"/>
      </c:catAx>
      <c:valAx>
        <c:axId val="564420560"/>
        <c:scaling>
          <c:orientation val="minMax"/>
          <c:max val="30"/>
        </c:scaling>
        <c:delete val="0"/>
        <c:axPos val="l"/>
        <c:title>
          <c:tx>
            <c:rich>
              <a:bodyPr rot="-5400000" spcFirstLastPara="1" vertOverflow="ellipsis" vert="horz" wrap="square" anchor="ctr" anchorCtr="1"/>
              <a:lstStyle/>
              <a:p>
                <a:pPr>
                  <a:defRPr sz="800" b="0" i="0" u="none" strike="noStrike" kern="1200" baseline="0">
                    <a:solidFill>
                      <a:sysClr val="windowText" lastClr="000000"/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en-IE" sz="800">
                    <a:solidFill>
                      <a:sysClr val="windowText" lastClr="000000"/>
                    </a:solidFill>
                  </a:rPr>
                  <a:t>Annual</a:t>
                </a:r>
                <a:r>
                  <a:rPr lang="en-IE" sz="800" baseline="0">
                    <a:solidFill>
                      <a:sysClr val="windowText" lastClr="000000"/>
                    </a:solidFill>
                  </a:rPr>
                  <a:t> Mean </a:t>
                </a:r>
                <a:r>
                  <a:rPr lang="en-IE" sz="800" baseline="0">
                    <a:solidFill>
                      <a:sysClr val="windowText" lastClr="000000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µg/m</a:t>
                </a:r>
                <a:r>
                  <a:rPr lang="en-IE" sz="800" baseline="30000">
                    <a:solidFill>
                      <a:sysClr val="windowText" lastClr="000000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3</a:t>
                </a:r>
                <a:endParaRPr lang="en-IE" sz="800">
                  <a:solidFill>
                    <a:sysClr val="windowText" lastClr="000000"/>
                  </a:solidFill>
                </a:endParaRPr>
              </a:p>
            </c:rich>
          </c:tx>
          <c:layout>
            <c:manualLayout>
              <c:xMode val="edge"/>
              <c:yMode val="edge"/>
              <c:x val="2.3322054729127632E-2"/>
              <c:y val="0.27583507114429429"/>
            </c:manualLayout>
          </c:layout>
          <c:overlay val="0"/>
          <c:spPr>
            <a:noFill/>
            <a:ln>
              <a:noFill/>
            </a:ln>
            <a:effectLst/>
          </c:spPr>
          <c:txPr>
            <a:bodyPr rot="-5400000" spcFirstLastPara="1" vertOverflow="ellipsis" vert="horz" wrap="square" anchor="ctr" anchorCtr="1"/>
            <a:lstStyle/>
            <a:p>
              <a:pPr>
                <a:defRPr sz="800" b="0" i="0" u="none" strike="noStrike" kern="1200" baseline="0">
                  <a:solidFill>
                    <a:sysClr val="windowText" lastClr="000000"/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</c:title>
        <c:numFmt formatCode="General" sourceLinked="1"/>
        <c:majorTickMark val="out"/>
        <c:minorTickMark val="none"/>
        <c:tickLblPos val="nextTo"/>
        <c:spPr>
          <a:noFill/>
          <a:ln>
            <a:solidFill>
              <a:schemeClr val="tx1"/>
            </a:solidFill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ysClr val="windowText" lastClr="000000"/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564420232"/>
        <c:crosses val="autoZero"/>
        <c:crossBetween val="between"/>
      </c:valAx>
      <c:valAx>
        <c:axId val="553636240"/>
        <c:scaling>
          <c:orientation val="minMax"/>
        </c:scaling>
        <c:delete val="0"/>
        <c:axPos val="r"/>
        <c:title>
          <c:tx>
            <c:rich>
              <a:bodyPr rot="-5400000" spcFirstLastPara="1" vertOverflow="ellipsis" vert="horz" wrap="square" anchor="ctr" anchorCtr="1"/>
              <a:lstStyle/>
              <a:p>
                <a:pPr>
                  <a:defRPr sz="800" b="0" i="0" u="none" strike="noStrike" kern="1200" baseline="0">
                    <a:solidFill>
                      <a:sysClr val="windowText" lastClr="000000"/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en-IE" sz="800" baseline="0">
                    <a:solidFill>
                      <a:sysClr val="windowText" lastClr="000000"/>
                    </a:solidFill>
                  </a:rPr>
                  <a:t>Emissions in kt</a:t>
                </a:r>
              </a:p>
            </c:rich>
          </c:tx>
          <c:overlay val="0"/>
          <c:spPr>
            <a:noFill/>
            <a:ln>
              <a:noFill/>
            </a:ln>
            <a:effectLst/>
          </c:spPr>
          <c:txPr>
            <a:bodyPr rot="-5400000" spcFirstLastPara="1" vertOverflow="ellipsis" vert="horz" wrap="square" anchor="ctr" anchorCtr="1"/>
            <a:lstStyle/>
            <a:p>
              <a:pPr>
                <a:defRPr sz="800" b="0" i="0" u="none" strike="noStrike" kern="1200" baseline="0">
                  <a:solidFill>
                    <a:sysClr val="windowText" lastClr="000000"/>
                  </a:solidFill>
                  <a:latin typeface="+mn-lt"/>
                  <a:ea typeface="+mn-ea"/>
                  <a:cs typeface="+mn-cs"/>
                </a:defRPr>
              </a:pPr>
              <a:endParaRPr lang="en-US"/>
            </a:p>
          </c:txPr>
        </c:title>
        <c:numFmt formatCode="General" sourceLinked="1"/>
        <c:majorTickMark val="out"/>
        <c:minorTickMark val="none"/>
        <c:tickLblPos val="nextTo"/>
        <c:spPr>
          <a:noFill/>
          <a:ln>
            <a:solidFill>
              <a:schemeClr val="bg1">
                <a:lumMod val="75000"/>
              </a:schemeClr>
            </a:solidFill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553636568"/>
        <c:crosses val="max"/>
        <c:crossBetween val="between"/>
      </c:valAx>
      <c:catAx>
        <c:axId val="553636568"/>
        <c:scaling>
          <c:orientation val="minMax"/>
        </c:scaling>
        <c:delete val="1"/>
        <c:axPos val="b"/>
        <c:numFmt formatCode="General" sourceLinked="1"/>
        <c:majorTickMark val="out"/>
        <c:minorTickMark val="none"/>
        <c:tickLblPos val="nextTo"/>
        <c:crossAx val="553636240"/>
        <c:crosses val="autoZero"/>
        <c:auto val="1"/>
        <c:lblAlgn val="ctr"/>
        <c:lblOffset val="100"/>
        <c:noMultiLvlLbl val="0"/>
      </c:catAx>
      <c:spPr>
        <a:noFill/>
        <a:ln>
          <a:noFill/>
        </a:ln>
        <a:effectLst/>
      </c:spPr>
    </c:plotArea>
    <c:legend>
      <c:legendPos val="b"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6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legend>
    <c:plotVisOnly val="1"/>
    <c:dispBlanksAs val="gap"/>
    <c:showDLblsOverMax val="0"/>
  </c:chart>
  <c:spPr>
    <a:solidFill>
      <a:schemeClr val="bg1"/>
    </a:solidFill>
    <a:ln w="9525" cap="flat" cmpd="sng" algn="ctr">
      <a:noFill/>
      <a:round/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  <c:userShapes r:id="rId4"/>
</c:chartSpace>
</file>

<file path=ppt/charts/colors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drawings/drawing1.xml><?xml version="1.0" encoding="utf-8"?>
<c:userShapes xmlns:c="http://schemas.openxmlformats.org/drawingml/2006/chart">
  <cdr:relSizeAnchor xmlns:cdr="http://schemas.openxmlformats.org/drawingml/2006/chartDrawing">
    <cdr:from>
      <cdr:x>0.09152</cdr:x>
      <cdr:y>0.17944</cdr:y>
    </cdr:from>
    <cdr:to>
      <cdr:x>0.80899</cdr:x>
      <cdr:y>0.1813</cdr:y>
    </cdr:to>
    <cdr:sp macro="" textlink="">
      <cdr:nvSpPr>
        <cdr:cNvPr id="2" name="Line 2">
          <a:extLst xmlns:a="http://schemas.openxmlformats.org/drawingml/2006/main">
            <a:ext uri="{FF2B5EF4-FFF2-40B4-BE49-F238E27FC236}">
              <a16:creationId xmlns:a16="http://schemas.microsoft.com/office/drawing/2014/main" id="{B5A7B3F4-936E-4AE6-81DC-DDABDD6AA984}"/>
            </a:ext>
          </a:extLst>
        </cdr:cNvPr>
        <cdr:cNvSpPr>
          <a:spLocks xmlns:a="http://schemas.openxmlformats.org/drawingml/2006/main" noChangeShapeType="1"/>
        </cdr:cNvSpPr>
      </cdr:nvSpPr>
      <cdr:spPr bwMode="auto">
        <a:xfrm xmlns:a="http://schemas.openxmlformats.org/drawingml/2006/main">
          <a:off x="871515" y="608273"/>
          <a:ext cx="6832581" cy="6304"/>
        </a:xfrm>
        <a:custGeom xmlns:a="http://schemas.openxmlformats.org/drawingml/2006/main">
          <a:avLst/>
          <a:gdLst>
            <a:gd name="connsiteX0" fmla="*/ 0 w 6911206"/>
            <a:gd name="connsiteY0" fmla="*/ 0 h 20231"/>
            <a:gd name="connsiteX1" fmla="*/ 6911206 w 6911206"/>
            <a:gd name="connsiteY1" fmla="*/ 20231 h 20231"/>
            <a:gd name="connsiteX0" fmla="*/ 0 w 6942956"/>
            <a:gd name="connsiteY0" fmla="*/ 0 h 102781"/>
            <a:gd name="connsiteX1" fmla="*/ 6942956 w 6942956"/>
            <a:gd name="connsiteY1" fmla="*/ 102781 h 102781"/>
            <a:gd name="connsiteX0" fmla="*/ 0 w 6854056"/>
            <a:gd name="connsiteY0" fmla="*/ 17869 h 17869"/>
            <a:gd name="connsiteX1" fmla="*/ 6854056 w 6854056"/>
            <a:gd name="connsiteY1" fmla="*/ 0 h 17869"/>
            <a:gd name="connsiteX0" fmla="*/ 0 w 6834979"/>
            <a:gd name="connsiteY0" fmla="*/ 16255 h 16255"/>
            <a:gd name="connsiteX1" fmla="*/ 6834979 w 6834979"/>
            <a:gd name="connsiteY1" fmla="*/ 0 h 16255"/>
            <a:gd name="connsiteX0" fmla="*/ 0 w 6830097"/>
            <a:gd name="connsiteY0" fmla="*/ 8917 h 8917"/>
            <a:gd name="connsiteX1" fmla="*/ 6830097 w 6830097"/>
            <a:gd name="connsiteY1" fmla="*/ 0 h 8917"/>
            <a:gd name="connsiteX0" fmla="*/ 0 w 10000"/>
            <a:gd name="connsiteY0" fmla="*/ 5885 h 5885"/>
            <a:gd name="connsiteX1" fmla="*/ 10000 w 10000"/>
            <a:gd name="connsiteY1" fmla="*/ 0 h 5885"/>
            <a:gd name="connsiteX0" fmla="*/ 0 w 10000"/>
            <a:gd name="connsiteY0" fmla="*/ 3008 h 3008"/>
            <a:gd name="connsiteX1" fmla="*/ 10000 w 10000"/>
            <a:gd name="connsiteY1" fmla="*/ 0 h 3008"/>
          </a:gdLst>
          <a:ahLst/>
          <a:cxnLst>
            <a:cxn ang="0">
              <a:pos x="connsiteX0" y="connsiteY0"/>
            </a:cxn>
            <a:cxn ang="0">
              <a:pos x="connsiteX1" y="connsiteY1"/>
            </a:cxn>
          </a:cxnLst>
          <a:rect l="l" t="t" r="r" b="b"/>
          <a:pathLst>
            <a:path w="10000" h="3008">
              <a:moveTo>
                <a:pt x="0" y="3008"/>
              </a:moveTo>
              <a:lnTo>
                <a:pt x="10000" y="0"/>
              </a:lnTo>
            </a:path>
          </a:pathLst>
        </a:custGeom>
        <a:noFill xmlns:a="http://schemas.openxmlformats.org/drawingml/2006/main"/>
        <a:ln xmlns:a="http://schemas.openxmlformats.org/drawingml/2006/main" w="25400">
          <a:solidFill>
            <a:srgbClr val="FF0000"/>
          </a:solidFill>
          <a:prstDash val="dash"/>
          <a:round/>
          <a:headEnd/>
          <a:tailEnd/>
        </a:ln>
      </cdr:spPr>
      <cdr:txBody>
        <a:bodyPr xmlns:a="http://schemas.openxmlformats.org/drawingml/2006/main"/>
        <a:lstStyle xmlns:a="http://schemas.openxmlformats.org/drawingml/2006/main">
          <a:lvl1pPr marL="0" indent="0">
            <a:defRPr sz="1100">
              <a:latin typeface="+mn-lt"/>
              <a:ea typeface="+mn-ea"/>
              <a:cs typeface="+mn-cs"/>
            </a:defRPr>
          </a:lvl1pPr>
          <a:lvl2pPr marL="457200" indent="0">
            <a:defRPr sz="1100">
              <a:latin typeface="+mn-lt"/>
              <a:ea typeface="+mn-ea"/>
              <a:cs typeface="+mn-cs"/>
            </a:defRPr>
          </a:lvl2pPr>
          <a:lvl3pPr marL="914400" indent="0">
            <a:defRPr sz="1100">
              <a:latin typeface="+mn-lt"/>
              <a:ea typeface="+mn-ea"/>
              <a:cs typeface="+mn-cs"/>
            </a:defRPr>
          </a:lvl3pPr>
          <a:lvl4pPr marL="1371600" indent="0">
            <a:defRPr sz="1100">
              <a:latin typeface="+mn-lt"/>
              <a:ea typeface="+mn-ea"/>
              <a:cs typeface="+mn-cs"/>
            </a:defRPr>
          </a:lvl4pPr>
          <a:lvl5pPr marL="1828800" indent="0">
            <a:defRPr sz="1100">
              <a:latin typeface="+mn-lt"/>
              <a:ea typeface="+mn-ea"/>
              <a:cs typeface="+mn-cs"/>
            </a:defRPr>
          </a:lvl5pPr>
          <a:lvl6pPr marL="2286000" indent="0">
            <a:defRPr sz="1100">
              <a:latin typeface="+mn-lt"/>
              <a:ea typeface="+mn-ea"/>
              <a:cs typeface="+mn-cs"/>
            </a:defRPr>
          </a:lvl6pPr>
          <a:lvl7pPr marL="2743200" indent="0">
            <a:defRPr sz="1100">
              <a:latin typeface="+mn-lt"/>
              <a:ea typeface="+mn-ea"/>
              <a:cs typeface="+mn-cs"/>
            </a:defRPr>
          </a:lvl7pPr>
          <a:lvl8pPr marL="3200400" indent="0">
            <a:defRPr sz="1100">
              <a:latin typeface="+mn-lt"/>
              <a:ea typeface="+mn-ea"/>
              <a:cs typeface="+mn-cs"/>
            </a:defRPr>
          </a:lvl8pPr>
          <a:lvl9pPr marL="3657600" indent="0">
            <a:defRPr sz="1100">
              <a:latin typeface="+mn-lt"/>
              <a:ea typeface="+mn-ea"/>
              <a:cs typeface="+mn-cs"/>
            </a:defRPr>
          </a:lvl9pPr>
        </a:lstStyle>
        <a:p xmlns:a="http://schemas.openxmlformats.org/drawingml/2006/main">
          <a:endParaRPr lang="en-US"/>
        </a:p>
      </cdr:txBody>
    </cdr:sp>
  </cdr:relSizeAnchor>
  <cdr:relSizeAnchor xmlns:cdr="http://schemas.openxmlformats.org/drawingml/2006/chartDrawing">
    <cdr:from>
      <cdr:x>0.08817</cdr:x>
      <cdr:y>0.67866</cdr:y>
    </cdr:from>
    <cdr:to>
      <cdr:x>0.80678</cdr:x>
      <cdr:y>0.68298</cdr:y>
    </cdr:to>
    <cdr:cxnSp macro="">
      <cdr:nvCxnSpPr>
        <cdr:cNvPr id="3" name="Straight Connector 2">
          <a:extLst xmlns:a="http://schemas.openxmlformats.org/drawingml/2006/main">
            <a:ext uri="{FF2B5EF4-FFF2-40B4-BE49-F238E27FC236}">
              <a16:creationId xmlns:a16="http://schemas.microsoft.com/office/drawing/2014/main" id="{3A8D7FD6-8B68-42EF-B711-0D21CFD8351C}"/>
            </a:ext>
          </a:extLst>
        </cdr:cNvPr>
        <cdr:cNvCxnSpPr/>
      </cdr:nvCxnSpPr>
      <cdr:spPr bwMode="auto">
        <a:xfrm xmlns:a="http://schemas.openxmlformats.org/drawingml/2006/main">
          <a:off x="691411" y="2568057"/>
          <a:ext cx="5635106" cy="16347"/>
        </a:xfrm>
        <a:prstGeom xmlns:a="http://schemas.openxmlformats.org/drawingml/2006/main" prst="line">
          <a:avLst/>
        </a:prstGeom>
        <a:solidFill xmlns:a="http://schemas.openxmlformats.org/drawingml/2006/main">
          <a:srgbClr val="FFFFFF"/>
        </a:solidFill>
        <a:ln xmlns:a="http://schemas.openxmlformats.org/drawingml/2006/main" w="25400" cap="flat" cmpd="sng" algn="ctr">
          <a:solidFill>
            <a:schemeClr val="tx1"/>
          </a:solidFill>
          <a:prstDash val="dash"/>
          <a:round/>
          <a:headEnd type="none" w="med" len="med"/>
          <a:tailEnd type="none" w="med" len="med"/>
        </a:ln>
        <a:effectLst xmlns:a="http://schemas.openxmlformats.org/drawingml/2006/main"/>
      </cdr:spPr>
    </cdr:cxnSp>
  </cdr:relSizeAnchor>
  <cdr:relSizeAnchor xmlns:cdr="http://schemas.openxmlformats.org/drawingml/2006/chartDrawing">
    <cdr:from>
      <cdr:x>0.55556</cdr:x>
      <cdr:y>0.11864</cdr:y>
    </cdr:from>
    <cdr:to>
      <cdr:x>0.75693</cdr:x>
      <cdr:y>0.18604</cdr:y>
    </cdr:to>
    <cdr:sp macro="" textlink="">
      <cdr:nvSpPr>
        <cdr:cNvPr id="6" name="Text Box 2">
          <a:extLst xmlns:a="http://schemas.openxmlformats.org/drawingml/2006/main">
            <a:ext uri="{FF2B5EF4-FFF2-40B4-BE49-F238E27FC236}">
              <a16:creationId xmlns:a16="http://schemas.microsoft.com/office/drawing/2014/main" id="{C1560112-31F3-4DCC-8008-03532D5C2C60}"/>
            </a:ext>
          </a:extLst>
        </cdr:cNvPr>
        <cdr:cNvSpPr txBox="1">
          <a:spLocks xmlns:a="http://schemas.openxmlformats.org/drawingml/2006/main" noChangeArrowheads="1"/>
        </cdr:cNvSpPr>
      </cdr:nvSpPr>
      <cdr:spPr bwMode="auto">
        <a:xfrm xmlns:a="http://schemas.openxmlformats.org/drawingml/2006/main">
          <a:off x="5281145" y="396085"/>
          <a:ext cx="1914213" cy="225016"/>
        </a:xfrm>
        <a:prstGeom xmlns:a="http://schemas.openxmlformats.org/drawingml/2006/main" prst="rect">
          <a:avLst/>
        </a:prstGeom>
        <a:noFill xmlns:a="http://schemas.openxmlformats.org/drawingml/2006/main"/>
        <a:ln xmlns:a="http://schemas.openxmlformats.org/drawingml/2006/main" w="9525">
          <a:noFill/>
          <a:miter lim="800000"/>
          <a:headEnd/>
          <a:tailEnd/>
        </a:ln>
      </cdr:spPr>
      <cdr:txBody>
        <a:bodyPr xmlns:a="http://schemas.openxmlformats.org/drawingml/2006/main" wrap="square" lIns="27432" tIns="22860" rIns="0" bIns="0" anchor="t" upright="1"/>
        <a:lstStyle xmlns:a="http://schemas.openxmlformats.org/drawingml/2006/main">
          <a:lvl1pPr marL="0" indent="0">
            <a:defRPr sz="1100">
              <a:latin typeface="+mn-lt"/>
              <a:ea typeface="+mn-ea"/>
              <a:cs typeface="+mn-cs"/>
            </a:defRPr>
          </a:lvl1pPr>
          <a:lvl2pPr marL="457200" indent="0">
            <a:defRPr sz="1100">
              <a:latin typeface="+mn-lt"/>
              <a:ea typeface="+mn-ea"/>
              <a:cs typeface="+mn-cs"/>
            </a:defRPr>
          </a:lvl2pPr>
          <a:lvl3pPr marL="914400" indent="0">
            <a:defRPr sz="1100">
              <a:latin typeface="+mn-lt"/>
              <a:ea typeface="+mn-ea"/>
              <a:cs typeface="+mn-cs"/>
            </a:defRPr>
          </a:lvl3pPr>
          <a:lvl4pPr marL="1371600" indent="0">
            <a:defRPr sz="1100">
              <a:latin typeface="+mn-lt"/>
              <a:ea typeface="+mn-ea"/>
              <a:cs typeface="+mn-cs"/>
            </a:defRPr>
          </a:lvl4pPr>
          <a:lvl5pPr marL="1828800" indent="0">
            <a:defRPr sz="1100">
              <a:latin typeface="+mn-lt"/>
              <a:ea typeface="+mn-ea"/>
              <a:cs typeface="+mn-cs"/>
            </a:defRPr>
          </a:lvl5pPr>
          <a:lvl6pPr marL="2286000" indent="0">
            <a:defRPr sz="1100">
              <a:latin typeface="+mn-lt"/>
              <a:ea typeface="+mn-ea"/>
              <a:cs typeface="+mn-cs"/>
            </a:defRPr>
          </a:lvl6pPr>
          <a:lvl7pPr marL="2743200" indent="0">
            <a:defRPr sz="1100">
              <a:latin typeface="+mn-lt"/>
              <a:ea typeface="+mn-ea"/>
              <a:cs typeface="+mn-cs"/>
            </a:defRPr>
          </a:lvl7pPr>
          <a:lvl8pPr marL="3200400" indent="0">
            <a:defRPr sz="1100">
              <a:latin typeface="+mn-lt"/>
              <a:ea typeface="+mn-ea"/>
              <a:cs typeface="+mn-cs"/>
            </a:defRPr>
          </a:lvl8pPr>
          <a:lvl9pPr marL="3657600" indent="0">
            <a:defRPr sz="1100">
              <a:latin typeface="+mn-lt"/>
              <a:ea typeface="+mn-ea"/>
              <a:cs typeface="+mn-cs"/>
            </a:defRPr>
          </a:lvl9pPr>
        </a:lstStyle>
        <a:p xmlns:a="http://schemas.openxmlformats.org/drawingml/2006/main">
          <a:pPr algn="just" rtl="0">
            <a:defRPr sz="1000"/>
          </a:pPr>
          <a:r>
            <a:rPr lang="en-US" sz="800" b="0" i="0" strike="noStrike">
              <a:solidFill>
                <a:srgbClr val="000000"/>
              </a:solidFill>
              <a:latin typeface="Arial"/>
              <a:cs typeface="Arial"/>
            </a:rPr>
            <a:t>EU annual</a:t>
          </a:r>
          <a:r>
            <a:rPr lang="en-US" sz="800" b="0" i="0" strike="noStrike" baseline="0">
              <a:solidFill>
                <a:srgbClr val="000000"/>
              </a:solidFill>
              <a:latin typeface="Arial"/>
              <a:cs typeface="Arial"/>
            </a:rPr>
            <a:t> l</a:t>
          </a:r>
          <a:r>
            <a:rPr lang="en-US" sz="800" b="0" i="0" strike="noStrike">
              <a:solidFill>
                <a:srgbClr val="000000"/>
              </a:solidFill>
              <a:latin typeface="Arial"/>
              <a:cs typeface="Arial"/>
            </a:rPr>
            <a:t>imit</a:t>
          </a:r>
          <a:r>
            <a:rPr lang="en-US" sz="800" b="0" i="0" strike="noStrike" baseline="0">
              <a:solidFill>
                <a:srgbClr val="000000"/>
              </a:solidFill>
              <a:latin typeface="Arial"/>
              <a:cs typeface="Arial"/>
            </a:rPr>
            <a:t> v</a:t>
          </a:r>
          <a:r>
            <a:rPr lang="en-US" sz="800" b="0" i="0" strike="noStrike">
              <a:solidFill>
                <a:srgbClr val="000000"/>
              </a:solidFill>
              <a:latin typeface="Arial"/>
              <a:cs typeface="Arial"/>
            </a:rPr>
            <a:t>alue</a:t>
          </a:r>
        </a:p>
      </cdr:txBody>
    </cdr:sp>
  </cdr:relSizeAnchor>
  <cdr:relSizeAnchor xmlns:cdr="http://schemas.openxmlformats.org/drawingml/2006/chartDrawing">
    <cdr:from>
      <cdr:x>0.09912</cdr:x>
      <cdr:y>0.70202</cdr:y>
    </cdr:from>
    <cdr:to>
      <cdr:x>0.29622</cdr:x>
      <cdr:y>0.74724</cdr:y>
    </cdr:to>
    <cdr:sp macro="" textlink="">
      <cdr:nvSpPr>
        <cdr:cNvPr id="7" name="Text Box 2">
          <a:extLst xmlns:a="http://schemas.openxmlformats.org/drawingml/2006/main">
            <a:ext uri="{FF2B5EF4-FFF2-40B4-BE49-F238E27FC236}">
              <a16:creationId xmlns:a16="http://schemas.microsoft.com/office/drawing/2014/main" id="{382D008A-EF4B-45A4-867D-4DD40BE41431}"/>
            </a:ext>
          </a:extLst>
        </cdr:cNvPr>
        <cdr:cNvSpPr txBox="1">
          <a:spLocks xmlns:a="http://schemas.openxmlformats.org/drawingml/2006/main" noChangeArrowheads="1"/>
        </cdr:cNvSpPr>
      </cdr:nvSpPr>
      <cdr:spPr bwMode="auto">
        <a:xfrm xmlns:a="http://schemas.openxmlformats.org/drawingml/2006/main">
          <a:off x="777255" y="2656453"/>
          <a:ext cx="1545594" cy="171113"/>
        </a:xfrm>
        <a:prstGeom xmlns:a="http://schemas.openxmlformats.org/drawingml/2006/main" prst="rect">
          <a:avLst/>
        </a:prstGeom>
        <a:noFill xmlns:a="http://schemas.openxmlformats.org/drawingml/2006/main"/>
        <a:ln xmlns:a="http://schemas.openxmlformats.org/drawingml/2006/main" w="9525">
          <a:noFill/>
          <a:miter lim="800000"/>
          <a:headEnd/>
          <a:tailEnd/>
        </a:ln>
      </cdr:spPr>
      <cdr:txBody>
        <a:bodyPr xmlns:a="http://schemas.openxmlformats.org/drawingml/2006/main" wrap="square" lIns="27432" tIns="22860" rIns="0" bIns="0" anchor="t" upright="1"/>
        <a:lstStyle xmlns:a="http://schemas.openxmlformats.org/drawingml/2006/main">
          <a:lvl1pPr marL="0" indent="0">
            <a:defRPr sz="1100">
              <a:latin typeface="+mn-lt"/>
              <a:ea typeface="+mn-ea"/>
              <a:cs typeface="+mn-cs"/>
            </a:defRPr>
          </a:lvl1pPr>
          <a:lvl2pPr marL="457200" indent="0">
            <a:defRPr sz="1100">
              <a:latin typeface="+mn-lt"/>
              <a:ea typeface="+mn-ea"/>
              <a:cs typeface="+mn-cs"/>
            </a:defRPr>
          </a:lvl2pPr>
          <a:lvl3pPr marL="914400" indent="0">
            <a:defRPr sz="1100">
              <a:latin typeface="+mn-lt"/>
              <a:ea typeface="+mn-ea"/>
              <a:cs typeface="+mn-cs"/>
            </a:defRPr>
          </a:lvl3pPr>
          <a:lvl4pPr marL="1371600" indent="0">
            <a:defRPr sz="1100">
              <a:latin typeface="+mn-lt"/>
              <a:ea typeface="+mn-ea"/>
              <a:cs typeface="+mn-cs"/>
            </a:defRPr>
          </a:lvl4pPr>
          <a:lvl5pPr marL="1828800" indent="0">
            <a:defRPr sz="1100">
              <a:latin typeface="+mn-lt"/>
              <a:ea typeface="+mn-ea"/>
              <a:cs typeface="+mn-cs"/>
            </a:defRPr>
          </a:lvl5pPr>
          <a:lvl6pPr marL="2286000" indent="0">
            <a:defRPr sz="1100">
              <a:latin typeface="+mn-lt"/>
              <a:ea typeface="+mn-ea"/>
              <a:cs typeface="+mn-cs"/>
            </a:defRPr>
          </a:lvl6pPr>
          <a:lvl7pPr marL="2743200" indent="0">
            <a:defRPr sz="1100">
              <a:latin typeface="+mn-lt"/>
              <a:ea typeface="+mn-ea"/>
              <a:cs typeface="+mn-cs"/>
            </a:defRPr>
          </a:lvl7pPr>
          <a:lvl8pPr marL="3200400" indent="0">
            <a:defRPr sz="1100">
              <a:latin typeface="+mn-lt"/>
              <a:ea typeface="+mn-ea"/>
              <a:cs typeface="+mn-cs"/>
            </a:defRPr>
          </a:lvl8pPr>
          <a:lvl9pPr marL="3657600" indent="0">
            <a:defRPr sz="1100">
              <a:latin typeface="+mn-lt"/>
              <a:ea typeface="+mn-ea"/>
              <a:cs typeface="+mn-cs"/>
            </a:defRPr>
          </a:lvl9pPr>
        </a:lstStyle>
        <a:p xmlns:a="http://schemas.openxmlformats.org/drawingml/2006/main">
          <a:pPr algn="l" rtl="0">
            <a:defRPr sz="1000"/>
          </a:pPr>
          <a:r>
            <a:rPr lang="en-US" sz="800" b="0" i="0" strike="noStrike">
              <a:solidFill>
                <a:srgbClr val="000000"/>
              </a:solidFill>
              <a:latin typeface="Arial" pitchFamily="34" charset="0"/>
              <a:cs typeface="Arial" pitchFamily="34" charset="0"/>
            </a:rPr>
            <a:t>WHO air</a:t>
          </a:r>
          <a:r>
            <a:rPr lang="en-US" sz="800" b="0" i="0" strike="noStrike" baseline="0">
              <a:solidFill>
                <a:srgbClr val="000000"/>
              </a:solidFill>
              <a:latin typeface="Arial" pitchFamily="34" charset="0"/>
              <a:cs typeface="Arial" pitchFamily="34" charset="0"/>
            </a:rPr>
            <a:t> quality guideline</a:t>
          </a:r>
          <a:endParaRPr lang="en-US" sz="800" b="0" i="0" strike="noStrike">
            <a:solidFill>
              <a:srgbClr val="000000"/>
            </a:solidFill>
            <a:latin typeface="Arial" pitchFamily="34" charset="0"/>
            <a:cs typeface="Arial" pitchFamily="34" charset="0"/>
          </a:endParaRPr>
        </a:p>
      </cdr:txBody>
    </cdr:sp>
  </cdr:relSizeAnchor>
</c:userShape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E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1743817C-A090-4DA9-BD93-8C7942B7E138}" type="datetimeFigureOut">
              <a:rPr lang="en-IE" smtClean="0"/>
              <a:t>03/10/2024</a:t>
            </a:fld>
            <a:endParaRPr lang="en-IE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E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79200A1-4A94-4CC5-BD1D-6DD02CF2C694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413986070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79200A1-4A94-4CC5-BD1D-6DD02CF2C694}" type="slidenum">
              <a:rPr lang="en-IE" smtClean="0"/>
              <a:t>3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25141619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140475086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AB069D9-DD3D-484E-9CA6-1AB0823D199B}" type="slidenum">
              <a:rPr kumimoji="0" lang="en-I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en-I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65131559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79200A1-4A94-4CC5-BD1D-6DD02CF2C694}" type="slidenum">
              <a:rPr lang="en-IE" smtClean="0"/>
              <a:t>7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032796026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79200A1-4A94-4CC5-BD1D-6DD02CF2C694}" type="slidenum">
              <a:rPr lang="en-IE" smtClean="0"/>
              <a:t>10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679395623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nl-BE" dirty="0"/>
              <a:t>3 main outputs: 3-day forecast, Now-cast maps, historical annual maps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8EA4150-61E2-42EC-8F48-6298539F7C34}" type="slidenum">
              <a:rPr lang="nl-BE" smtClean="0"/>
              <a:t>11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2899521304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IE" dirty="0"/>
              <a:t>Engagement launch pad and annual reference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79200A1-4A94-4CC5-BD1D-6DD02CF2C694}" type="slidenum">
              <a:rPr lang="en-IE" smtClean="0"/>
              <a:t>18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97272621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emf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emf"/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emf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svg"/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svg"/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svg"/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svg"/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svg"/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svg"/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svg"/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2.xml"/></Relationships>
</file>

<file path=ppt/slideLayouts/_rels/slideLayout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2.xml"/></Relationships>
</file>

<file path=ppt/slideLayouts/_rels/slideLayout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svg"/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2.xml"/></Relationships>
</file>

<file path=ppt/slideLayouts/_rels/slideLayout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svg"/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2.xml"/></Relationships>
</file>

<file path=ppt/slideLayouts/_rels/slideLayout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svg"/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2.xml"/></Relationships>
</file>

<file path=ppt/slideLayouts/_rels/slideLayout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svg"/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2.xml"/></Relationships>
</file>

<file path=ppt/slideLayouts/_rels/slideLayout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2.xml"/></Relationships>
</file>

<file path=ppt/slideLayouts/_rels/slideLayout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2.xml"/></Relationships>
</file>

<file path=ppt/slideLayouts/_rels/slideLayout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svg"/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2.xml"/></Relationships>
</file>

<file path=ppt/slideLayouts/_rels/slideLayout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svg"/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2.xml"/></Relationships>
</file>

<file path=ppt/slideLayouts/_rels/slideLayout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2.xml"/></Relationships>
</file>

<file path=ppt/slideLayouts/_rels/slideLayout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2.xml"/></Relationships>
</file>

<file path=ppt/slideLayouts/_rels/slideLayout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2.xml"/></Relationships>
</file>

<file path=ppt/slideLayouts/_rels/slideLayout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2.xml"/></Relationships>
</file>

<file path=ppt/slideLayouts/_rels/slideLayout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svg"/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2.xml"/></Relationships>
</file>

<file path=ppt/slideLayouts/_rels/slideLayout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svg"/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2.xml"/></Relationships>
</file>

<file path=ppt/slideLayouts/_rels/slideLayout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svg"/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2.xml"/></Relationships>
</file>

<file path=ppt/slideLayouts/_rels/slideLayout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svg"/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2.xml"/></Relationships>
</file>

<file path=ppt/slideLayouts/_rels/slideLayout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2.xml"/></Relationships>
</file>

<file path=ppt/slideLayouts/_rels/slideLayout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2.xml"/></Relationships>
</file>

<file path=ppt/slideLayouts/_rels/slideLayout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svg"/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2.xml"/></Relationships>
</file>

<file path=ppt/slideLayouts/_rels/slideLayout4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2.xml"/></Relationships>
</file>

<file path=ppt/slideLayouts/_rels/slideLayout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Master" Target="../slideMasters/slideMaster2.xml"/><Relationship Id="rId5" Type="http://schemas.openxmlformats.org/officeDocument/2006/relationships/image" Target="../media/image13.png"/><Relationship Id="rId4" Type="http://schemas.openxmlformats.org/officeDocument/2006/relationships/image" Target="../media/image12.pn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90BC3D9-A6F1-43FC-9DE8-363181BBA2C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44CF31A9-663D-4E29-8AEF-D0A194171880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I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CDA60D3-BF0C-4027-B4C2-C7363C5D42A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E2BBF0C-BE7E-4D54-BA33-961FF762933D}" type="datetimeFigureOut">
              <a:rPr lang="en-IE" smtClean="0"/>
              <a:t>03/10/2024</a:t>
            </a:fld>
            <a:endParaRPr lang="en-I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EB3433F-2F80-48A3-B33E-2DBBAF6212D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1165A95-3364-48F6-B4FC-5C906F5E802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20098A-234B-48FC-B4A9-1A5E9642D32C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81791417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63D2CA4-2778-4E7D-A085-39FCC5DD98F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5F9E90B-F6DA-480B-9A46-7C5BC2F57C7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F5DBB1B-F74A-4C36-B541-43FAA672969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E2BBF0C-BE7E-4D54-BA33-961FF762933D}" type="datetimeFigureOut">
              <a:rPr lang="en-IE" smtClean="0"/>
              <a:t>03/10/2024</a:t>
            </a:fld>
            <a:endParaRPr lang="en-I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E217FC0-8C39-4953-A64C-86AB96348AF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0C6BB7E-5399-438C-93AD-F19204E0AEE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20098A-234B-48FC-B4A9-1A5E9642D32C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79697584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C7F1639-19AD-4340-B261-D3FA2F0E2BB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EAA0315-16DC-4862-8420-2CDA6456C32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2C43DF1-EEAA-4755-8919-5828B6523FF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E2BBF0C-BE7E-4D54-BA33-961FF762933D}" type="datetimeFigureOut">
              <a:rPr lang="en-IE" smtClean="0"/>
              <a:t>03/10/2024</a:t>
            </a:fld>
            <a:endParaRPr lang="en-I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736CBED-21F6-43D9-A9D3-4B61A03AF12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AA6EB7B-D4F9-436F-85C9-C334F148169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20098A-234B-48FC-B4A9-1A5E9642D32C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60799198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D38D0FC-00F4-41A4-AF62-417C1A3310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6599FEF-6A7C-4F68-8B6B-4FBEC799119F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3826F3BE-871A-4402-8420-5113667E858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C11C7EDE-91CD-46CD-BA5A-1A5FC4A73D8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E2BBF0C-BE7E-4D54-BA33-961FF762933D}" type="datetimeFigureOut">
              <a:rPr lang="en-IE" smtClean="0"/>
              <a:t>03/10/2024</a:t>
            </a:fld>
            <a:endParaRPr lang="en-IE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552AF72-5F83-465F-B191-87694FC71D8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373D4001-595F-45C9-A3BF-9EAA048FCC7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20098A-234B-48FC-B4A9-1A5E9642D32C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57990140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1081AE3-6FF9-4E63-97B5-2C3A8EE5E12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7755EEE-DCF0-4A58-9685-BA89F7A058B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1D7D5D35-A33F-405A-8300-7923EF39A78D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29AA57D5-0EC7-4D85-9F86-4C98FB652EAE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08CA9C03-E42C-401B-BA27-B5E4FEE88074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19A17283-D990-460B-AF8D-BDED440AE44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E2BBF0C-BE7E-4D54-BA33-961FF762933D}" type="datetimeFigureOut">
              <a:rPr lang="en-IE" smtClean="0"/>
              <a:t>03/10/2024</a:t>
            </a:fld>
            <a:endParaRPr lang="en-IE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9D17C1DF-4500-451C-8B67-4ABEC2786A1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789845E6-4798-4736-9BF2-F10019C0406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20098A-234B-48FC-B4A9-1A5E9642D32C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691620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3DFA3AE-EFC2-428A-B1FB-1E485168F3B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74D02893-2D0A-46A4-964D-9F188906493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E2BBF0C-BE7E-4D54-BA33-961FF762933D}" type="datetimeFigureOut">
              <a:rPr lang="en-IE" smtClean="0"/>
              <a:t>03/10/2024</a:t>
            </a:fld>
            <a:endParaRPr lang="en-IE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261616A-05C0-41BF-824E-C686C980D3A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616FA46F-2036-42D7-A90B-AC1DF8D8A77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20098A-234B-48FC-B4A9-1A5E9642D32C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7897882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5D8DB697-74D8-413B-9C80-D57985DE5F9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E2BBF0C-BE7E-4D54-BA33-961FF762933D}" type="datetimeFigureOut">
              <a:rPr lang="en-IE" smtClean="0"/>
              <a:t>03/10/2024</a:t>
            </a:fld>
            <a:endParaRPr lang="en-IE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CF24B269-8299-4B25-A5DD-BB971127404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B04FCE27-ACED-4C2C-BDA9-2FD7E82B39D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20098A-234B-48FC-B4A9-1A5E9642D32C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69739308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96FFEC7-CD91-433D-B4EF-6F9DBEBC431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2CF8E57-362B-4EA7-B0E6-89F60E6C715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E66209FA-D68D-4C59-9588-DCC8BA9A6C7A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CB361FB6-D3C8-4748-A09F-15D1F56B553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E2BBF0C-BE7E-4D54-BA33-961FF762933D}" type="datetimeFigureOut">
              <a:rPr lang="en-IE" smtClean="0"/>
              <a:t>03/10/2024</a:t>
            </a:fld>
            <a:endParaRPr lang="en-IE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C80BF4CE-D827-4FE0-83E9-4A3AEE81088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7C97F86F-7393-4C63-97BF-75356EF931B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20098A-234B-48FC-B4A9-1A5E9642D32C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1355244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A586F17-28C6-44F7-BF5B-1443C76D974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7583BC5B-632C-4239-8795-AC4FD6698F2B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14F9680D-748E-49CF-8D44-6516C698C6A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13ADF124-9386-4C01-BDD3-EA1D375EFC5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E2BBF0C-BE7E-4D54-BA33-961FF762933D}" type="datetimeFigureOut">
              <a:rPr lang="en-IE" smtClean="0"/>
              <a:t>03/10/2024</a:t>
            </a:fld>
            <a:endParaRPr lang="en-IE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D1185BB-B945-477C-BE75-6D47C2207A0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31A301AE-3C8E-4C54-9607-A9B99D8F877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20098A-234B-48FC-B4A9-1A5E9642D32C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69819770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8523523-3D8D-4AE6-BE33-4207BC8FF26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98DC2A59-D396-46AF-B98B-47C9A614C463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2353399-35BF-44C4-B4D1-06270CA0C52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E2BBF0C-BE7E-4D54-BA33-961FF762933D}" type="datetimeFigureOut">
              <a:rPr lang="en-IE" smtClean="0"/>
              <a:t>03/10/2024</a:t>
            </a:fld>
            <a:endParaRPr lang="en-I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3122E26-1093-4FCA-83A5-F947E400124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1C312B7-9ACF-4736-A89A-7C4BAFACF5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20098A-234B-48FC-B4A9-1A5E9642D32C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63799644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94B4B961-CD40-4158-B476-2826B3DC5110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13528846-D918-4E4C-970B-C12DA93A011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87C9510-1905-4C6E-9880-D794045ECBF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E2BBF0C-BE7E-4D54-BA33-961FF762933D}" type="datetimeFigureOut">
              <a:rPr lang="en-IE" smtClean="0"/>
              <a:t>03/10/2024</a:t>
            </a:fld>
            <a:endParaRPr lang="en-I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9759400-1A18-4D38-99A3-5A6C15F250E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274BA70-C1B3-4512-B7C7-B9CFD2A7256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20098A-234B-48FC-B4A9-1A5E9642D32C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208098496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1Col-0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0" y="-21695"/>
            <a:ext cx="12192000" cy="1439333"/>
          </a:xfrm>
          <a:prstGeom prst="rect">
            <a:avLst/>
          </a:prstGeom>
          <a:solidFill>
            <a:srgbClr val="005893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2400"/>
          </a:p>
        </p:txBody>
      </p:sp>
      <p:sp>
        <p:nvSpPr>
          <p:cNvPr id="9" name="Rectangle 8"/>
          <p:cNvSpPr/>
          <p:nvPr userDrawn="1"/>
        </p:nvSpPr>
        <p:spPr>
          <a:xfrm>
            <a:off x="0" y="6311372"/>
            <a:ext cx="12192000" cy="237067"/>
          </a:xfrm>
          <a:prstGeom prst="rect">
            <a:avLst/>
          </a:prstGeom>
          <a:solidFill>
            <a:srgbClr val="3A9C9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2400"/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609600" y="274639"/>
            <a:ext cx="10972800" cy="1143000"/>
          </a:xfrm>
          <a:prstGeom prst="rect">
            <a:avLst/>
          </a:prstGeom>
        </p:spPr>
        <p:txBody>
          <a:bodyPr lIns="0" tIns="0" rIns="0" bIns="0" anchor="ctr" anchorCtr="0"/>
          <a:lstStyle>
            <a:lvl1pPr algn="l">
              <a:defRPr sz="4000">
                <a:solidFill>
                  <a:srgbClr val="FFFFFF"/>
                </a:solidFill>
              </a:defRPr>
            </a:lvl1pPr>
          </a:lstStyle>
          <a:p>
            <a:r>
              <a:rPr lang="ga-IE" dirty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609600" y="1796819"/>
            <a:ext cx="10972800" cy="731837"/>
          </a:xfrm>
          <a:prstGeom prst="rect">
            <a:avLst/>
          </a:prstGeom>
        </p:spPr>
        <p:txBody>
          <a:bodyPr lIns="0" tIns="0" rIns="0" bIns="0" anchor="t" anchorCtr="0"/>
          <a:lstStyle>
            <a:lvl1pPr marL="0" indent="0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Arial"/>
              <a:buNone/>
              <a:defRPr sz="2667">
                <a:solidFill>
                  <a:srgbClr val="00AFA3"/>
                </a:solidFill>
              </a:defRPr>
            </a:lvl1pPr>
            <a:lvl2pPr marL="479988" indent="0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Arial"/>
              <a:buNone/>
              <a:defRPr sz="2133">
                <a:solidFill>
                  <a:srgbClr val="006DB5"/>
                </a:solidFill>
              </a:defRPr>
            </a:lvl2pPr>
            <a:lvl3pPr marL="959976" indent="0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Arial"/>
              <a:buNone/>
              <a:defRPr sz="2133">
                <a:solidFill>
                  <a:srgbClr val="006DB5"/>
                </a:solidFill>
              </a:defRPr>
            </a:lvl3pPr>
            <a:lvl4pPr marL="1439964" indent="0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Arial"/>
              <a:buNone/>
              <a:defRPr sz="2133">
                <a:solidFill>
                  <a:srgbClr val="006DB5"/>
                </a:solidFill>
              </a:defRPr>
            </a:lvl4pPr>
            <a:lvl5pPr marL="1919952" indent="0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Arial"/>
              <a:buNone/>
              <a:defRPr sz="2133">
                <a:solidFill>
                  <a:srgbClr val="006DB5"/>
                </a:solidFill>
              </a:defRPr>
            </a:lvl5pPr>
          </a:lstStyle>
          <a:p>
            <a:pPr lvl="0"/>
            <a:r>
              <a:rPr lang="ga-IE" dirty="0"/>
              <a:t>Click to Edit Master Text Styles</a:t>
            </a:r>
          </a:p>
        </p:txBody>
      </p:sp>
      <p:sp>
        <p:nvSpPr>
          <p:cNvPr id="10" name="Content Placeholder 2"/>
          <p:cNvSpPr>
            <a:spLocks noGrp="1"/>
          </p:cNvSpPr>
          <p:nvPr>
            <p:ph idx="10"/>
          </p:nvPr>
        </p:nvSpPr>
        <p:spPr>
          <a:xfrm>
            <a:off x="609600" y="2528655"/>
            <a:ext cx="10972800" cy="3588644"/>
          </a:xfrm>
          <a:prstGeom prst="rect">
            <a:avLst/>
          </a:prstGeom>
        </p:spPr>
        <p:txBody>
          <a:bodyPr lIns="0" tIns="0" rIns="0" bIns="0" anchor="t" anchorCtr="0"/>
          <a:lstStyle>
            <a:lvl1pPr marL="479988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1pPr>
            <a:lvl2pPr marL="959976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2pPr>
            <a:lvl3pPr marL="1439964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3pPr>
            <a:lvl4pPr marL="1919952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4pPr>
            <a:lvl5pPr marL="2399940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5pPr>
          </a:lstStyle>
          <a:p>
            <a:pPr lvl="0"/>
            <a:r>
              <a:rPr lang="ga-IE" dirty="0"/>
              <a:t>Click to edit Master text styles</a:t>
            </a:r>
          </a:p>
          <a:p>
            <a:pPr lvl="1"/>
            <a:r>
              <a:rPr lang="ga-IE" dirty="0"/>
              <a:t>Second level</a:t>
            </a:r>
          </a:p>
          <a:p>
            <a:pPr lvl="2"/>
            <a:r>
              <a:rPr lang="ga-IE" dirty="0"/>
              <a:t>Third level</a:t>
            </a:r>
          </a:p>
          <a:p>
            <a:pPr lvl="3"/>
            <a:r>
              <a:rPr lang="ga-IE" dirty="0"/>
              <a:t>Fourth level</a:t>
            </a:r>
          </a:p>
          <a:p>
            <a:pPr lvl="4"/>
            <a:r>
              <a:rPr lang="ga-IE" dirty="0"/>
              <a:t>Fifth level</a:t>
            </a:r>
            <a:endParaRPr lang="en-US" dirty="0"/>
          </a:p>
        </p:txBody>
      </p:sp>
      <p:pic>
        <p:nvPicPr>
          <p:cNvPr id="11" name="Picture 10"/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9719733" y="0"/>
            <a:ext cx="2167467" cy="14393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54374209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1Col-0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EAF076BB-B289-A1BF-F990-D0BFA7620D8A}"/>
              </a:ext>
            </a:extLst>
          </p:cNvPr>
          <p:cNvSpPr/>
          <p:nvPr userDrawn="1"/>
        </p:nvSpPr>
        <p:spPr>
          <a:xfrm>
            <a:off x="0" y="-119077"/>
            <a:ext cx="12192000" cy="1439333"/>
          </a:xfrm>
          <a:prstGeom prst="rect">
            <a:avLst/>
          </a:prstGeom>
          <a:solidFill>
            <a:srgbClr val="005893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2400"/>
          </a:p>
        </p:txBody>
      </p:sp>
      <p:sp>
        <p:nvSpPr>
          <p:cNvPr id="9" name="Rectangle 8"/>
          <p:cNvSpPr/>
          <p:nvPr userDrawn="1"/>
        </p:nvSpPr>
        <p:spPr>
          <a:xfrm>
            <a:off x="0" y="6311372"/>
            <a:ext cx="12192000" cy="237067"/>
          </a:xfrm>
          <a:prstGeom prst="rect">
            <a:avLst/>
          </a:prstGeom>
          <a:solidFill>
            <a:srgbClr val="3A9C9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2400"/>
          </a:p>
        </p:txBody>
      </p:sp>
      <p:sp>
        <p:nvSpPr>
          <p:cNvPr id="10" name="Content Placeholder 2"/>
          <p:cNvSpPr>
            <a:spLocks noGrp="1"/>
          </p:cNvSpPr>
          <p:nvPr>
            <p:ph idx="10"/>
          </p:nvPr>
        </p:nvSpPr>
        <p:spPr>
          <a:xfrm>
            <a:off x="609600" y="1155608"/>
            <a:ext cx="10972800" cy="4961691"/>
          </a:xfrm>
          <a:prstGeom prst="rect">
            <a:avLst/>
          </a:prstGeom>
        </p:spPr>
        <p:txBody>
          <a:bodyPr lIns="0" tIns="0" rIns="0" bIns="0" anchor="t" anchorCtr="0"/>
          <a:lstStyle>
            <a:lvl1pPr marL="479988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1pPr>
            <a:lvl2pPr marL="959976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2pPr>
            <a:lvl3pPr marL="1439964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3pPr>
            <a:lvl4pPr marL="1919952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4pPr>
            <a:lvl5pPr marL="2399940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5pPr>
          </a:lstStyle>
          <a:p>
            <a:pPr lvl="0"/>
            <a:r>
              <a:rPr lang="ga-IE" dirty="0"/>
              <a:t>Click to edit Master text styles</a:t>
            </a:r>
          </a:p>
          <a:p>
            <a:pPr lvl="1"/>
            <a:r>
              <a:rPr lang="ga-IE" dirty="0"/>
              <a:t>Second level</a:t>
            </a:r>
          </a:p>
          <a:p>
            <a:pPr lvl="2"/>
            <a:r>
              <a:rPr lang="ga-IE" dirty="0"/>
              <a:t>Third level</a:t>
            </a:r>
          </a:p>
          <a:p>
            <a:pPr lvl="3"/>
            <a:r>
              <a:rPr lang="ga-IE" dirty="0"/>
              <a:t>Fourth level</a:t>
            </a:r>
          </a:p>
          <a:p>
            <a:pPr lvl="4"/>
            <a:r>
              <a:rPr lang="ga-IE" dirty="0"/>
              <a:t>Fifth level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609600" y="374782"/>
            <a:ext cx="10972800" cy="731837"/>
          </a:xfrm>
          <a:prstGeom prst="rect">
            <a:avLst/>
          </a:prstGeom>
        </p:spPr>
        <p:txBody>
          <a:bodyPr lIns="0" tIns="0" rIns="0" bIns="0" anchor="t" anchorCtr="0"/>
          <a:lstStyle>
            <a:lvl1pPr marL="0" indent="0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Arial"/>
              <a:buNone/>
              <a:defRPr sz="2667">
                <a:solidFill>
                  <a:srgbClr val="00AFA3"/>
                </a:solidFill>
              </a:defRPr>
            </a:lvl1pPr>
            <a:lvl2pPr marL="479988" indent="0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Arial"/>
              <a:buNone/>
              <a:defRPr sz="2133">
                <a:solidFill>
                  <a:srgbClr val="006DB5"/>
                </a:solidFill>
              </a:defRPr>
            </a:lvl2pPr>
            <a:lvl3pPr marL="959976" indent="0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Arial"/>
              <a:buNone/>
              <a:defRPr sz="2133">
                <a:solidFill>
                  <a:srgbClr val="006DB5"/>
                </a:solidFill>
              </a:defRPr>
            </a:lvl3pPr>
            <a:lvl4pPr marL="1439964" indent="0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Arial"/>
              <a:buNone/>
              <a:defRPr sz="2133">
                <a:solidFill>
                  <a:srgbClr val="006DB5"/>
                </a:solidFill>
              </a:defRPr>
            </a:lvl4pPr>
            <a:lvl5pPr marL="1919952" indent="0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Arial"/>
              <a:buNone/>
              <a:defRPr sz="2133">
                <a:solidFill>
                  <a:srgbClr val="006DB5"/>
                </a:solidFill>
              </a:defRPr>
            </a:lvl5pPr>
          </a:lstStyle>
          <a:p>
            <a:pPr lvl="0"/>
            <a:r>
              <a:rPr lang="ga-IE" dirty="0"/>
              <a:t>Click to Edit Master Text Styles</a:t>
            </a:r>
          </a:p>
        </p:txBody>
      </p:sp>
      <p:pic>
        <p:nvPicPr>
          <p:cNvPr id="5" name="Picture 4" descr="A picture containing icon&#10;&#10;Description automatically generated">
            <a:extLst>
              <a:ext uri="{FF2B5EF4-FFF2-40B4-BE49-F238E27FC236}">
                <a16:creationId xmlns:a16="http://schemas.microsoft.com/office/drawing/2014/main" id="{24A1B2AC-C7F3-A2E7-DD65-1AE700F200E3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07671" y="114279"/>
            <a:ext cx="2409568" cy="114300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25F203C9-9690-1820-BBBF-8C674853FB91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9719733" y="0"/>
            <a:ext cx="2167467" cy="14393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11342590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itle0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05411-EPA-TitleSlide-2.jpg"/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60032"/>
          </a:xfrm>
          <a:prstGeom prst="rect">
            <a:avLst/>
          </a:prstGeom>
        </p:spPr>
      </p:pic>
      <p:sp>
        <p:nvSpPr>
          <p:cNvPr id="14" name="Title 1"/>
          <p:cNvSpPr>
            <a:spLocks noGrp="1"/>
          </p:cNvSpPr>
          <p:nvPr>
            <p:ph type="ctrTitle"/>
          </p:nvPr>
        </p:nvSpPr>
        <p:spPr>
          <a:xfrm>
            <a:off x="914401" y="3044957"/>
            <a:ext cx="8349951" cy="2880000"/>
          </a:xfrm>
          <a:prstGeom prst="rect">
            <a:avLst/>
          </a:prstGeom>
        </p:spPr>
        <p:txBody>
          <a:bodyPr lIns="0" tIns="0" rIns="0" bIns="144000" anchor="ctr" anchorCtr="0"/>
          <a:lstStyle>
            <a:lvl1pPr algn="l">
              <a:defRPr sz="5333" b="1">
                <a:solidFill>
                  <a:schemeClr val="bg1"/>
                </a:solidFill>
              </a:defRPr>
            </a:lvl1pPr>
          </a:lstStyle>
          <a:p>
            <a:r>
              <a:rPr lang="ga-IE" dirty="0"/>
              <a:t>Click to edit Master title style</a:t>
            </a:r>
            <a:endParaRPr lang="en-US" dirty="0"/>
          </a:p>
        </p:txBody>
      </p:sp>
      <p:sp>
        <p:nvSpPr>
          <p:cNvPr id="5" name="Text Placeholder 2"/>
          <p:cNvSpPr>
            <a:spLocks noGrp="1"/>
          </p:cNvSpPr>
          <p:nvPr>
            <p:ph type="body" sz="quarter" idx="10"/>
          </p:nvPr>
        </p:nvSpPr>
        <p:spPr>
          <a:xfrm>
            <a:off x="914400" y="5924957"/>
            <a:ext cx="8349949" cy="933043"/>
          </a:xfrm>
          <a:prstGeom prst="rect">
            <a:avLst/>
          </a:prstGeom>
        </p:spPr>
        <p:txBody>
          <a:bodyPr vert="horz" lIns="0" tIns="0" rIns="0" bIns="72000" anchor="ctr"/>
          <a:lstStyle>
            <a:lvl1pPr marL="0" indent="0" algn="l">
              <a:spcBef>
                <a:spcPts val="2784"/>
              </a:spcBef>
              <a:buNone/>
              <a:defRPr sz="1867">
                <a:solidFill>
                  <a:schemeClr val="bg1"/>
                </a:solidFill>
              </a:defRPr>
            </a:lvl1pPr>
            <a:lvl2pPr marL="0" indent="0" algn="ctr">
              <a:spcBef>
                <a:spcPts val="2784"/>
              </a:spcBef>
              <a:buNone/>
              <a:defRPr sz="1600">
                <a:solidFill>
                  <a:schemeClr val="bg1"/>
                </a:solidFill>
              </a:defRPr>
            </a:lvl2pPr>
            <a:lvl3pPr marL="0" indent="0" algn="ctr">
              <a:spcBef>
                <a:spcPts val="2784"/>
              </a:spcBef>
              <a:buNone/>
              <a:defRPr sz="1600">
                <a:solidFill>
                  <a:schemeClr val="bg1"/>
                </a:solidFill>
              </a:defRPr>
            </a:lvl3pPr>
            <a:lvl4pPr marL="0" indent="0" algn="ctr">
              <a:spcBef>
                <a:spcPts val="2784"/>
              </a:spcBef>
              <a:buNone/>
              <a:defRPr sz="1600">
                <a:solidFill>
                  <a:schemeClr val="bg1"/>
                </a:solidFill>
              </a:defRPr>
            </a:lvl4pPr>
            <a:lvl5pPr marL="0" indent="0" algn="ctr">
              <a:spcBef>
                <a:spcPts val="2784"/>
              </a:spcBef>
              <a:buNone/>
              <a:defRPr sz="1600">
                <a:solidFill>
                  <a:schemeClr val="bg1"/>
                </a:solidFill>
              </a:defRPr>
            </a:lvl5pPr>
          </a:lstStyle>
          <a:p>
            <a:pPr lvl="0"/>
            <a:r>
              <a:rPr lang="en-GB" dirty="0"/>
              <a:t>Click to edit Master text styles</a:t>
            </a:r>
            <a:endParaRPr lang="en-US" dirty="0"/>
          </a:p>
        </p:txBody>
      </p:sp>
      <p:pic>
        <p:nvPicPr>
          <p:cNvPr id="6" name="Picture 5"/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6620933" y="-59267"/>
            <a:ext cx="5571067" cy="348826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51385544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Pic+Text-0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Content Placeholder 2"/>
          <p:cNvSpPr>
            <a:spLocks noGrp="1"/>
          </p:cNvSpPr>
          <p:nvPr>
            <p:ph idx="10"/>
          </p:nvPr>
        </p:nvSpPr>
        <p:spPr>
          <a:xfrm>
            <a:off x="4655840" y="1796820"/>
            <a:ext cx="6926560" cy="4320480"/>
          </a:xfrm>
          <a:prstGeom prst="rect">
            <a:avLst/>
          </a:prstGeom>
        </p:spPr>
        <p:txBody>
          <a:bodyPr lIns="0" tIns="0" rIns="0" bIns="0" anchor="t" anchorCtr="0"/>
          <a:lstStyle>
            <a:lvl1pPr marL="479988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1pPr>
            <a:lvl2pPr marL="959976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2pPr>
            <a:lvl3pPr marL="1439964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3pPr>
            <a:lvl4pPr marL="1919952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4pPr>
            <a:lvl5pPr marL="2399940" indent="-479988"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>
                <a:solidFill>
                  <a:srgbClr val="006DB5"/>
                </a:solidFill>
              </a:defRPr>
            </a:lvl5pPr>
          </a:lstStyle>
          <a:p>
            <a:pPr lvl="0"/>
            <a:r>
              <a:rPr lang="ga-IE" dirty="0"/>
              <a:t>Click to edit Master text styles</a:t>
            </a:r>
          </a:p>
          <a:p>
            <a:pPr lvl="1"/>
            <a:r>
              <a:rPr lang="ga-IE" dirty="0"/>
              <a:t>Second level</a:t>
            </a:r>
          </a:p>
          <a:p>
            <a:pPr lvl="2"/>
            <a:r>
              <a:rPr lang="ga-IE" dirty="0"/>
              <a:t>Third level</a:t>
            </a:r>
          </a:p>
          <a:p>
            <a:pPr lvl="3"/>
            <a:r>
              <a:rPr lang="ga-IE" dirty="0"/>
              <a:t>Fourth level</a:t>
            </a:r>
          </a:p>
          <a:p>
            <a:pPr lvl="4"/>
            <a:r>
              <a:rPr lang="ga-IE" dirty="0"/>
              <a:t>Fifth level</a:t>
            </a:r>
            <a:endParaRPr lang="en-US" dirty="0"/>
          </a:p>
        </p:txBody>
      </p:sp>
      <p:sp>
        <p:nvSpPr>
          <p:cNvPr id="12" name="Rectangle 11"/>
          <p:cNvSpPr/>
          <p:nvPr userDrawn="1"/>
        </p:nvSpPr>
        <p:spPr>
          <a:xfrm>
            <a:off x="-5979" y="1412776"/>
            <a:ext cx="4080000" cy="4944000"/>
          </a:xfrm>
          <a:prstGeom prst="rect">
            <a:avLst/>
          </a:prstGeom>
          <a:blipFill rotWithShape="1">
            <a:blip r:embed="rId2"/>
            <a:srcRect/>
            <a:stretch>
              <a:fillRect l="-15340" r="-140614" b="-18857"/>
            </a:stretch>
          </a:blip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t" anchorCtr="0"/>
          <a:lstStyle/>
          <a:p>
            <a:pPr algn="ctr"/>
            <a:endParaRPr lang="en-US" sz="2400"/>
          </a:p>
        </p:txBody>
      </p:sp>
      <p:sp>
        <p:nvSpPr>
          <p:cNvPr id="7" name="Rectangle 6"/>
          <p:cNvSpPr/>
          <p:nvPr userDrawn="1"/>
        </p:nvSpPr>
        <p:spPr>
          <a:xfrm>
            <a:off x="0" y="-21695"/>
            <a:ext cx="12192000" cy="1439333"/>
          </a:xfrm>
          <a:prstGeom prst="rect">
            <a:avLst/>
          </a:prstGeom>
          <a:solidFill>
            <a:srgbClr val="005893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2400"/>
          </a:p>
        </p:txBody>
      </p:sp>
      <p:sp>
        <p:nvSpPr>
          <p:cNvPr id="9" name="Rectangle 8"/>
          <p:cNvSpPr/>
          <p:nvPr userDrawn="1"/>
        </p:nvSpPr>
        <p:spPr>
          <a:xfrm>
            <a:off x="0" y="6311372"/>
            <a:ext cx="12192000" cy="237067"/>
          </a:xfrm>
          <a:prstGeom prst="rect">
            <a:avLst/>
          </a:prstGeom>
          <a:solidFill>
            <a:srgbClr val="3A9C9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2400"/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609600" y="274639"/>
            <a:ext cx="10972800" cy="1143000"/>
          </a:xfrm>
          <a:prstGeom prst="rect">
            <a:avLst/>
          </a:prstGeom>
        </p:spPr>
        <p:txBody>
          <a:bodyPr lIns="0" tIns="0" rIns="0" bIns="0" anchor="ctr" anchorCtr="0"/>
          <a:lstStyle>
            <a:lvl1pPr algn="l">
              <a:defRPr sz="4000">
                <a:solidFill>
                  <a:srgbClr val="FFFFFF"/>
                </a:solidFill>
              </a:defRPr>
            </a:lvl1pPr>
          </a:lstStyle>
          <a:p>
            <a:r>
              <a:rPr lang="ga-IE" dirty="0"/>
              <a:t>Click to Edit Master Title Style</a:t>
            </a:r>
            <a:endParaRPr lang="en-US" dirty="0"/>
          </a:p>
        </p:txBody>
      </p:sp>
      <p:pic>
        <p:nvPicPr>
          <p:cNvPr id="11" name="Picture 10"/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9719733" y="0"/>
            <a:ext cx="2167467" cy="14393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95088818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hart White 1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Freeform: Shape 28">
            <a:extLst>
              <a:ext uri="{FF2B5EF4-FFF2-40B4-BE49-F238E27FC236}">
                <a16:creationId xmlns:a16="http://schemas.microsoft.com/office/drawing/2014/main" id="{DD818523-D1FA-4985-9A28-25CBE692AF7B}"/>
              </a:ext>
            </a:extLst>
          </p:cNvPr>
          <p:cNvSpPr/>
          <p:nvPr/>
        </p:nvSpPr>
        <p:spPr>
          <a:xfrm>
            <a:off x="7559040" y="2"/>
            <a:ext cx="4632960" cy="6857998"/>
          </a:xfrm>
          <a:custGeom>
            <a:avLst/>
            <a:gdLst>
              <a:gd name="connsiteX0" fmla="*/ 1412660 w 4632960"/>
              <a:gd name="connsiteY0" fmla="*/ 0 h 6857998"/>
              <a:gd name="connsiteX1" fmla="*/ 4632960 w 4632960"/>
              <a:gd name="connsiteY1" fmla="*/ 0 h 6857998"/>
              <a:gd name="connsiteX2" fmla="*/ 4632960 w 4632960"/>
              <a:gd name="connsiteY2" fmla="*/ 1031567 h 6857998"/>
              <a:gd name="connsiteX3" fmla="*/ 4547122 w 4632960"/>
              <a:gd name="connsiteY3" fmla="*/ 1046722 h 6857998"/>
              <a:gd name="connsiteX4" fmla="*/ 3361339 w 4632960"/>
              <a:gd name="connsiteY4" fmla="*/ 1662987 h 6857998"/>
              <a:gd name="connsiteX5" fmla="*/ 3195970 w 4632960"/>
              <a:gd name="connsiteY5" fmla="*/ 5321941 h 6857998"/>
              <a:gd name="connsiteX6" fmla="*/ 4499187 w 4632960"/>
              <a:gd name="connsiteY6" fmla="*/ 6092724 h 6857998"/>
              <a:gd name="connsiteX7" fmla="*/ 4632960 w 4632960"/>
              <a:gd name="connsiteY7" fmla="*/ 6118240 h 6857998"/>
              <a:gd name="connsiteX8" fmla="*/ 4632960 w 4632960"/>
              <a:gd name="connsiteY8" fmla="*/ 6857998 h 6857998"/>
              <a:gd name="connsiteX9" fmla="*/ 1217701 w 4632960"/>
              <a:gd name="connsiteY9" fmla="*/ 6857998 h 6857998"/>
              <a:gd name="connsiteX10" fmla="*/ 947667 w 4632960"/>
              <a:gd name="connsiteY10" fmla="*/ 6516257 h 6857998"/>
              <a:gd name="connsiteX11" fmla="*/ 1377466 w 4632960"/>
              <a:gd name="connsiteY11" fmla="*/ 35880 h 685799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</a:cxnLst>
            <a:rect l="l" t="t" r="r" b="b"/>
            <a:pathLst>
              <a:path w="4632960" h="6857998">
                <a:moveTo>
                  <a:pt x="1412660" y="0"/>
                </a:moveTo>
                <a:lnTo>
                  <a:pt x="4632960" y="0"/>
                </a:lnTo>
                <a:lnTo>
                  <a:pt x="4632960" y="1031567"/>
                </a:lnTo>
                <a:lnTo>
                  <a:pt x="4547122" y="1046722"/>
                </a:lnTo>
                <a:cubicBezTo>
                  <a:pt x="4107300" y="1144314"/>
                  <a:pt x="3697808" y="1355616"/>
                  <a:pt x="3361339" y="1662987"/>
                </a:cubicBezTo>
                <a:cubicBezTo>
                  <a:pt x="2305280" y="2627714"/>
                  <a:pt x="2231241" y="4265884"/>
                  <a:pt x="3195970" y="5321941"/>
                </a:cubicBezTo>
                <a:cubicBezTo>
                  <a:pt x="3557743" y="5717962"/>
                  <a:pt x="4014219" y="5975888"/>
                  <a:pt x="4499187" y="6092724"/>
                </a:cubicBezTo>
                <a:lnTo>
                  <a:pt x="4632960" y="6118240"/>
                </a:lnTo>
                <a:lnTo>
                  <a:pt x="4632960" y="6857998"/>
                </a:lnTo>
                <a:lnTo>
                  <a:pt x="1217701" y="6857998"/>
                </a:lnTo>
                <a:lnTo>
                  <a:pt x="947667" y="6516257"/>
                </a:lnTo>
                <a:cubicBezTo>
                  <a:pt x="-462473" y="4532490"/>
                  <a:pt x="-282309" y="1816040"/>
                  <a:pt x="1377466" y="35880"/>
                </a:cubicBezTo>
                <a:close/>
              </a:path>
            </a:pathLst>
          </a:custGeom>
          <a:solidFill>
            <a:schemeClr val="tx1">
              <a:alpha val="7000"/>
            </a:schemeClr>
          </a:solidFill>
          <a:ln w="10490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endParaRPr lang="en-GB"/>
          </a:p>
        </p:txBody>
      </p:sp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AA6965C9-15C8-43AB-903D-AEAF3B16EE62}"/>
              </a:ext>
            </a:extLst>
          </p:cNvPr>
          <p:cNvSpPr/>
          <p:nvPr/>
        </p:nvSpPr>
        <p:spPr>
          <a:xfrm>
            <a:off x="7156408" y="6179689"/>
            <a:ext cx="5035592" cy="678312"/>
          </a:xfrm>
          <a:custGeom>
            <a:avLst/>
            <a:gdLst>
              <a:gd name="connsiteX0" fmla="*/ 3719062 w 5035592"/>
              <a:gd name="connsiteY0" fmla="*/ 0 h 678312"/>
              <a:gd name="connsiteX1" fmla="*/ 4800590 w 5035592"/>
              <a:gd name="connsiteY1" fmla="*/ 52783 h 678312"/>
              <a:gd name="connsiteX2" fmla="*/ 5035592 w 5035592"/>
              <a:gd name="connsiteY2" fmla="*/ 79855 h 678312"/>
              <a:gd name="connsiteX3" fmla="*/ 5035592 w 5035592"/>
              <a:gd name="connsiteY3" fmla="*/ 678312 h 678312"/>
              <a:gd name="connsiteX4" fmla="*/ 0 w 5035592"/>
              <a:gd name="connsiteY4" fmla="*/ 678312 h 678312"/>
              <a:gd name="connsiteX5" fmla="*/ 36543 w 5035592"/>
              <a:gd name="connsiteY5" fmla="*/ 663201 h 678312"/>
              <a:gd name="connsiteX6" fmla="*/ 3719062 w 5035592"/>
              <a:gd name="connsiteY6" fmla="*/ 0 h 6783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5035592" h="678312">
                <a:moveTo>
                  <a:pt x="3719062" y="0"/>
                </a:moveTo>
                <a:cubicBezTo>
                  <a:pt x="4086768" y="0"/>
                  <a:pt x="4447946" y="18027"/>
                  <a:pt x="4800590" y="52783"/>
                </a:cubicBezTo>
                <a:lnTo>
                  <a:pt x="5035592" y="79855"/>
                </a:lnTo>
                <a:lnTo>
                  <a:pt x="5035592" y="678312"/>
                </a:lnTo>
                <a:lnTo>
                  <a:pt x="0" y="678312"/>
                </a:lnTo>
                <a:lnTo>
                  <a:pt x="36543" y="663201"/>
                </a:lnTo>
                <a:cubicBezTo>
                  <a:pt x="1110308" y="242351"/>
                  <a:pt x="2370809" y="0"/>
                  <a:pt x="3719062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76E0D5CE-661F-429D-A2E0-4CFED99754A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endParaRPr lang="en-GB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6D96773B-5501-4838-8CA4-ABCE534CF27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21F79131-C817-4EAF-B3BC-6511779B5E04}" type="slidenum">
              <a:rPr lang="en-GB" smtClean="0"/>
              <a:pPr/>
              <a:t>‹#›</a:t>
            </a:fld>
            <a:endParaRPr lang="en-GB" dirty="0"/>
          </a:p>
        </p:txBody>
      </p:sp>
      <p:sp>
        <p:nvSpPr>
          <p:cNvPr id="8" name="Title 1">
            <a:extLst>
              <a:ext uri="{FF2B5EF4-FFF2-40B4-BE49-F238E27FC236}">
                <a16:creationId xmlns:a16="http://schemas.microsoft.com/office/drawing/2014/main" id="{181E88C7-ED88-41B9-97A6-1DDB66097076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86692" y="124621"/>
            <a:ext cx="11273788" cy="484980"/>
          </a:xfrm>
        </p:spPr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Your main outtake goes here</a:t>
            </a:r>
            <a:endParaRPr lang="en-GB" dirty="0"/>
          </a:p>
        </p:txBody>
      </p:sp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CA16BB0D-3B0A-4EB5-967B-792F7F5728EE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92086" y="581022"/>
            <a:ext cx="11268393" cy="785816"/>
          </a:xfrm>
        </p:spPr>
        <p:txBody>
          <a:bodyPr/>
          <a:lstStyle>
            <a:lvl1pPr>
              <a:defRPr sz="2000">
                <a:solidFill>
                  <a:schemeClr val="tx2"/>
                </a:solidFill>
                <a:latin typeface="+mn-lt"/>
              </a:defRPr>
            </a:lvl1pPr>
            <a:lvl2pPr>
              <a:defRPr sz="2000">
                <a:solidFill>
                  <a:schemeClr val="tx2"/>
                </a:solidFill>
                <a:latin typeface="+mn-lt"/>
              </a:defRPr>
            </a:lvl2pPr>
            <a:lvl3pPr>
              <a:defRPr sz="1800">
                <a:solidFill>
                  <a:schemeClr val="tx2"/>
                </a:solidFill>
                <a:latin typeface="+mn-lt"/>
              </a:defRPr>
            </a:lvl3pPr>
            <a:lvl4pPr>
              <a:defRPr sz="1600">
                <a:solidFill>
                  <a:schemeClr val="tx2"/>
                </a:solidFill>
                <a:latin typeface="+mn-lt"/>
              </a:defRPr>
            </a:lvl4pPr>
            <a:lvl5pPr>
              <a:defRPr sz="1400">
                <a:solidFill>
                  <a:schemeClr val="tx2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sub-outtake goes here, allowing for up to 2 lines of text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sp>
        <p:nvSpPr>
          <p:cNvPr id="10" name="Text Placeholder 8">
            <a:extLst>
              <a:ext uri="{FF2B5EF4-FFF2-40B4-BE49-F238E27FC236}">
                <a16:creationId xmlns:a16="http://schemas.microsoft.com/office/drawing/2014/main" id="{1B060F4C-28D1-451E-9572-B0B475FA992F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92087" y="1314181"/>
            <a:ext cx="5018088" cy="785816"/>
          </a:xfrm>
        </p:spPr>
        <p:txBody>
          <a:bodyPr/>
          <a:lstStyle>
            <a:lvl1pPr>
              <a:defRPr sz="1800" b="1">
                <a:solidFill>
                  <a:schemeClr val="tx2"/>
                </a:solidFill>
                <a:latin typeface="+mn-lt"/>
              </a:defRPr>
            </a:lvl1pPr>
            <a:lvl2pPr>
              <a:defRPr sz="1800" b="0">
                <a:solidFill>
                  <a:schemeClr val="tx2"/>
                </a:solidFill>
                <a:latin typeface="+mn-lt"/>
              </a:defRPr>
            </a:lvl2pPr>
            <a:lvl3pPr>
              <a:defRPr sz="1600" b="0">
                <a:solidFill>
                  <a:schemeClr val="tx2"/>
                </a:solidFill>
                <a:latin typeface="+mn-lt"/>
              </a:defRPr>
            </a:lvl3pPr>
            <a:lvl4pPr>
              <a:defRPr sz="1400" b="0">
                <a:solidFill>
                  <a:schemeClr val="tx2"/>
                </a:solidFill>
                <a:latin typeface="+mn-lt"/>
              </a:defRPr>
            </a:lvl4pPr>
            <a:lvl5pPr>
              <a:defRPr sz="1200" b="0">
                <a:solidFill>
                  <a:schemeClr val="tx2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slide title goes here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pic>
        <p:nvPicPr>
          <p:cNvPr id="11" name="Graphic 10">
            <a:extLst>
              <a:ext uri="{FF2B5EF4-FFF2-40B4-BE49-F238E27FC236}">
                <a16:creationId xmlns:a16="http://schemas.microsoft.com/office/drawing/2014/main" id="{75F3528D-D2C1-40E8-AEAA-A300D50102DC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1729067" y="223840"/>
            <a:ext cx="229138" cy="2762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65511040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rt White 2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C7653E4D-FF27-48DB-B38A-3B5E2DAAC68F}"/>
              </a:ext>
            </a:extLst>
          </p:cNvPr>
          <p:cNvSpPr/>
          <p:nvPr/>
        </p:nvSpPr>
        <p:spPr>
          <a:xfrm>
            <a:off x="11437770" y="3908484"/>
            <a:ext cx="754231" cy="2949516"/>
          </a:xfrm>
          <a:custGeom>
            <a:avLst/>
            <a:gdLst>
              <a:gd name="connsiteX0" fmla="*/ 754231 w 754231"/>
              <a:gd name="connsiteY0" fmla="*/ 0 h 2949516"/>
              <a:gd name="connsiteX1" fmla="*/ 754231 w 754231"/>
              <a:gd name="connsiteY1" fmla="*/ 2949516 h 2949516"/>
              <a:gd name="connsiteX2" fmla="*/ 7207 w 754231"/>
              <a:gd name="connsiteY2" fmla="*/ 2949516 h 2949516"/>
              <a:gd name="connsiteX3" fmla="*/ 1318 w 754231"/>
              <a:gd name="connsiteY3" fmla="*/ 2838768 h 2949516"/>
              <a:gd name="connsiteX4" fmla="*/ 1267 w 754231"/>
              <a:gd name="connsiteY4" fmla="*/ 2829255 h 2949516"/>
              <a:gd name="connsiteX5" fmla="*/ 890 w 754231"/>
              <a:gd name="connsiteY5" fmla="*/ 2823331 h 2949516"/>
              <a:gd name="connsiteX6" fmla="*/ 1123 w 754231"/>
              <a:gd name="connsiteY6" fmla="*/ 2802255 h 2949516"/>
              <a:gd name="connsiteX7" fmla="*/ 0 w 754231"/>
              <a:gd name="connsiteY7" fmla="*/ 2591788 h 2949516"/>
              <a:gd name="connsiteX8" fmla="*/ 4671 w 754231"/>
              <a:gd name="connsiteY8" fmla="*/ 2481632 h 2949516"/>
              <a:gd name="connsiteX9" fmla="*/ 5159 w 754231"/>
              <a:gd name="connsiteY9" fmla="*/ 2437561 h 2949516"/>
              <a:gd name="connsiteX10" fmla="*/ 7889 w 754231"/>
              <a:gd name="connsiteY10" fmla="*/ 2405742 h 2949516"/>
              <a:gd name="connsiteX11" fmla="*/ 10460 w 754231"/>
              <a:gd name="connsiteY11" fmla="*/ 2345131 h 2949516"/>
              <a:gd name="connsiteX12" fmla="*/ 32666 w 754231"/>
              <a:gd name="connsiteY12" fmla="*/ 2099253 h 2949516"/>
              <a:gd name="connsiteX13" fmla="*/ 36664 w 754231"/>
              <a:gd name="connsiteY13" fmla="*/ 2070427 h 2949516"/>
              <a:gd name="connsiteX14" fmla="*/ 38136 w 754231"/>
              <a:gd name="connsiteY14" fmla="*/ 2053275 h 2949516"/>
              <a:gd name="connsiteX15" fmla="*/ 44530 w 754231"/>
              <a:gd name="connsiteY15" fmla="*/ 2013696 h 2949516"/>
              <a:gd name="connsiteX16" fmla="*/ 66590 w 754231"/>
              <a:gd name="connsiteY16" fmla="*/ 1854610 h 2949516"/>
              <a:gd name="connsiteX17" fmla="*/ 92736 w 754231"/>
              <a:gd name="connsiteY17" fmla="*/ 1715341 h 2949516"/>
              <a:gd name="connsiteX18" fmla="*/ 99704 w 754231"/>
              <a:gd name="connsiteY18" fmla="*/ 1672213 h 2949516"/>
              <a:gd name="connsiteX19" fmla="*/ 104931 w 754231"/>
              <a:gd name="connsiteY19" fmla="*/ 1650381 h 2949516"/>
              <a:gd name="connsiteX20" fmla="*/ 112201 w 754231"/>
              <a:gd name="connsiteY20" fmla="*/ 1611659 h 2949516"/>
              <a:gd name="connsiteX21" fmla="*/ 169467 w 754231"/>
              <a:gd name="connsiteY21" fmla="*/ 1370855 h 2949516"/>
              <a:gd name="connsiteX22" fmla="*/ 183333 w 754231"/>
              <a:gd name="connsiteY22" fmla="*/ 1322912 h 2949516"/>
              <a:gd name="connsiteX23" fmla="*/ 189749 w 754231"/>
              <a:gd name="connsiteY23" fmla="*/ 1296117 h 2949516"/>
              <a:gd name="connsiteX24" fmla="*/ 203407 w 754231"/>
              <a:gd name="connsiteY24" fmla="*/ 1253508 h 2949516"/>
              <a:gd name="connsiteX25" fmla="*/ 238360 w 754231"/>
              <a:gd name="connsiteY25" fmla="*/ 1132655 h 2949516"/>
              <a:gd name="connsiteX26" fmla="*/ 297907 w 754231"/>
              <a:gd name="connsiteY26" fmla="*/ 958693 h 2949516"/>
              <a:gd name="connsiteX27" fmla="*/ 308154 w 754231"/>
              <a:gd name="connsiteY27" fmla="*/ 926725 h 2949516"/>
              <a:gd name="connsiteX28" fmla="*/ 312571 w 754231"/>
              <a:gd name="connsiteY28" fmla="*/ 915856 h 2949516"/>
              <a:gd name="connsiteX29" fmla="*/ 318849 w 754231"/>
              <a:gd name="connsiteY29" fmla="*/ 897515 h 2949516"/>
              <a:gd name="connsiteX30" fmla="*/ 410903 w 754231"/>
              <a:gd name="connsiteY30" fmla="*/ 665891 h 2949516"/>
              <a:gd name="connsiteX31" fmla="*/ 441034 w 754231"/>
              <a:gd name="connsiteY31" fmla="*/ 599675 h 2949516"/>
              <a:gd name="connsiteX32" fmla="*/ 454806 w 754231"/>
              <a:gd name="connsiteY32" fmla="*/ 565779 h 2949516"/>
              <a:gd name="connsiteX33" fmla="*/ 473837 w 754231"/>
              <a:gd name="connsiteY33" fmla="*/ 527585 h 2949516"/>
              <a:gd name="connsiteX34" fmla="*/ 514492 w 754231"/>
              <a:gd name="connsiteY34" fmla="*/ 438240 h 2949516"/>
              <a:gd name="connsiteX35" fmla="*/ 629587 w 754231"/>
              <a:gd name="connsiteY35" fmla="*/ 215017 h 294951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</a:cxnLst>
            <a:rect l="l" t="t" r="r" b="b"/>
            <a:pathLst>
              <a:path w="754231" h="2949516">
                <a:moveTo>
                  <a:pt x="754231" y="0"/>
                </a:moveTo>
                <a:lnTo>
                  <a:pt x="754231" y="2949516"/>
                </a:lnTo>
                <a:lnTo>
                  <a:pt x="7207" y="2949516"/>
                </a:lnTo>
                <a:lnTo>
                  <a:pt x="1318" y="2838768"/>
                </a:lnTo>
                <a:lnTo>
                  <a:pt x="1267" y="2829255"/>
                </a:lnTo>
                <a:lnTo>
                  <a:pt x="890" y="2823331"/>
                </a:lnTo>
                <a:lnTo>
                  <a:pt x="1123" y="2802255"/>
                </a:lnTo>
                <a:lnTo>
                  <a:pt x="0" y="2591788"/>
                </a:lnTo>
                <a:lnTo>
                  <a:pt x="4671" y="2481632"/>
                </a:lnTo>
                <a:lnTo>
                  <a:pt x="5159" y="2437561"/>
                </a:lnTo>
                <a:lnTo>
                  <a:pt x="7889" y="2405742"/>
                </a:lnTo>
                <a:lnTo>
                  <a:pt x="10460" y="2345131"/>
                </a:lnTo>
                <a:cubicBezTo>
                  <a:pt x="15906" y="2263016"/>
                  <a:pt x="23310" y="2181031"/>
                  <a:pt x="32666" y="2099253"/>
                </a:cubicBezTo>
                <a:lnTo>
                  <a:pt x="36664" y="2070427"/>
                </a:lnTo>
                <a:lnTo>
                  <a:pt x="38136" y="2053275"/>
                </a:lnTo>
                <a:lnTo>
                  <a:pt x="44530" y="2013696"/>
                </a:lnTo>
                <a:lnTo>
                  <a:pt x="66590" y="1854610"/>
                </a:lnTo>
                <a:lnTo>
                  <a:pt x="92736" y="1715341"/>
                </a:lnTo>
                <a:lnTo>
                  <a:pt x="99704" y="1672213"/>
                </a:lnTo>
                <a:lnTo>
                  <a:pt x="104931" y="1650381"/>
                </a:lnTo>
                <a:lnTo>
                  <a:pt x="112201" y="1611659"/>
                </a:lnTo>
                <a:cubicBezTo>
                  <a:pt x="129348" y="1531007"/>
                  <a:pt x="148439" y="1450714"/>
                  <a:pt x="169467" y="1370855"/>
                </a:cubicBezTo>
                <a:lnTo>
                  <a:pt x="183333" y="1322912"/>
                </a:lnTo>
                <a:lnTo>
                  <a:pt x="189749" y="1296117"/>
                </a:lnTo>
                <a:lnTo>
                  <a:pt x="203407" y="1253508"/>
                </a:lnTo>
                <a:lnTo>
                  <a:pt x="238360" y="1132655"/>
                </a:lnTo>
                <a:lnTo>
                  <a:pt x="297907" y="958693"/>
                </a:lnTo>
                <a:lnTo>
                  <a:pt x="308154" y="926725"/>
                </a:lnTo>
                <a:lnTo>
                  <a:pt x="312571" y="915856"/>
                </a:lnTo>
                <a:lnTo>
                  <a:pt x="318849" y="897515"/>
                </a:lnTo>
                <a:cubicBezTo>
                  <a:pt x="347607" y="819696"/>
                  <a:pt x="378294" y="742463"/>
                  <a:pt x="410903" y="665891"/>
                </a:cubicBezTo>
                <a:lnTo>
                  <a:pt x="441034" y="599675"/>
                </a:lnTo>
                <a:lnTo>
                  <a:pt x="454806" y="565779"/>
                </a:lnTo>
                <a:lnTo>
                  <a:pt x="473837" y="527585"/>
                </a:lnTo>
                <a:lnTo>
                  <a:pt x="514492" y="438240"/>
                </a:lnTo>
                <a:cubicBezTo>
                  <a:pt x="550941" y="363069"/>
                  <a:pt x="589308" y="288636"/>
                  <a:pt x="629587" y="215017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76E0D5CE-661F-429D-A2E0-4CFED99754A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endParaRPr lang="en-GB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6D96773B-5501-4838-8CA4-ABCE534CF27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fld id="{21F79131-C817-4EAF-B3BC-6511779B5E04}" type="slidenum">
              <a:rPr lang="en-GB" smtClean="0"/>
              <a:pPr/>
              <a:t>‹#›</a:t>
            </a:fld>
            <a:endParaRPr lang="en-GB" dirty="0"/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995CC7CD-F0A5-4B72-9383-97D4779ED01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86692" y="124621"/>
            <a:ext cx="11273788" cy="484980"/>
          </a:xfrm>
        </p:spPr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Your main outtake goes here</a:t>
            </a:r>
            <a:endParaRPr lang="en-GB" dirty="0"/>
          </a:p>
        </p:txBody>
      </p:sp>
      <p:sp>
        <p:nvSpPr>
          <p:cNvPr id="8" name="Text Placeholder 8">
            <a:extLst>
              <a:ext uri="{FF2B5EF4-FFF2-40B4-BE49-F238E27FC236}">
                <a16:creationId xmlns:a16="http://schemas.microsoft.com/office/drawing/2014/main" id="{DAAFE4A1-B59B-46A2-8E84-334DF2BCDBFF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92086" y="581022"/>
            <a:ext cx="11268393" cy="785816"/>
          </a:xfrm>
        </p:spPr>
        <p:txBody>
          <a:bodyPr/>
          <a:lstStyle>
            <a:lvl1pPr>
              <a:defRPr sz="2000">
                <a:solidFill>
                  <a:schemeClr val="tx2"/>
                </a:solidFill>
                <a:latin typeface="+mn-lt"/>
              </a:defRPr>
            </a:lvl1pPr>
            <a:lvl2pPr>
              <a:defRPr sz="2000">
                <a:solidFill>
                  <a:schemeClr val="tx2"/>
                </a:solidFill>
                <a:latin typeface="+mn-lt"/>
              </a:defRPr>
            </a:lvl2pPr>
            <a:lvl3pPr>
              <a:defRPr sz="1800">
                <a:solidFill>
                  <a:schemeClr val="tx2"/>
                </a:solidFill>
                <a:latin typeface="+mn-lt"/>
              </a:defRPr>
            </a:lvl3pPr>
            <a:lvl4pPr>
              <a:defRPr sz="1600">
                <a:solidFill>
                  <a:schemeClr val="tx2"/>
                </a:solidFill>
                <a:latin typeface="+mn-lt"/>
              </a:defRPr>
            </a:lvl4pPr>
            <a:lvl5pPr>
              <a:defRPr sz="1400">
                <a:solidFill>
                  <a:schemeClr val="tx2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sub-outtake goes here, allowing for up to 2 lines of text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pic>
        <p:nvPicPr>
          <p:cNvPr id="10" name="Graphic 9">
            <a:extLst>
              <a:ext uri="{FF2B5EF4-FFF2-40B4-BE49-F238E27FC236}">
                <a16:creationId xmlns:a16="http://schemas.microsoft.com/office/drawing/2014/main" id="{B2FCB087-72FB-4C57-95D3-248C874B1ABA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1729067" y="223840"/>
            <a:ext cx="229138" cy="276222"/>
          </a:xfrm>
          <a:prstGeom prst="rect">
            <a:avLst/>
          </a:prstGeom>
        </p:spPr>
      </p:pic>
      <p:sp>
        <p:nvSpPr>
          <p:cNvPr id="26" name="Freeform: Shape 25">
            <a:extLst>
              <a:ext uri="{FF2B5EF4-FFF2-40B4-BE49-F238E27FC236}">
                <a16:creationId xmlns:a16="http://schemas.microsoft.com/office/drawing/2014/main" id="{699AEB98-8552-4A4F-B9AA-DA6763A08FF3}"/>
              </a:ext>
            </a:extLst>
          </p:cNvPr>
          <p:cNvSpPr/>
          <p:nvPr/>
        </p:nvSpPr>
        <p:spPr>
          <a:xfrm>
            <a:off x="1" y="2"/>
            <a:ext cx="5823588" cy="6103066"/>
          </a:xfrm>
          <a:custGeom>
            <a:avLst/>
            <a:gdLst>
              <a:gd name="connsiteX0" fmla="*/ 0 w 5823588"/>
              <a:gd name="connsiteY0" fmla="*/ 1966645 h 6103066"/>
              <a:gd name="connsiteX1" fmla="*/ 51679 w 5823588"/>
              <a:gd name="connsiteY1" fmla="*/ 2092594 h 6103066"/>
              <a:gd name="connsiteX2" fmla="*/ 485155 w 5823588"/>
              <a:gd name="connsiteY2" fmla="*/ 2739744 h 6103066"/>
              <a:gd name="connsiteX3" fmla="*/ 4144115 w 5823588"/>
              <a:gd name="connsiteY3" fmla="*/ 2905112 h 6103066"/>
              <a:gd name="connsiteX4" fmla="*/ 5823588 w 5823588"/>
              <a:gd name="connsiteY4" fmla="*/ 4828847 h 6103066"/>
              <a:gd name="connsiteX5" fmla="*/ 186879 w 5823588"/>
              <a:gd name="connsiteY5" fmla="*/ 5587686 h 6103066"/>
              <a:gd name="connsiteX6" fmla="*/ 0 w 5823588"/>
              <a:gd name="connsiteY6" fmla="*/ 5491331 h 6103066"/>
              <a:gd name="connsiteX7" fmla="*/ 0 w 5823588"/>
              <a:gd name="connsiteY7" fmla="*/ 0 h 6103066"/>
              <a:gd name="connsiteX8" fmla="*/ 7773 w 5823588"/>
              <a:gd name="connsiteY8" fmla="*/ 0 h 6103066"/>
              <a:gd name="connsiteX9" fmla="*/ 0 w 5823588"/>
              <a:gd name="connsiteY9" fmla="*/ 19370 h 610306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5823588" h="6103066">
                <a:moveTo>
                  <a:pt x="0" y="1966645"/>
                </a:moveTo>
                <a:lnTo>
                  <a:pt x="51679" y="2092594"/>
                </a:lnTo>
                <a:cubicBezTo>
                  <a:pt x="159901" y="2323258"/>
                  <a:pt x="304269" y="2541733"/>
                  <a:pt x="485155" y="2739744"/>
                </a:cubicBezTo>
                <a:cubicBezTo>
                  <a:pt x="1449885" y="3795802"/>
                  <a:pt x="3088056" y="3869839"/>
                  <a:pt x="4144115" y="2905112"/>
                </a:cubicBezTo>
                <a:lnTo>
                  <a:pt x="5823588" y="4828847"/>
                </a:lnTo>
                <a:cubicBezTo>
                  <a:pt x="4220228" y="6232751"/>
                  <a:pt x="1990987" y="6462462"/>
                  <a:pt x="186879" y="5587686"/>
                </a:cubicBezTo>
                <a:lnTo>
                  <a:pt x="0" y="5491331"/>
                </a:lnTo>
                <a:close/>
                <a:moveTo>
                  <a:pt x="0" y="0"/>
                </a:moveTo>
                <a:lnTo>
                  <a:pt x="7773" y="0"/>
                </a:lnTo>
                <a:lnTo>
                  <a:pt x="0" y="19370"/>
                </a:lnTo>
                <a:close/>
              </a:path>
            </a:pathLst>
          </a:custGeom>
          <a:solidFill>
            <a:schemeClr val="tx1">
              <a:alpha val="7000"/>
            </a:schemeClr>
          </a:solidFill>
          <a:ln w="10490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endParaRPr lang="en-GB"/>
          </a:p>
        </p:txBody>
      </p:sp>
      <p:sp>
        <p:nvSpPr>
          <p:cNvPr id="11" name="Text Placeholder 8">
            <a:extLst>
              <a:ext uri="{FF2B5EF4-FFF2-40B4-BE49-F238E27FC236}">
                <a16:creationId xmlns:a16="http://schemas.microsoft.com/office/drawing/2014/main" id="{00BE51B8-5F0C-4259-8BCD-53965FF74DD6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92087" y="1314181"/>
            <a:ext cx="5018088" cy="785816"/>
          </a:xfrm>
        </p:spPr>
        <p:txBody>
          <a:bodyPr/>
          <a:lstStyle>
            <a:lvl1pPr>
              <a:defRPr sz="1800" b="1">
                <a:solidFill>
                  <a:schemeClr val="tx2"/>
                </a:solidFill>
                <a:latin typeface="+mn-lt"/>
              </a:defRPr>
            </a:lvl1pPr>
            <a:lvl2pPr>
              <a:defRPr sz="1800" b="0">
                <a:solidFill>
                  <a:schemeClr val="tx2"/>
                </a:solidFill>
                <a:latin typeface="+mn-lt"/>
              </a:defRPr>
            </a:lvl2pPr>
            <a:lvl3pPr>
              <a:defRPr sz="1600" b="0">
                <a:solidFill>
                  <a:schemeClr val="tx2"/>
                </a:solidFill>
                <a:latin typeface="+mn-lt"/>
              </a:defRPr>
            </a:lvl3pPr>
            <a:lvl4pPr>
              <a:defRPr sz="1400" b="0">
                <a:solidFill>
                  <a:schemeClr val="tx2"/>
                </a:solidFill>
                <a:latin typeface="+mn-lt"/>
              </a:defRPr>
            </a:lvl4pPr>
            <a:lvl5pPr>
              <a:defRPr sz="1200" b="0">
                <a:solidFill>
                  <a:schemeClr val="tx2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slide title goes here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97018886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rt White 3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62ADBA4F-88A6-4D12-BE6F-39CAD5F6CA39}"/>
              </a:ext>
            </a:extLst>
          </p:cNvPr>
          <p:cNvSpPr/>
          <p:nvPr/>
        </p:nvSpPr>
        <p:spPr>
          <a:xfrm flipH="1">
            <a:off x="0" y="6179689"/>
            <a:ext cx="5035592" cy="678312"/>
          </a:xfrm>
          <a:custGeom>
            <a:avLst/>
            <a:gdLst>
              <a:gd name="connsiteX0" fmla="*/ 3719062 w 5035592"/>
              <a:gd name="connsiteY0" fmla="*/ 0 h 678312"/>
              <a:gd name="connsiteX1" fmla="*/ 4800590 w 5035592"/>
              <a:gd name="connsiteY1" fmla="*/ 52783 h 678312"/>
              <a:gd name="connsiteX2" fmla="*/ 5035592 w 5035592"/>
              <a:gd name="connsiteY2" fmla="*/ 79855 h 678312"/>
              <a:gd name="connsiteX3" fmla="*/ 5035592 w 5035592"/>
              <a:gd name="connsiteY3" fmla="*/ 678312 h 678312"/>
              <a:gd name="connsiteX4" fmla="*/ 0 w 5035592"/>
              <a:gd name="connsiteY4" fmla="*/ 678312 h 678312"/>
              <a:gd name="connsiteX5" fmla="*/ 36543 w 5035592"/>
              <a:gd name="connsiteY5" fmla="*/ 663201 h 678312"/>
              <a:gd name="connsiteX6" fmla="*/ 3719062 w 5035592"/>
              <a:gd name="connsiteY6" fmla="*/ 0 h 6783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5035592" h="678312">
                <a:moveTo>
                  <a:pt x="3719062" y="0"/>
                </a:moveTo>
                <a:cubicBezTo>
                  <a:pt x="4086768" y="0"/>
                  <a:pt x="4447946" y="18027"/>
                  <a:pt x="4800590" y="52783"/>
                </a:cubicBezTo>
                <a:lnTo>
                  <a:pt x="5035592" y="79855"/>
                </a:lnTo>
                <a:lnTo>
                  <a:pt x="5035592" y="678312"/>
                </a:lnTo>
                <a:lnTo>
                  <a:pt x="0" y="678312"/>
                </a:lnTo>
                <a:lnTo>
                  <a:pt x="36543" y="663201"/>
                </a:lnTo>
                <a:cubicBezTo>
                  <a:pt x="1110308" y="242351"/>
                  <a:pt x="2370809" y="0"/>
                  <a:pt x="3719062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76E0D5CE-661F-429D-A2E0-4CFED99754A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endParaRPr lang="en-GB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6D96773B-5501-4838-8CA4-ABCE534CF27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21F79131-C817-4EAF-B3BC-6511779B5E04}" type="slidenum">
              <a:rPr lang="en-GB" smtClean="0"/>
              <a:pPr/>
              <a:t>‹#›</a:t>
            </a:fld>
            <a:endParaRPr lang="en-GB" dirty="0"/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3119801E-5DCB-4C82-AA11-09F414A0F212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86692" y="124621"/>
            <a:ext cx="11273788" cy="484980"/>
          </a:xfrm>
        </p:spPr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Your main outtake goes here</a:t>
            </a:r>
            <a:endParaRPr lang="en-GB" dirty="0"/>
          </a:p>
        </p:txBody>
      </p:sp>
      <p:sp>
        <p:nvSpPr>
          <p:cNvPr id="8" name="Text Placeholder 8">
            <a:extLst>
              <a:ext uri="{FF2B5EF4-FFF2-40B4-BE49-F238E27FC236}">
                <a16:creationId xmlns:a16="http://schemas.microsoft.com/office/drawing/2014/main" id="{D3E14344-40AF-460D-B009-798FCA3BC451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92086" y="581022"/>
            <a:ext cx="11268393" cy="785816"/>
          </a:xfrm>
        </p:spPr>
        <p:txBody>
          <a:bodyPr/>
          <a:lstStyle>
            <a:lvl1pPr>
              <a:defRPr sz="2000">
                <a:solidFill>
                  <a:schemeClr val="tx2"/>
                </a:solidFill>
                <a:latin typeface="+mn-lt"/>
              </a:defRPr>
            </a:lvl1pPr>
            <a:lvl2pPr>
              <a:defRPr sz="2000">
                <a:solidFill>
                  <a:schemeClr val="tx2"/>
                </a:solidFill>
                <a:latin typeface="+mn-lt"/>
              </a:defRPr>
            </a:lvl2pPr>
            <a:lvl3pPr>
              <a:defRPr sz="1800">
                <a:solidFill>
                  <a:schemeClr val="tx2"/>
                </a:solidFill>
                <a:latin typeface="+mn-lt"/>
              </a:defRPr>
            </a:lvl3pPr>
            <a:lvl4pPr>
              <a:defRPr sz="1600">
                <a:solidFill>
                  <a:schemeClr val="tx2"/>
                </a:solidFill>
                <a:latin typeface="+mn-lt"/>
              </a:defRPr>
            </a:lvl4pPr>
            <a:lvl5pPr>
              <a:defRPr sz="1400">
                <a:solidFill>
                  <a:schemeClr val="tx2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sub-outtake goes here, allowing for up to 2 lines of text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pic>
        <p:nvPicPr>
          <p:cNvPr id="10" name="Graphic 9">
            <a:extLst>
              <a:ext uri="{FF2B5EF4-FFF2-40B4-BE49-F238E27FC236}">
                <a16:creationId xmlns:a16="http://schemas.microsoft.com/office/drawing/2014/main" id="{1D519F57-8F92-4307-85DF-FB37C1A9203A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1729067" y="223840"/>
            <a:ext cx="229138" cy="276222"/>
          </a:xfrm>
          <a:prstGeom prst="rect">
            <a:avLst/>
          </a:prstGeom>
        </p:spPr>
      </p:pic>
      <p:sp>
        <p:nvSpPr>
          <p:cNvPr id="26" name="Freeform: Shape 25">
            <a:extLst>
              <a:ext uri="{FF2B5EF4-FFF2-40B4-BE49-F238E27FC236}">
                <a16:creationId xmlns:a16="http://schemas.microsoft.com/office/drawing/2014/main" id="{F4077264-B4F3-4002-9750-6D364D8B0A74}"/>
              </a:ext>
            </a:extLst>
          </p:cNvPr>
          <p:cNvSpPr/>
          <p:nvPr/>
        </p:nvSpPr>
        <p:spPr>
          <a:xfrm>
            <a:off x="7683744" y="3545735"/>
            <a:ext cx="4508256" cy="3312265"/>
          </a:xfrm>
          <a:custGeom>
            <a:avLst/>
            <a:gdLst>
              <a:gd name="connsiteX0" fmla="*/ 4508256 w 4508256"/>
              <a:gd name="connsiteY0" fmla="*/ 0 h 3312265"/>
              <a:gd name="connsiteX1" fmla="*/ 4508256 w 4508256"/>
              <a:gd name="connsiteY1" fmla="*/ 2566824 h 3312265"/>
              <a:gd name="connsiteX2" fmla="*/ 4447718 w 4508256"/>
              <a:gd name="connsiteY2" fmla="*/ 2572124 h 3312265"/>
              <a:gd name="connsiteX3" fmla="*/ 3039695 w 4508256"/>
              <a:gd name="connsiteY3" fmla="*/ 3227627 h 3312265"/>
              <a:gd name="connsiteX4" fmla="*/ 2955947 w 4508256"/>
              <a:gd name="connsiteY4" fmla="*/ 3312265 h 3312265"/>
              <a:gd name="connsiteX5" fmla="*/ 0 w 4508256"/>
              <a:gd name="connsiteY5" fmla="*/ 3312265 h 3312265"/>
              <a:gd name="connsiteX6" fmla="*/ 193737 w 4508256"/>
              <a:gd name="connsiteY6" fmla="*/ 2857466 h 3312265"/>
              <a:gd name="connsiteX7" fmla="*/ 1434096 w 4508256"/>
              <a:gd name="connsiteY7" fmla="*/ 1233997 h 3312265"/>
              <a:gd name="connsiteX8" fmla="*/ 1448121 w 4508256"/>
              <a:gd name="connsiteY8" fmla="*/ 1221141 h 3312265"/>
              <a:gd name="connsiteX9" fmla="*/ 4333270 w 4508256"/>
              <a:gd name="connsiteY9" fmla="*/ 11559 h 331226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4508256" h="3312265">
                <a:moveTo>
                  <a:pt x="4508256" y="0"/>
                </a:moveTo>
                <a:lnTo>
                  <a:pt x="4508256" y="2566824"/>
                </a:lnTo>
                <a:lnTo>
                  <a:pt x="4447718" y="2572124"/>
                </a:lnTo>
                <a:cubicBezTo>
                  <a:pt x="3924182" y="2641189"/>
                  <a:pt x="3432243" y="2869028"/>
                  <a:pt x="3039695" y="3227627"/>
                </a:cubicBezTo>
                <a:lnTo>
                  <a:pt x="2955947" y="3312265"/>
                </a:lnTo>
                <a:lnTo>
                  <a:pt x="0" y="3312265"/>
                </a:lnTo>
                <a:lnTo>
                  <a:pt x="193737" y="2857466"/>
                </a:lnTo>
                <a:cubicBezTo>
                  <a:pt x="485330" y="2256097"/>
                  <a:pt x="899643" y="1701965"/>
                  <a:pt x="1434096" y="1233997"/>
                </a:cubicBezTo>
                <a:lnTo>
                  <a:pt x="1448121" y="1221141"/>
                </a:lnTo>
                <a:cubicBezTo>
                  <a:pt x="2261583" y="525962"/>
                  <a:pt x="3270786" y="104013"/>
                  <a:pt x="4333270" y="11559"/>
                </a:cubicBezTo>
                <a:close/>
              </a:path>
            </a:pathLst>
          </a:custGeom>
          <a:solidFill>
            <a:schemeClr val="tx1">
              <a:alpha val="7000"/>
            </a:schemeClr>
          </a:solidFill>
          <a:ln w="10490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endParaRPr lang="en-GB"/>
          </a:p>
        </p:txBody>
      </p:sp>
      <p:sp>
        <p:nvSpPr>
          <p:cNvPr id="11" name="Text Placeholder 8">
            <a:extLst>
              <a:ext uri="{FF2B5EF4-FFF2-40B4-BE49-F238E27FC236}">
                <a16:creationId xmlns:a16="http://schemas.microsoft.com/office/drawing/2014/main" id="{E96685ED-BE07-4439-9E29-7E9F80A77673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92087" y="1314181"/>
            <a:ext cx="5018088" cy="785816"/>
          </a:xfrm>
        </p:spPr>
        <p:txBody>
          <a:bodyPr/>
          <a:lstStyle>
            <a:lvl1pPr>
              <a:defRPr sz="1800" b="1">
                <a:solidFill>
                  <a:schemeClr val="tx2"/>
                </a:solidFill>
                <a:latin typeface="+mn-lt"/>
              </a:defRPr>
            </a:lvl1pPr>
            <a:lvl2pPr>
              <a:defRPr sz="1800" b="0">
                <a:solidFill>
                  <a:schemeClr val="tx2"/>
                </a:solidFill>
                <a:latin typeface="+mn-lt"/>
              </a:defRPr>
            </a:lvl2pPr>
            <a:lvl3pPr>
              <a:defRPr sz="1600" b="0">
                <a:solidFill>
                  <a:schemeClr val="tx2"/>
                </a:solidFill>
                <a:latin typeface="+mn-lt"/>
              </a:defRPr>
            </a:lvl3pPr>
            <a:lvl4pPr>
              <a:defRPr sz="1400" b="0">
                <a:solidFill>
                  <a:schemeClr val="tx2"/>
                </a:solidFill>
                <a:latin typeface="+mn-lt"/>
              </a:defRPr>
            </a:lvl4pPr>
            <a:lvl5pPr>
              <a:defRPr sz="1200" b="0">
                <a:solidFill>
                  <a:schemeClr val="tx2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slide title goes here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349511820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rt White 4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Freeform: Shape 10">
            <a:extLst>
              <a:ext uri="{FF2B5EF4-FFF2-40B4-BE49-F238E27FC236}">
                <a16:creationId xmlns:a16="http://schemas.microsoft.com/office/drawing/2014/main" id="{156F4057-127D-4604-BEEB-9A782485D789}"/>
              </a:ext>
            </a:extLst>
          </p:cNvPr>
          <p:cNvSpPr/>
          <p:nvPr/>
        </p:nvSpPr>
        <p:spPr>
          <a:xfrm>
            <a:off x="7156408" y="6179689"/>
            <a:ext cx="5035592" cy="678312"/>
          </a:xfrm>
          <a:custGeom>
            <a:avLst/>
            <a:gdLst>
              <a:gd name="connsiteX0" fmla="*/ 3719062 w 5035592"/>
              <a:gd name="connsiteY0" fmla="*/ 0 h 678312"/>
              <a:gd name="connsiteX1" fmla="*/ 4800590 w 5035592"/>
              <a:gd name="connsiteY1" fmla="*/ 52783 h 678312"/>
              <a:gd name="connsiteX2" fmla="*/ 5035592 w 5035592"/>
              <a:gd name="connsiteY2" fmla="*/ 79855 h 678312"/>
              <a:gd name="connsiteX3" fmla="*/ 5035592 w 5035592"/>
              <a:gd name="connsiteY3" fmla="*/ 678312 h 678312"/>
              <a:gd name="connsiteX4" fmla="*/ 0 w 5035592"/>
              <a:gd name="connsiteY4" fmla="*/ 678312 h 678312"/>
              <a:gd name="connsiteX5" fmla="*/ 36543 w 5035592"/>
              <a:gd name="connsiteY5" fmla="*/ 663201 h 678312"/>
              <a:gd name="connsiteX6" fmla="*/ 3719062 w 5035592"/>
              <a:gd name="connsiteY6" fmla="*/ 0 h 6783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5035592" h="678312">
                <a:moveTo>
                  <a:pt x="3719062" y="0"/>
                </a:moveTo>
                <a:cubicBezTo>
                  <a:pt x="4086768" y="0"/>
                  <a:pt x="4447946" y="18027"/>
                  <a:pt x="4800590" y="52783"/>
                </a:cubicBezTo>
                <a:lnTo>
                  <a:pt x="5035592" y="79855"/>
                </a:lnTo>
                <a:lnTo>
                  <a:pt x="5035592" y="678312"/>
                </a:lnTo>
                <a:lnTo>
                  <a:pt x="0" y="678312"/>
                </a:lnTo>
                <a:lnTo>
                  <a:pt x="36543" y="663201"/>
                </a:lnTo>
                <a:cubicBezTo>
                  <a:pt x="1110308" y="242351"/>
                  <a:pt x="2370809" y="0"/>
                  <a:pt x="3719062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76E0D5CE-661F-429D-A2E0-4CFED99754A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endParaRPr lang="en-GB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6D96773B-5501-4838-8CA4-ABCE534CF27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21F79131-C817-4EAF-B3BC-6511779B5E04}" type="slidenum">
              <a:rPr lang="en-GB" smtClean="0"/>
              <a:pPr/>
              <a:t>‹#›</a:t>
            </a:fld>
            <a:endParaRPr lang="en-GB" dirty="0"/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9E8558D2-6B4F-428D-AA52-C3CB10091D14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86692" y="124621"/>
            <a:ext cx="11273788" cy="484980"/>
          </a:xfrm>
        </p:spPr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Your main outtake goes here</a:t>
            </a:r>
            <a:endParaRPr lang="en-GB" dirty="0"/>
          </a:p>
        </p:txBody>
      </p:sp>
      <p:sp>
        <p:nvSpPr>
          <p:cNvPr id="8" name="Text Placeholder 8">
            <a:extLst>
              <a:ext uri="{FF2B5EF4-FFF2-40B4-BE49-F238E27FC236}">
                <a16:creationId xmlns:a16="http://schemas.microsoft.com/office/drawing/2014/main" id="{743067EB-BB55-4FEE-9132-4105AACFFA27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92086" y="581022"/>
            <a:ext cx="11268393" cy="785816"/>
          </a:xfrm>
        </p:spPr>
        <p:txBody>
          <a:bodyPr/>
          <a:lstStyle>
            <a:lvl1pPr>
              <a:defRPr sz="2000">
                <a:solidFill>
                  <a:schemeClr val="tx2"/>
                </a:solidFill>
                <a:latin typeface="+mn-lt"/>
              </a:defRPr>
            </a:lvl1pPr>
            <a:lvl2pPr>
              <a:defRPr sz="2000">
                <a:solidFill>
                  <a:schemeClr val="tx2"/>
                </a:solidFill>
                <a:latin typeface="+mn-lt"/>
              </a:defRPr>
            </a:lvl2pPr>
            <a:lvl3pPr>
              <a:defRPr sz="1800">
                <a:solidFill>
                  <a:schemeClr val="tx2"/>
                </a:solidFill>
                <a:latin typeface="+mn-lt"/>
              </a:defRPr>
            </a:lvl3pPr>
            <a:lvl4pPr>
              <a:defRPr sz="1600">
                <a:solidFill>
                  <a:schemeClr val="tx2"/>
                </a:solidFill>
                <a:latin typeface="+mn-lt"/>
              </a:defRPr>
            </a:lvl4pPr>
            <a:lvl5pPr>
              <a:defRPr sz="1400">
                <a:solidFill>
                  <a:schemeClr val="tx2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sub-outtake goes here, allowing for up to 2 lines of text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pic>
        <p:nvPicPr>
          <p:cNvPr id="10" name="Graphic 9">
            <a:extLst>
              <a:ext uri="{FF2B5EF4-FFF2-40B4-BE49-F238E27FC236}">
                <a16:creationId xmlns:a16="http://schemas.microsoft.com/office/drawing/2014/main" id="{ACECE62F-7EB4-4C26-AF84-B8C8ADC37A04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1729067" y="223840"/>
            <a:ext cx="229138" cy="276222"/>
          </a:xfrm>
          <a:prstGeom prst="rect">
            <a:avLst/>
          </a:prstGeom>
        </p:spPr>
      </p:pic>
      <p:sp>
        <p:nvSpPr>
          <p:cNvPr id="12" name="Text Placeholder 8">
            <a:extLst>
              <a:ext uri="{FF2B5EF4-FFF2-40B4-BE49-F238E27FC236}">
                <a16:creationId xmlns:a16="http://schemas.microsoft.com/office/drawing/2014/main" id="{462BAB5A-16FB-46A9-B6D2-34C4F1CAAE7B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92087" y="1314181"/>
            <a:ext cx="5018088" cy="785816"/>
          </a:xfrm>
        </p:spPr>
        <p:txBody>
          <a:bodyPr/>
          <a:lstStyle>
            <a:lvl1pPr>
              <a:defRPr sz="1800" b="1">
                <a:solidFill>
                  <a:schemeClr val="tx2"/>
                </a:solidFill>
                <a:latin typeface="+mn-lt"/>
              </a:defRPr>
            </a:lvl1pPr>
            <a:lvl2pPr>
              <a:defRPr sz="1800" b="0">
                <a:solidFill>
                  <a:schemeClr val="tx2"/>
                </a:solidFill>
                <a:latin typeface="+mn-lt"/>
              </a:defRPr>
            </a:lvl2pPr>
            <a:lvl3pPr>
              <a:defRPr sz="1600" b="0">
                <a:solidFill>
                  <a:schemeClr val="tx2"/>
                </a:solidFill>
                <a:latin typeface="+mn-lt"/>
              </a:defRPr>
            </a:lvl3pPr>
            <a:lvl4pPr>
              <a:defRPr sz="1400" b="0">
                <a:solidFill>
                  <a:schemeClr val="tx2"/>
                </a:solidFill>
                <a:latin typeface="+mn-lt"/>
              </a:defRPr>
            </a:lvl4pPr>
            <a:lvl5pPr>
              <a:defRPr sz="1200" b="0">
                <a:solidFill>
                  <a:schemeClr val="tx2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slide title goes here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602749383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rt White 5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Freeform: Shape 10">
            <a:extLst>
              <a:ext uri="{FF2B5EF4-FFF2-40B4-BE49-F238E27FC236}">
                <a16:creationId xmlns:a16="http://schemas.microsoft.com/office/drawing/2014/main" id="{D70B19A4-8CA0-4D14-91C6-6A542D5D09E9}"/>
              </a:ext>
            </a:extLst>
          </p:cNvPr>
          <p:cNvSpPr/>
          <p:nvPr/>
        </p:nvSpPr>
        <p:spPr>
          <a:xfrm>
            <a:off x="11437770" y="3908484"/>
            <a:ext cx="754231" cy="2949516"/>
          </a:xfrm>
          <a:custGeom>
            <a:avLst/>
            <a:gdLst>
              <a:gd name="connsiteX0" fmla="*/ 754231 w 754231"/>
              <a:gd name="connsiteY0" fmla="*/ 0 h 2949516"/>
              <a:gd name="connsiteX1" fmla="*/ 754231 w 754231"/>
              <a:gd name="connsiteY1" fmla="*/ 2949516 h 2949516"/>
              <a:gd name="connsiteX2" fmla="*/ 7207 w 754231"/>
              <a:gd name="connsiteY2" fmla="*/ 2949516 h 2949516"/>
              <a:gd name="connsiteX3" fmla="*/ 1318 w 754231"/>
              <a:gd name="connsiteY3" fmla="*/ 2838768 h 2949516"/>
              <a:gd name="connsiteX4" fmla="*/ 1267 w 754231"/>
              <a:gd name="connsiteY4" fmla="*/ 2829255 h 2949516"/>
              <a:gd name="connsiteX5" fmla="*/ 890 w 754231"/>
              <a:gd name="connsiteY5" fmla="*/ 2823331 h 2949516"/>
              <a:gd name="connsiteX6" fmla="*/ 1123 w 754231"/>
              <a:gd name="connsiteY6" fmla="*/ 2802255 h 2949516"/>
              <a:gd name="connsiteX7" fmla="*/ 0 w 754231"/>
              <a:gd name="connsiteY7" fmla="*/ 2591788 h 2949516"/>
              <a:gd name="connsiteX8" fmla="*/ 4671 w 754231"/>
              <a:gd name="connsiteY8" fmla="*/ 2481632 h 2949516"/>
              <a:gd name="connsiteX9" fmla="*/ 5159 w 754231"/>
              <a:gd name="connsiteY9" fmla="*/ 2437561 h 2949516"/>
              <a:gd name="connsiteX10" fmla="*/ 7889 w 754231"/>
              <a:gd name="connsiteY10" fmla="*/ 2405742 h 2949516"/>
              <a:gd name="connsiteX11" fmla="*/ 10460 w 754231"/>
              <a:gd name="connsiteY11" fmla="*/ 2345131 h 2949516"/>
              <a:gd name="connsiteX12" fmla="*/ 32666 w 754231"/>
              <a:gd name="connsiteY12" fmla="*/ 2099253 h 2949516"/>
              <a:gd name="connsiteX13" fmla="*/ 36664 w 754231"/>
              <a:gd name="connsiteY13" fmla="*/ 2070427 h 2949516"/>
              <a:gd name="connsiteX14" fmla="*/ 38136 w 754231"/>
              <a:gd name="connsiteY14" fmla="*/ 2053275 h 2949516"/>
              <a:gd name="connsiteX15" fmla="*/ 44530 w 754231"/>
              <a:gd name="connsiteY15" fmla="*/ 2013696 h 2949516"/>
              <a:gd name="connsiteX16" fmla="*/ 66590 w 754231"/>
              <a:gd name="connsiteY16" fmla="*/ 1854610 h 2949516"/>
              <a:gd name="connsiteX17" fmla="*/ 92736 w 754231"/>
              <a:gd name="connsiteY17" fmla="*/ 1715341 h 2949516"/>
              <a:gd name="connsiteX18" fmla="*/ 99704 w 754231"/>
              <a:gd name="connsiteY18" fmla="*/ 1672213 h 2949516"/>
              <a:gd name="connsiteX19" fmla="*/ 104931 w 754231"/>
              <a:gd name="connsiteY19" fmla="*/ 1650381 h 2949516"/>
              <a:gd name="connsiteX20" fmla="*/ 112201 w 754231"/>
              <a:gd name="connsiteY20" fmla="*/ 1611659 h 2949516"/>
              <a:gd name="connsiteX21" fmla="*/ 169467 w 754231"/>
              <a:gd name="connsiteY21" fmla="*/ 1370855 h 2949516"/>
              <a:gd name="connsiteX22" fmla="*/ 183333 w 754231"/>
              <a:gd name="connsiteY22" fmla="*/ 1322912 h 2949516"/>
              <a:gd name="connsiteX23" fmla="*/ 189749 w 754231"/>
              <a:gd name="connsiteY23" fmla="*/ 1296117 h 2949516"/>
              <a:gd name="connsiteX24" fmla="*/ 203407 w 754231"/>
              <a:gd name="connsiteY24" fmla="*/ 1253508 h 2949516"/>
              <a:gd name="connsiteX25" fmla="*/ 238360 w 754231"/>
              <a:gd name="connsiteY25" fmla="*/ 1132655 h 2949516"/>
              <a:gd name="connsiteX26" fmla="*/ 297907 w 754231"/>
              <a:gd name="connsiteY26" fmla="*/ 958693 h 2949516"/>
              <a:gd name="connsiteX27" fmla="*/ 308154 w 754231"/>
              <a:gd name="connsiteY27" fmla="*/ 926725 h 2949516"/>
              <a:gd name="connsiteX28" fmla="*/ 312571 w 754231"/>
              <a:gd name="connsiteY28" fmla="*/ 915856 h 2949516"/>
              <a:gd name="connsiteX29" fmla="*/ 318849 w 754231"/>
              <a:gd name="connsiteY29" fmla="*/ 897515 h 2949516"/>
              <a:gd name="connsiteX30" fmla="*/ 410903 w 754231"/>
              <a:gd name="connsiteY30" fmla="*/ 665891 h 2949516"/>
              <a:gd name="connsiteX31" fmla="*/ 441034 w 754231"/>
              <a:gd name="connsiteY31" fmla="*/ 599675 h 2949516"/>
              <a:gd name="connsiteX32" fmla="*/ 454806 w 754231"/>
              <a:gd name="connsiteY32" fmla="*/ 565779 h 2949516"/>
              <a:gd name="connsiteX33" fmla="*/ 473837 w 754231"/>
              <a:gd name="connsiteY33" fmla="*/ 527585 h 2949516"/>
              <a:gd name="connsiteX34" fmla="*/ 514492 w 754231"/>
              <a:gd name="connsiteY34" fmla="*/ 438240 h 2949516"/>
              <a:gd name="connsiteX35" fmla="*/ 629587 w 754231"/>
              <a:gd name="connsiteY35" fmla="*/ 215017 h 294951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</a:cxnLst>
            <a:rect l="l" t="t" r="r" b="b"/>
            <a:pathLst>
              <a:path w="754231" h="2949516">
                <a:moveTo>
                  <a:pt x="754231" y="0"/>
                </a:moveTo>
                <a:lnTo>
                  <a:pt x="754231" y="2949516"/>
                </a:lnTo>
                <a:lnTo>
                  <a:pt x="7207" y="2949516"/>
                </a:lnTo>
                <a:lnTo>
                  <a:pt x="1318" y="2838768"/>
                </a:lnTo>
                <a:lnTo>
                  <a:pt x="1267" y="2829255"/>
                </a:lnTo>
                <a:lnTo>
                  <a:pt x="890" y="2823331"/>
                </a:lnTo>
                <a:lnTo>
                  <a:pt x="1123" y="2802255"/>
                </a:lnTo>
                <a:lnTo>
                  <a:pt x="0" y="2591788"/>
                </a:lnTo>
                <a:lnTo>
                  <a:pt x="4671" y="2481632"/>
                </a:lnTo>
                <a:lnTo>
                  <a:pt x="5159" y="2437561"/>
                </a:lnTo>
                <a:lnTo>
                  <a:pt x="7889" y="2405742"/>
                </a:lnTo>
                <a:lnTo>
                  <a:pt x="10460" y="2345131"/>
                </a:lnTo>
                <a:cubicBezTo>
                  <a:pt x="15906" y="2263016"/>
                  <a:pt x="23310" y="2181031"/>
                  <a:pt x="32666" y="2099253"/>
                </a:cubicBezTo>
                <a:lnTo>
                  <a:pt x="36664" y="2070427"/>
                </a:lnTo>
                <a:lnTo>
                  <a:pt x="38136" y="2053275"/>
                </a:lnTo>
                <a:lnTo>
                  <a:pt x="44530" y="2013696"/>
                </a:lnTo>
                <a:lnTo>
                  <a:pt x="66590" y="1854610"/>
                </a:lnTo>
                <a:lnTo>
                  <a:pt x="92736" y="1715341"/>
                </a:lnTo>
                <a:lnTo>
                  <a:pt x="99704" y="1672213"/>
                </a:lnTo>
                <a:lnTo>
                  <a:pt x="104931" y="1650381"/>
                </a:lnTo>
                <a:lnTo>
                  <a:pt x="112201" y="1611659"/>
                </a:lnTo>
                <a:cubicBezTo>
                  <a:pt x="129348" y="1531007"/>
                  <a:pt x="148439" y="1450714"/>
                  <a:pt x="169467" y="1370855"/>
                </a:cubicBezTo>
                <a:lnTo>
                  <a:pt x="183333" y="1322912"/>
                </a:lnTo>
                <a:lnTo>
                  <a:pt x="189749" y="1296117"/>
                </a:lnTo>
                <a:lnTo>
                  <a:pt x="203407" y="1253508"/>
                </a:lnTo>
                <a:lnTo>
                  <a:pt x="238360" y="1132655"/>
                </a:lnTo>
                <a:lnTo>
                  <a:pt x="297907" y="958693"/>
                </a:lnTo>
                <a:lnTo>
                  <a:pt x="308154" y="926725"/>
                </a:lnTo>
                <a:lnTo>
                  <a:pt x="312571" y="915856"/>
                </a:lnTo>
                <a:lnTo>
                  <a:pt x="318849" y="897515"/>
                </a:lnTo>
                <a:cubicBezTo>
                  <a:pt x="347607" y="819696"/>
                  <a:pt x="378294" y="742463"/>
                  <a:pt x="410903" y="665891"/>
                </a:cubicBezTo>
                <a:lnTo>
                  <a:pt x="441034" y="599675"/>
                </a:lnTo>
                <a:lnTo>
                  <a:pt x="454806" y="565779"/>
                </a:lnTo>
                <a:lnTo>
                  <a:pt x="473837" y="527585"/>
                </a:lnTo>
                <a:lnTo>
                  <a:pt x="514492" y="438240"/>
                </a:lnTo>
                <a:cubicBezTo>
                  <a:pt x="550941" y="363069"/>
                  <a:pt x="589308" y="288636"/>
                  <a:pt x="629587" y="215017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76E0D5CE-661F-429D-A2E0-4CFED99754A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740" y="6453983"/>
            <a:ext cx="4907280" cy="365125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endParaRPr lang="en-GB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6D96773B-5501-4838-8CA4-ABCE534CF27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21F79131-C817-4EAF-B3BC-6511779B5E04}" type="slidenum">
              <a:rPr lang="en-GB" smtClean="0"/>
              <a:pPr/>
              <a:t>‹#›</a:t>
            </a:fld>
            <a:endParaRPr lang="en-GB" dirty="0"/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6C8D97AA-7FAA-4B6A-AFBD-BFA00AE8688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86692" y="124621"/>
            <a:ext cx="11273788" cy="484980"/>
          </a:xfrm>
        </p:spPr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Your main outtake goes here</a:t>
            </a:r>
            <a:endParaRPr lang="en-GB" dirty="0"/>
          </a:p>
        </p:txBody>
      </p:sp>
      <p:sp>
        <p:nvSpPr>
          <p:cNvPr id="8" name="Text Placeholder 8">
            <a:extLst>
              <a:ext uri="{FF2B5EF4-FFF2-40B4-BE49-F238E27FC236}">
                <a16:creationId xmlns:a16="http://schemas.microsoft.com/office/drawing/2014/main" id="{2BC8288F-B3D6-4744-8D9D-B599FA9B1A2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92086" y="581022"/>
            <a:ext cx="11268393" cy="785816"/>
          </a:xfrm>
        </p:spPr>
        <p:txBody>
          <a:bodyPr/>
          <a:lstStyle>
            <a:lvl1pPr>
              <a:defRPr sz="2000">
                <a:solidFill>
                  <a:schemeClr val="tx2"/>
                </a:solidFill>
                <a:latin typeface="+mn-lt"/>
              </a:defRPr>
            </a:lvl1pPr>
            <a:lvl2pPr>
              <a:defRPr sz="2000">
                <a:solidFill>
                  <a:schemeClr val="tx2"/>
                </a:solidFill>
                <a:latin typeface="+mn-lt"/>
              </a:defRPr>
            </a:lvl2pPr>
            <a:lvl3pPr>
              <a:defRPr sz="1800">
                <a:solidFill>
                  <a:schemeClr val="tx2"/>
                </a:solidFill>
                <a:latin typeface="+mn-lt"/>
              </a:defRPr>
            </a:lvl3pPr>
            <a:lvl4pPr>
              <a:defRPr sz="1600">
                <a:solidFill>
                  <a:schemeClr val="tx2"/>
                </a:solidFill>
                <a:latin typeface="+mn-lt"/>
              </a:defRPr>
            </a:lvl4pPr>
            <a:lvl5pPr>
              <a:defRPr sz="1400">
                <a:solidFill>
                  <a:schemeClr val="tx2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sub-outtake goes here, allowing for up to 2 lines of text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pic>
        <p:nvPicPr>
          <p:cNvPr id="10" name="Graphic 9">
            <a:extLst>
              <a:ext uri="{FF2B5EF4-FFF2-40B4-BE49-F238E27FC236}">
                <a16:creationId xmlns:a16="http://schemas.microsoft.com/office/drawing/2014/main" id="{37310A8D-FEDE-47FC-A15F-4283E34F993F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1729067" y="223840"/>
            <a:ext cx="229138" cy="276222"/>
          </a:xfrm>
          <a:prstGeom prst="rect">
            <a:avLst/>
          </a:prstGeom>
        </p:spPr>
      </p:pic>
      <p:sp>
        <p:nvSpPr>
          <p:cNvPr id="12" name="Text Placeholder 8">
            <a:extLst>
              <a:ext uri="{FF2B5EF4-FFF2-40B4-BE49-F238E27FC236}">
                <a16:creationId xmlns:a16="http://schemas.microsoft.com/office/drawing/2014/main" id="{17120386-04C1-4D0D-8D56-D92676DB8434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92087" y="1314181"/>
            <a:ext cx="5018088" cy="785816"/>
          </a:xfrm>
        </p:spPr>
        <p:txBody>
          <a:bodyPr/>
          <a:lstStyle>
            <a:lvl1pPr>
              <a:defRPr sz="1800" b="1">
                <a:solidFill>
                  <a:schemeClr val="tx2"/>
                </a:solidFill>
                <a:latin typeface="+mn-lt"/>
              </a:defRPr>
            </a:lvl1pPr>
            <a:lvl2pPr>
              <a:defRPr sz="1800" b="0">
                <a:solidFill>
                  <a:schemeClr val="tx2"/>
                </a:solidFill>
                <a:latin typeface="+mn-lt"/>
              </a:defRPr>
            </a:lvl2pPr>
            <a:lvl3pPr>
              <a:defRPr sz="1600" b="0">
                <a:solidFill>
                  <a:schemeClr val="tx2"/>
                </a:solidFill>
                <a:latin typeface="+mn-lt"/>
              </a:defRPr>
            </a:lvl3pPr>
            <a:lvl4pPr>
              <a:defRPr sz="1400" b="0">
                <a:solidFill>
                  <a:schemeClr val="tx2"/>
                </a:solidFill>
                <a:latin typeface="+mn-lt"/>
              </a:defRPr>
            </a:lvl4pPr>
            <a:lvl5pPr>
              <a:defRPr sz="1200" b="0">
                <a:solidFill>
                  <a:schemeClr val="tx2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slide title goes here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4152484517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rt White 6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5D6506E1-71F5-45EA-8F69-9A19205C8164}"/>
              </a:ext>
            </a:extLst>
          </p:cNvPr>
          <p:cNvSpPr/>
          <p:nvPr/>
        </p:nvSpPr>
        <p:spPr>
          <a:xfrm flipH="1">
            <a:off x="0" y="6179689"/>
            <a:ext cx="5035592" cy="678312"/>
          </a:xfrm>
          <a:custGeom>
            <a:avLst/>
            <a:gdLst>
              <a:gd name="connsiteX0" fmla="*/ 3719062 w 5035592"/>
              <a:gd name="connsiteY0" fmla="*/ 0 h 678312"/>
              <a:gd name="connsiteX1" fmla="*/ 4800590 w 5035592"/>
              <a:gd name="connsiteY1" fmla="*/ 52783 h 678312"/>
              <a:gd name="connsiteX2" fmla="*/ 5035592 w 5035592"/>
              <a:gd name="connsiteY2" fmla="*/ 79855 h 678312"/>
              <a:gd name="connsiteX3" fmla="*/ 5035592 w 5035592"/>
              <a:gd name="connsiteY3" fmla="*/ 678312 h 678312"/>
              <a:gd name="connsiteX4" fmla="*/ 0 w 5035592"/>
              <a:gd name="connsiteY4" fmla="*/ 678312 h 678312"/>
              <a:gd name="connsiteX5" fmla="*/ 36543 w 5035592"/>
              <a:gd name="connsiteY5" fmla="*/ 663201 h 678312"/>
              <a:gd name="connsiteX6" fmla="*/ 3719062 w 5035592"/>
              <a:gd name="connsiteY6" fmla="*/ 0 h 6783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5035592" h="678312">
                <a:moveTo>
                  <a:pt x="3719062" y="0"/>
                </a:moveTo>
                <a:cubicBezTo>
                  <a:pt x="4086768" y="0"/>
                  <a:pt x="4447946" y="18027"/>
                  <a:pt x="4800590" y="52783"/>
                </a:cubicBezTo>
                <a:lnTo>
                  <a:pt x="5035592" y="79855"/>
                </a:lnTo>
                <a:lnTo>
                  <a:pt x="5035592" y="678312"/>
                </a:lnTo>
                <a:lnTo>
                  <a:pt x="0" y="678312"/>
                </a:lnTo>
                <a:lnTo>
                  <a:pt x="36543" y="663201"/>
                </a:lnTo>
                <a:cubicBezTo>
                  <a:pt x="1110308" y="242351"/>
                  <a:pt x="2370809" y="0"/>
                  <a:pt x="3719062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2"/>
              </a:solidFill>
            </a:endParaRP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76E0D5CE-661F-429D-A2E0-4CFED99754A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endParaRPr lang="en-GB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6D96773B-5501-4838-8CA4-ABCE534CF27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21F79131-C817-4EAF-B3BC-6511779B5E04}" type="slidenum">
              <a:rPr lang="en-GB" smtClean="0"/>
              <a:pPr/>
              <a:t>‹#›</a:t>
            </a:fld>
            <a:endParaRPr lang="en-GB" dirty="0"/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7143C4BF-62E0-4CBC-A630-50CEFD3106E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86692" y="124621"/>
            <a:ext cx="11273788" cy="484980"/>
          </a:xfrm>
        </p:spPr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Your main outtake goes here</a:t>
            </a:r>
            <a:endParaRPr lang="en-GB" dirty="0"/>
          </a:p>
        </p:txBody>
      </p:sp>
      <p:sp>
        <p:nvSpPr>
          <p:cNvPr id="8" name="Text Placeholder 8">
            <a:extLst>
              <a:ext uri="{FF2B5EF4-FFF2-40B4-BE49-F238E27FC236}">
                <a16:creationId xmlns:a16="http://schemas.microsoft.com/office/drawing/2014/main" id="{B136FB51-0D57-4040-BA98-5F963515FAEA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92086" y="581022"/>
            <a:ext cx="11268393" cy="785816"/>
          </a:xfrm>
        </p:spPr>
        <p:txBody>
          <a:bodyPr/>
          <a:lstStyle>
            <a:lvl1pPr>
              <a:defRPr sz="2000">
                <a:solidFill>
                  <a:schemeClr val="tx2"/>
                </a:solidFill>
                <a:latin typeface="+mn-lt"/>
              </a:defRPr>
            </a:lvl1pPr>
            <a:lvl2pPr>
              <a:defRPr sz="2000">
                <a:solidFill>
                  <a:schemeClr val="tx2"/>
                </a:solidFill>
                <a:latin typeface="+mn-lt"/>
              </a:defRPr>
            </a:lvl2pPr>
            <a:lvl3pPr>
              <a:defRPr sz="1800">
                <a:solidFill>
                  <a:schemeClr val="tx2"/>
                </a:solidFill>
                <a:latin typeface="+mn-lt"/>
              </a:defRPr>
            </a:lvl3pPr>
            <a:lvl4pPr>
              <a:defRPr sz="1600">
                <a:solidFill>
                  <a:schemeClr val="tx2"/>
                </a:solidFill>
                <a:latin typeface="+mn-lt"/>
              </a:defRPr>
            </a:lvl4pPr>
            <a:lvl5pPr>
              <a:defRPr sz="1400">
                <a:solidFill>
                  <a:schemeClr val="tx2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sub-outtake goes here, allowing for up to 2 lines of text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pic>
        <p:nvPicPr>
          <p:cNvPr id="10" name="Graphic 9">
            <a:extLst>
              <a:ext uri="{FF2B5EF4-FFF2-40B4-BE49-F238E27FC236}">
                <a16:creationId xmlns:a16="http://schemas.microsoft.com/office/drawing/2014/main" id="{5C83CA41-41AD-41B0-B8FB-32EE213CB9C2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1729067" y="223840"/>
            <a:ext cx="229138" cy="276222"/>
          </a:xfrm>
          <a:prstGeom prst="rect">
            <a:avLst/>
          </a:prstGeom>
        </p:spPr>
      </p:pic>
      <p:sp>
        <p:nvSpPr>
          <p:cNvPr id="11" name="Text Placeholder 8">
            <a:extLst>
              <a:ext uri="{FF2B5EF4-FFF2-40B4-BE49-F238E27FC236}">
                <a16:creationId xmlns:a16="http://schemas.microsoft.com/office/drawing/2014/main" id="{06F04A64-56C5-4B93-8401-FB2E68CF07E4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92087" y="1314181"/>
            <a:ext cx="5018088" cy="785816"/>
          </a:xfrm>
        </p:spPr>
        <p:txBody>
          <a:bodyPr/>
          <a:lstStyle>
            <a:lvl1pPr>
              <a:defRPr sz="1800" b="1">
                <a:solidFill>
                  <a:schemeClr val="tx2"/>
                </a:solidFill>
                <a:latin typeface="+mn-lt"/>
              </a:defRPr>
            </a:lvl1pPr>
            <a:lvl2pPr>
              <a:defRPr sz="1800" b="0">
                <a:solidFill>
                  <a:schemeClr val="tx2"/>
                </a:solidFill>
                <a:latin typeface="+mn-lt"/>
              </a:defRPr>
            </a:lvl2pPr>
            <a:lvl3pPr>
              <a:defRPr sz="1600" b="0">
                <a:solidFill>
                  <a:schemeClr val="tx2"/>
                </a:solidFill>
                <a:latin typeface="+mn-lt"/>
              </a:defRPr>
            </a:lvl3pPr>
            <a:lvl4pPr>
              <a:defRPr sz="1400" b="0">
                <a:solidFill>
                  <a:schemeClr val="tx2"/>
                </a:solidFill>
                <a:latin typeface="+mn-lt"/>
              </a:defRPr>
            </a:lvl4pPr>
            <a:lvl5pPr>
              <a:defRPr sz="1200" b="0">
                <a:solidFill>
                  <a:schemeClr val="tx2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slide title goes here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230109928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rt White 7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Freeform: Shape 17">
            <a:extLst>
              <a:ext uri="{FF2B5EF4-FFF2-40B4-BE49-F238E27FC236}">
                <a16:creationId xmlns:a16="http://schemas.microsoft.com/office/drawing/2014/main" id="{01EED223-0898-461C-A5A2-CC8527942741}"/>
              </a:ext>
            </a:extLst>
          </p:cNvPr>
          <p:cNvSpPr/>
          <p:nvPr/>
        </p:nvSpPr>
        <p:spPr>
          <a:xfrm>
            <a:off x="7156408" y="6179689"/>
            <a:ext cx="5035592" cy="678312"/>
          </a:xfrm>
          <a:custGeom>
            <a:avLst/>
            <a:gdLst>
              <a:gd name="connsiteX0" fmla="*/ 3719062 w 5035592"/>
              <a:gd name="connsiteY0" fmla="*/ 0 h 678312"/>
              <a:gd name="connsiteX1" fmla="*/ 4800590 w 5035592"/>
              <a:gd name="connsiteY1" fmla="*/ 52783 h 678312"/>
              <a:gd name="connsiteX2" fmla="*/ 5035592 w 5035592"/>
              <a:gd name="connsiteY2" fmla="*/ 79855 h 678312"/>
              <a:gd name="connsiteX3" fmla="*/ 5035592 w 5035592"/>
              <a:gd name="connsiteY3" fmla="*/ 678312 h 678312"/>
              <a:gd name="connsiteX4" fmla="*/ 0 w 5035592"/>
              <a:gd name="connsiteY4" fmla="*/ 678312 h 678312"/>
              <a:gd name="connsiteX5" fmla="*/ 36543 w 5035592"/>
              <a:gd name="connsiteY5" fmla="*/ 663201 h 678312"/>
              <a:gd name="connsiteX6" fmla="*/ 3719062 w 5035592"/>
              <a:gd name="connsiteY6" fmla="*/ 0 h 6783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5035592" h="678312">
                <a:moveTo>
                  <a:pt x="3719062" y="0"/>
                </a:moveTo>
                <a:cubicBezTo>
                  <a:pt x="4086768" y="0"/>
                  <a:pt x="4447946" y="18027"/>
                  <a:pt x="4800590" y="52783"/>
                </a:cubicBezTo>
                <a:lnTo>
                  <a:pt x="5035592" y="79855"/>
                </a:lnTo>
                <a:lnTo>
                  <a:pt x="5035592" y="678312"/>
                </a:lnTo>
                <a:lnTo>
                  <a:pt x="0" y="678312"/>
                </a:lnTo>
                <a:lnTo>
                  <a:pt x="36543" y="663201"/>
                </a:lnTo>
                <a:cubicBezTo>
                  <a:pt x="1110308" y="242351"/>
                  <a:pt x="2370809" y="0"/>
                  <a:pt x="3719062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A844E65C-7F2A-4B3C-B4CA-CD99C8F8269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Your main outtake goes here</a:t>
            </a:r>
            <a:endParaRPr lang="en-GB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5D9EA0B-D15F-4530-A940-3EF93AFBD5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endParaRPr lang="en-GB"/>
          </a:p>
        </p:txBody>
      </p:sp>
      <p:sp>
        <p:nvSpPr>
          <p:cNvPr id="26" name="Freeform: Shape 25">
            <a:extLst>
              <a:ext uri="{FF2B5EF4-FFF2-40B4-BE49-F238E27FC236}">
                <a16:creationId xmlns:a16="http://schemas.microsoft.com/office/drawing/2014/main" id="{510D18FA-F66E-450B-B6B8-D72FB1CE4367}"/>
              </a:ext>
            </a:extLst>
          </p:cNvPr>
          <p:cNvSpPr/>
          <p:nvPr/>
        </p:nvSpPr>
        <p:spPr>
          <a:xfrm>
            <a:off x="1" y="2926416"/>
            <a:ext cx="5184420" cy="3931584"/>
          </a:xfrm>
          <a:custGeom>
            <a:avLst/>
            <a:gdLst>
              <a:gd name="connsiteX0" fmla="*/ 2817732 w 5184420"/>
              <a:gd name="connsiteY0" fmla="*/ 7 h 3931584"/>
              <a:gd name="connsiteX1" fmla="*/ 5184420 w 5184420"/>
              <a:gd name="connsiteY1" fmla="*/ 573855 h 3931584"/>
              <a:gd name="connsiteX2" fmla="*/ 4098666 w 5184420"/>
              <a:gd name="connsiteY2" fmla="*/ 2892621 h 3931584"/>
              <a:gd name="connsiteX3" fmla="*/ 2813058 w 5184420"/>
              <a:gd name="connsiteY3" fmla="*/ 2554857 h 3931584"/>
              <a:gd name="connsiteX4" fmla="*/ 2711378 w 5184420"/>
              <a:gd name="connsiteY4" fmla="*/ 2560701 h 3931584"/>
              <a:gd name="connsiteX5" fmla="*/ 1077244 w 5184420"/>
              <a:gd name="connsiteY5" fmla="*/ 3236000 h 3931584"/>
              <a:gd name="connsiteX6" fmla="*/ 587157 w 5184420"/>
              <a:gd name="connsiteY6" fmla="*/ 3841410 h 3931584"/>
              <a:gd name="connsiteX7" fmla="*/ 540246 w 5184420"/>
              <a:gd name="connsiteY7" fmla="*/ 3931584 h 3931584"/>
              <a:gd name="connsiteX8" fmla="*/ 0 w 5184420"/>
              <a:gd name="connsiteY8" fmla="*/ 3931584 h 3931584"/>
              <a:gd name="connsiteX9" fmla="*/ 0 w 5184420"/>
              <a:gd name="connsiteY9" fmla="*/ 843188 h 3931584"/>
              <a:gd name="connsiteX10" fmla="*/ 175496 w 5184420"/>
              <a:gd name="connsiteY10" fmla="*/ 732727 h 3931584"/>
              <a:gd name="connsiteX11" fmla="*/ 2583985 w 5184420"/>
              <a:gd name="connsiteY11" fmla="*/ 5852 h 3931584"/>
              <a:gd name="connsiteX12" fmla="*/ 2817732 w 5184420"/>
              <a:gd name="connsiteY12" fmla="*/ 7 h 393158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</a:cxnLst>
            <a:rect l="l" t="t" r="r" b="b"/>
            <a:pathLst>
              <a:path w="5184420" h="3931584">
                <a:moveTo>
                  <a:pt x="2817732" y="7"/>
                </a:moveTo>
                <a:cubicBezTo>
                  <a:pt x="3641239" y="-1325"/>
                  <a:pt x="4452977" y="195497"/>
                  <a:pt x="5184420" y="573855"/>
                </a:cubicBezTo>
                <a:lnTo>
                  <a:pt x="4098666" y="2892621"/>
                </a:lnTo>
                <a:cubicBezTo>
                  <a:pt x="3707142" y="2669295"/>
                  <a:pt x="3263791" y="2552815"/>
                  <a:pt x="2813058" y="2554857"/>
                </a:cubicBezTo>
                <a:cubicBezTo>
                  <a:pt x="2779164" y="2554857"/>
                  <a:pt x="2745271" y="2560701"/>
                  <a:pt x="2711378" y="2560701"/>
                </a:cubicBezTo>
                <a:cubicBezTo>
                  <a:pt x="2104313" y="2587133"/>
                  <a:pt x="1525870" y="2826173"/>
                  <a:pt x="1077244" y="3236000"/>
                </a:cubicBezTo>
                <a:cubicBezTo>
                  <a:pt x="879233" y="3416887"/>
                  <a:pt x="715746" y="3621449"/>
                  <a:pt x="587157" y="3841410"/>
                </a:cubicBezTo>
                <a:lnTo>
                  <a:pt x="540246" y="3931584"/>
                </a:lnTo>
                <a:lnTo>
                  <a:pt x="0" y="3931584"/>
                </a:lnTo>
                <a:lnTo>
                  <a:pt x="0" y="843188"/>
                </a:lnTo>
                <a:lnTo>
                  <a:pt x="175496" y="732727"/>
                </a:lnTo>
                <a:cubicBezTo>
                  <a:pt x="901678" y="296363"/>
                  <a:pt x="1728821" y="44469"/>
                  <a:pt x="2583985" y="5852"/>
                </a:cubicBezTo>
                <a:cubicBezTo>
                  <a:pt x="2664628" y="7"/>
                  <a:pt x="2741765" y="7"/>
                  <a:pt x="2817732" y="7"/>
                </a:cubicBezTo>
                <a:close/>
              </a:path>
            </a:pathLst>
          </a:custGeom>
          <a:solidFill>
            <a:schemeClr val="tx1">
              <a:alpha val="7000"/>
            </a:schemeClr>
          </a:solidFill>
          <a:ln w="10490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endParaRPr lang="en-GB"/>
          </a:p>
        </p:txBody>
      </p:sp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94087FC9-9029-49C7-9779-F4C50A11E766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92086" y="581022"/>
            <a:ext cx="11268393" cy="785816"/>
          </a:xfrm>
        </p:spPr>
        <p:txBody>
          <a:bodyPr/>
          <a:lstStyle>
            <a:lvl1pPr>
              <a:defRPr sz="2000">
                <a:solidFill>
                  <a:schemeClr val="tx2"/>
                </a:solidFill>
                <a:latin typeface="+mn-lt"/>
              </a:defRPr>
            </a:lvl1pPr>
            <a:lvl2pPr>
              <a:defRPr sz="2000">
                <a:solidFill>
                  <a:schemeClr val="tx2"/>
                </a:solidFill>
                <a:latin typeface="+mn-lt"/>
              </a:defRPr>
            </a:lvl2pPr>
            <a:lvl3pPr>
              <a:defRPr sz="1800">
                <a:solidFill>
                  <a:schemeClr val="tx2"/>
                </a:solidFill>
                <a:latin typeface="+mn-lt"/>
              </a:defRPr>
            </a:lvl3pPr>
            <a:lvl4pPr>
              <a:defRPr sz="1600">
                <a:solidFill>
                  <a:schemeClr val="tx2"/>
                </a:solidFill>
                <a:latin typeface="+mn-lt"/>
              </a:defRPr>
            </a:lvl4pPr>
            <a:lvl5pPr>
              <a:defRPr sz="1400">
                <a:solidFill>
                  <a:schemeClr val="tx2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sub-outtake goes here, allowing for up to 2 lines of text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B1C8332-3BAC-4AF5-9D72-ED43E56AFB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21F79131-C817-4EAF-B3BC-6511779B5E04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19" name="Graphic 18">
            <a:extLst>
              <a:ext uri="{FF2B5EF4-FFF2-40B4-BE49-F238E27FC236}">
                <a16:creationId xmlns:a16="http://schemas.microsoft.com/office/drawing/2014/main" id="{A1592532-2DC7-4109-8DB1-3F106DD727DF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1729067" y="223840"/>
            <a:ext cx="229138" cy="276222"/>
          </a:xfrm>
          <a:prstGeom prst="rect">
            <a:avLst/>
          </a:prstGeom>
        </p:spPr>
      </p:pic>
      <p:sp>
        <p:nvSpPr>
          <p:cNvPr id="11" name="Text Placeholder 8">
            <a:extLst>
              <a:ext uri="{FF2B5EF4-FFF2-40B4-BE49-F238E27FC236}">
                <a16:creationId xmlns:a16="http://schemas.microsoft.com/office/drawing/2014/main" id="{EB881F32-06B4-481B-9435-1599BA4B10A5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92087" y="1314181"/>
            <a:ext cx="5018088" cy="785816"/>
          </a:xfrm>
        </p:spPr>
        <p:txBody>
          <a:bodyPr/>
          <a:lstStyle>
            <a:lvl1pPr>
              <a:defRPr sz="1800" b="1">
                <a:solidFill>
                  <a:schemeClr val="tx2"/>
                </a:solidFill>
                <a:latin typeface="+mn-lt"/>
              </a:defRPr>
            </a:lvl1pPr>
            <a:lvl2pPr>
              <a:defRPr sz="1800" b="0">
                <a:solidFill>
                  <a:schemeClr val="tx2"/>
                </a:solidFill>
                <a:latin typeface="+mn-lt"/>
              </a:defRPr>
            </a:lvl2pPr>
            <a:lvl3pPr>
              <a:defRPr sz="1600" b="0">
                <a:solidFill>
                  <a:schemeClr val="tx2"/>
                </a:solidFill>
                <a:latin typeface="+mn-lt"/>
              </a:defRPr>
            </a:lvl3pPr>
            <a:lvl4pPr>
              <a:defRPr sz="1400" b="0">
                <a:solidFill>
                  <a:schemeClr val="tx2"/>
                </a:solidFill>
                <a:latin typeface="+mn-lt"/>
              </a:defRPr>
            </a:lvl4pPr>
            <a:lvl5pPr>
              <a:defRPr sz="1200" b="0">
                <a:solidFill>
                  <a:schemeClr val="tx2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slide title goes here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857825371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hart Teal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ED90171A-1CE0-4C12-BBCB-817113B0FBEA}"/>
              </a:ext>
            </a:extLst>
          </p:cNvPr>
          <p:cNvSpPr/>
          <p:nvPr/>
        </p:nvSpPr>
        <p:spPr>
          <a:xfrm>
            <a:off x="7156408" y="6179689"/>
            <a:ext cx="5035592" cy="678312"/>
          </a:xfrm>
          <a:custGeom>
            <a:avLst/>
            <a:gdLst>
              <a:gd name="connsiteX0" fmla="*/ 3719062 w 5035592"/>
              <a:gd name="connsiteY0" fmla="*/ 0 h 678312"/>
              <a:gd name="connsiteX1" fmla="*/ 4800590 w 5035592"/>
              <a:gd name="connsiteY1" fmla="*/ 52783 h 678312"/>
              <a:gd name="connsiteX2" fmla="*/ 5035592 w 5035592"/>
              <a:gd name="connsiteY2" fmla="*/ 79855 h 678312"/>
              <a:gd name="connsiteX3" fmla="*/ 5035592 w 5035592"/>
              <a:gd name="connsiteY3" fmla="*/ 678312 h 678312"/>
              <a:gd name="connsiteX4" fmla="*/ 0 w 5035592"/>
              <a:gd name="connsiteY4" fmla="*/ 678312 h 678312"/>
              <a:gd name="connsiteX5" fmla="*/ 36543 w 5035592"/>
              <a:gd name="connsiteY5" fmla="*/ 663201 h 678312"/>
              <a:gd name="connsiteX6" fmla="*/ 3719062 w 5035592"/>
              <a:gd name="connsiteY6" fmla="*/ 0 h 6783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5035592" h="678312">
                <a:moveTo>
                  <a:pt x="3719062" y="0"/>
                </a:moveTo>
                <a:cubicBezTo>
                  <a:pt x="4086768" y="0"/>
                  <a:pt x="4447946" y="18027"/>
                  <a:pt x="4800590" y="52783"/>
                </a:cubicBezTo>
                <a:lnTo>
                  <a:pt x="5035592" y="79855"/>
                </a:lnTo>
                <a:lnTo>
                  <a:pt x="5035592" y="678312"/>
                </a:lnTo>
                <a:lnTo>
                  <a:pt x="0" y="678312"/>
                </a:lnTo>
                <a:lnTo>
                  <a:pt x="36543" y="663201"/>
                </a:lnTo>
                <a:cubicBezTo>
                  <a:pt x="1110308" y="242351"/>
                  <a:pt x="2370809" y="0"/>
                  <a:pt x="3719062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5D9EA0B-D15F-4530-A940-3EF93AFBD5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B1C8332-3BAC-4AF5-9D72-ED43E56AFB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1F79131-C817-4EAF-B3BC-6511779B5E04}" type="slidenum">
              <a:rPr lang="en-GB" smtClean="0"/>
              <a:t>‹#›</a:t>
            </a:fld>
            <a:endParaRPr lang="en-GB"/>
          </a:p>
        </p:txBody>
      </p:sp>
      <p:sp>
        <p:nvSpPr>
          <p:cNvPr id="10" name="Text Placeholder 8">
            <a:extLst>
              <a:ext uri="{FF2B5EF4-FFF2-40B4-BE49-F238E27FC236}">
                <a16:creationId xmlns:a16="http://schemas.microsoft.com/office/drawing/2014/main" id="{E6B65757-C46D-4B57-8922-1D82B7C5230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92086" y="581022"/>
            <a:ext cx="11268393" cy="785816"/>
          </a:xfrm>
        </p:spPr>
        <p:txBody>
          <a:bodyPr/>
          <a:lstStyle>
            <a:lvl1pPr>
              <a:defRPr sz="2000">
                <a:solidFill>
                  <a:schemeClr val="tx2"/>
                </a:solidFill>
                <a:latin typeface="+mn-lt"/>
              </a:defRPr>
            </a:lvl1pPr>
            <a:lvl2pPr>
              <a:buClr>
                <a:schemeClr val="tx1"/>
              </a:buClr>
              <a:defRPr sz="2000">
                <a:solidFill>
                  <a:schemeClr val="tx2"/>
                </a:solidFill>
                <a:latin typeface="+mn-lt"/>
              </a:defRPr>
            </a:lvl2pPr>
            <a:lvl3pPr>
              <a:buClr>
                <a:schemeClr val="tx1"/>
              </a:buClr>
              <a:defRPr sz="1800">
                <a:solidFill>
                  <a:schemeClr val="tx2"/>
                </a:solidFill>
                <a:latin typeface="+mn-lt"/>
              </a:defRPr>
            </a:lvl3pPr>
            <a:lvl4pPr>
              <a:buClr>
                <a:schemeClr val="tx1"/>
              </a:buClr>
              <a:defRPr sz="1600">
                <a:solidFill>
                  <a:schemeClr val="tx2"/>
                </a:solidFill>
                <a:latin typeface="+mn-lt"/>
              </a:defRPr>
            </a:lvl4pPr>
            <a:lvl5pPr>
              <a:buClr>
                <a:schemeClr val="tx1"/>
              </a:buClr>
              <a:defRPr sz="1400">
                <a:solidFill>
                  <a:schemeClr val="tx2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sub-outtake goes here, allowing for up to 2 lines of text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sp>
        <p:nvSpPr>
          <p:cNvPr id="11" name="Text Placeholder 8">
            <a:extLst>
              <a:ext uri="{FF2B5EF4-FFF2-40B4-BE49-F238E27FC236}">
                <a16:creationId xmlns:a16="http://schemas.microsoft.com/office/drawing/2014/main" id="{3D83C27D-47C2-4A55-97A1-CE17A175E2F2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92087" y="1314181"/>
            <a:ext cx="5018088" cy="785816"/>
          </a:xfrm>
        </p:spPr>
        <p:txBody>
          <a:bodyPr/>
          <a:lstStyle>
            <a:lvl1pPr>
              <a:defRPr sz="1800" b="1">
                <a:solidFill>
                  <a:schemeClr val="tx2"/>
                </a:solidFill>
                <a:latin typeface="+mn-lt"/>
              </a:defRPr>
            </a:lvl1pPr>
            <a:lvl2pPr>
              <a:buClr>
                <a:schemeClr val="tx1"/>
              </a:buClr>
              <a:defRPr sz="1800" b="0">
                <a:solidFill>
                  <a:schemeClr val="tx2"/>
                </a:solidFill>
                <a:latin typeface="+mn-lt"/>
              </a:defRPr>
            </a:lvl2pPr>
            <a:lvl3pPr>
              <a:buClr>
                <a:schemeClr val="tx1"/>
              </a:buClr>
              <a:defRPr sz="1600" b="0">
                <a:solidFill>
                  <a:schemeClr val="tx2"/>
                </a:solidFill>
                <a:latin typeface="+mn-lt"/>
              </a:defRPr>
            </a:lvl3pPr>
            <a:lvl4pPr>
              <a:buClr>
                <a:schemeClr val="tx1"/>
              </a:buClr>
              <a:defRPr sz="1400" b="0">
                <a:solidFill>
                  <a:schemeClr val="tx2"/>
                </a:solidFill>
                <a:latin typeface="+mn-lt"/>
              </a:defRPr>
            </a:lvl4pPr>
            <a:lvl5pPr>
              <a:buClr>
                <a:schemeClr val="tx1"/>
              </a:buClr>
              <a:defRPr sz="1200" b="0">
                <a:solidFill>
                  <a:schemeClr val="tx2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slide title goes here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740A6343-CC52-4D38-966C-0B7F2F0F92ED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/>
              <a:t>Your main outtake goes here</a:t>
            </a:r>
            <a:endParaRPr lang="en-GB" dirty="0"/>
          </a:p>
        </p:txBody>
      </p:sp>
      <p:sp>
        <p:nvSpPr>
          <p:cNvPr id="27" name="Freeform: Shape 26">
            <a:extLst>
              <a:ext uri="{FF2B5EF4-FFF2-40B4-BE49-F238E27FC236}">
                <a16:creationId xmlns:a16="http://schemas.microsoft.com/office/drawing/2014/main" id="{AE54ECD8-CB59-4144-AD7E-B1258F098CCA}"/>
              </a:ext>
            </a:extLst>
          </p:cNvPr>
          <p:cNvSpPr/>
          <p:nvPr/>
        </p:nvSpPr>
        <p:spPr>
          <a:xfrm>
            <a:off x="1" y="2926416"/>
            <a:ext cx="5184420" cy="3931584"/>
          </a:xfrm>
          <a:custGeom>
            <a:avLst/>
            <a:gdLst>
              <a:gd name="connsiteX0" fmla="*/ 2817732 w 5184420"/>
              <a:gd name="connsiteY0" fmla="*/ 7 h 3931584"/>
              <a:gd name="connsiteX1" fmla="*/ 5184420 w 5184420"/>
              <a:gd name="connsiteY1" fmla="*/ 573855 h 3931584"/>
              <a:gd name="connsiteX2" fmla="*/ 4098666 w 5184420"/>
              <a:gd name="connsiteY2" fmla="*/ 2892621 h 3931584"/>
              <a:gd name="connsiteX3" fmla="*/ 2813058 w 5184420"/>
              <a:gd name="connsiteY3" fmla="*/ 2554857 h 3931584"/>
              <a:gd name="connsiteX4" fmla="*/ 2711378 w 5184420"/>
              <a:gd name="connsiteY4" fmla="*/ 2560701 h 3931584"/>
              <a:gd name="connsiteX5" fmla="*/ 1077244 w 5184420"/>
              <a:gd name="connsiteY5" fmla="*/ 3236000 h 3931584"/>
              <a:gd name="connsiteX6" fmla="*/ 587157 w 5184420"/>
              <a:gd name="connsiteY6" fmla="*/ 3841410 h 3931584"/>
              <a:gd name="connsiteX7" fmla="*/ 540246 w 5184420"/>
              <a:gd name="connsiteY7" fmla="*/ 3931584 h 3931584"/>
              <a:gd name="connsiteX8" fmla="*/ 0 w 5184420"/>
              <a:gd name="connsiteY8" fmla="*/ 3931584 h 3931584"/>
              <a:gd name="connsiteX9" fmla="*/ 0 w 5184420"/>
              <a:gd name="connsiteY9" fmla="*/ 843188 h 3931584"/>
              <a:gd name="connsiteX10" fmla="*/ 175496 w 5184420"/>
              <a:gd name="connsiteY10" fmla="*/ 732727 h 3931584"/>
              <a:gd name="connsiteX11" fmla="*/ 2583985 w 5184420"/>
              <a:gd name="connsiteY11" fmla="*/ 5852 h 3931584"/>
              <a:gd name="connsiteX12" fmla="*/ 2817732 w 5184420"/>
              <a:gd name="connsiteY12" fmla="*/ 7 h 393158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</a:cxnLst>
            <a:rect l="l" t="t" r="r" b="b"/>
            <a:pathLst>
              <a:path w="5184420" h="3931584">
                <a:moveTo>
                  <a:pt x="2817732" y="7"/>
                </a:moveTo>
                <a:cubicBezTo>
                  <a:pt x="3641239" y="-1325"/>
                  <a:pt x="4452977" y="195497"/>
                  <a:pt x="5184420" y="573855"/>
                </a:cubicBezTo>
                <a:lnTo>
                  <a:pt x="4098666" y="2892621"/>
                </a:lnTo>
                <a:cubicBezTo>
                  <a:pt x="3707142" y="2669295"/>
                  <a:pt x="3263791" y="2552815"/>
                  <a:pt x="2813058" y="2554857"/>
                </a:cubicBezTo>
                <a:cubicBezTo>
                  <a:pt x="2779164" y="2554857"/>
                  <a:pt x="2745271" y="2560701"/>
                  <a:pt x="2711378" y="2560701"/>
                </a:cubicBezTo>
                <a:cubicBezTo>
                  <a:pt x="2104313" y="2587133"/>
                  <a:pt x="1525870" y="2826173"/>
                  <a:pt x="1077244" y="3236000"/>
                </a:cubicBezTo>
                <a:cubicBezTo>
                  <a:pt x="879233" y="3416887"/>
                  <a:pt x="715746" y="3621449"/>
                  <a:pt x="587157" y="3841410"/>
                </a:cubicBezTo>
                <a:lnTo>
                  <a:pt x="540246" y="3931584"/>
                </a:lnTo>
                <a:lnTo>
                  <a:pt x="0" y="3931584"/>
                </a:lnTo>
                <a:lnTo>
                  <a:pt x="0" y="843188"/>
                </a:lnTo>
                <a:lnTo>
                  <a:pt x="175496" y="732727"/>
                </a:lnTo>
                <a:cubicBezTo>
                  <a:pt x="901678" y="296363"/>
                  <a:pt x="1728821" y="44469"/>
                  <a:pt x="2583985" y="5852"/>
                </a:cubicBezTo>
                <a:cubicBezTo>
                  <a:pt x="2664628" y="7"/>
                  <a:pt x="2741765" y="7"/>
                  <a:pt x="2817732" y="7"/>
                </a:cubicBezTo>
                <a:close/>
              </a:path>
            </a:pathLst>
          </a:custGeom>
          <a:solidFill>
            <a:schemeClr val="bg1">
              <a:alpha val="7000"/>
            </a:schemeClr>
          </a:solidFill>
          <a:ln w="10490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endParaRPr lang="en-GB"/>
          </a:p>
        </p:txBody>
      </p:sp>
      <p:pic>
        <p:nvPicPr>
          <p:cNvPr id="28" name="Picture 27" descr="A picture containing drawing&#10;&#10;Description automatically generated">
            <a:extLst>
              <a:ext uri="{FF2B5EF4-FFF2-40B4-BE49-F238E27FC236}">
                <a16:creationId xmlns:a16="http://schemas.microsoft.com/office/drawing/2014/main" id="{97ABE375-E4B2-410B-974F-D3083ED756AD}"/>
              </a:ext>
            </a:extLst>
          </p:cNvPr>
          <p:cNvPicPr>
            <a:picLocks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911" r="-1"/>
          <a:stretch/>
        </p:blipFill>
        <p:spPr>
          <a:xfrm>
            <a:off x="11727656" y="223840"/>
            <a:ext cx="230549" cy="2762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3691861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rt Green">
    <p:bg>
      <p:bgPr>
        <a:solidFill>
          <a:schemeClr val="accent3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6D1374A3-7308-4CBB-9D5D-F33D9A209FFF}"/>
              </a:ext>
            </a:extLst>
          </p:cNvPr>
          <p:cNvSpPr/>
          <p:nvPr/>
        </p:nvSpPr>
        <p:spPr>
          <a:xfrm>
            <a:off x="7156408" y="6179689"/>
            <a:ext cx="5035592" cy="678312"/>
          </a:xfrm>
          <a:custGeom>
            <a:avLst/>
            <a:gdLst>
              <a:gd name="connsiteX0" fmla="*/ 3719062 w 5035592"/>
              <a:gd name="connsiteY0" fmla="*/ 0 h 678312"/>
              <a:gd name="connsiteX1" fmla="*/ 4800590 w 5035592"/>
              <a:gd name="connsiteY1" fmla="*/ 52783 h 678312"/>
              <a:gd name="connsiteX2" fmla="*/ 5035592 w 5035592"/>
              <a:gd name="connsiteY2" fmla="*/ 79855 h 678312"/>
              <a:gd name="connsiteX3" fmla="*/ 5035592 w 5035592"/>
              <a:gd name="connsiteY3" fmla="*/ 678312 h 678312"/>
              <a:gd name="connsiteX4" fmla="*/ 0 w 5035592"/>
              <a:gd name="connsiteY4" fmla="*/ 678312 h 678312"/>
              <a:gd name="connsiteX5" fmla="*/ 36543 w 5035592"/>
              <a:gd name="connsiteY5" fmla="*/ 663201 h 678312"/>
              <a:gd name="connsiteX6" fmla="*/ 3719062 w 5035592"/>
              <a:gd name="connsiteY6" fmla="*/ 0 h 6783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5035592" h="678312">
                <a:moveTo>
                  <a:pt x="3719062" y="0"/>
                </a:moveTo>
                <a:cubicBezTo>
                  <a:pt x="4086768" y="0"/>
                  <a:pt x="4447946" y="18027"/>
                  <a:pt x="4800590" y="52783"/>
                </a:cubicBezTo>
                <a:lnTo>
                  <a:pt x="5035592" y="79855"/>
                </a:lnTo>
                <a:lnTo>
                  <a:pt x="5035592" y="678312"/>
                </a:lnTo>
                <a:lnTo>
                  <a:pt x="0" y="678312"/>
                </a:lnTo>
                <a:lnTo>
                  <a:pt x="36543" y="663201"/>
                </a:lnTo>
                <a:cubicBezTo>
                  <a:pt x="1110308" y="242351"/>
                  <a:pt x="2370809" y="0"/>
                  <a:pt x="3719062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5D9EA0B-D15F-4530-A940-3EF93AFBD5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B1C8332-3BAC-4AF5-9D72-ED43E56AFB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1F79131-C817-4EAF-B3BC-6511779B5E04}" type="slidenum">
              <a:rPr lang="en-GB" smtClean="0"/>
              <a:t>‹#›</a:t>
            </a:fld>
            <a:endParaRPr lang="en-GB"/>
          </a:p>
        </p:txBody>
      </p:sp>
      <p:sp>
        <p:nvSpPr>
          <p:cNvPr id="10" name="Text Placeholder 8">
            <a:extLst>
              <a:ext uri="{FF2B5EF4-FFF2-40B4-BE49-F238E27FC236}">
                <a16:creationId xmlns:a16="http://schemas.microsoft.com/office/drawing/2014/main" id="{E6B65757-C46D-4B57-8922-1D82B7C5230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92086" y="581022"/>
            <a:ext cx="11268393" cy="785816"/>
          </a:xfrm>
        </p:spPr>
        <p:txBody>
          <a:bodyPr/>
          <a:lstStyle>
            <a:lvl1pPr>
              <a:defRPr sz="2000">
                <a:solidFill>
                  <a:schemeClr val="tx2"/>
                </a:solidFill>
                <a:latin typeface="+mn-lt"/>
              </a:defRPr>
            </a:lvl1pPr>
            <a:lvl2pPr>
              <a:buClr>
                <a:schemeClr val="tx1"/>
              </a:buClr>
              <a:defRPr sz="2000">
                <a:solidFill>
                  <a:schemeClr val="tx2"/>
                </a:solidFill>
                <a:latin typeface="+mn-lt"/>
              </a:defRPr>
            </a:lvl2pPr>
            <a:lvl3pPr>
              <a:buClr>
                <a:schemeClr val="tx1"/>
              </a:buClr>
              <a:defRPr sz="1800">
                <a:solidFill>
                  <a:schemeClr val="tx2"/>
                </a:solidFill>
                <a:latin typeface="+mn-lt"/>
              </a:defRPr>
            </a:lvl3pPr>
            <a:lvl4pPr>
              <a:buClr>
                <a:schemeClr val="tx1"/>
              </a:buClr>
              <a:defRPr sz="1600">
                <a:solidFill>
                  <a:schemeClr val="tx2"/>
                </a:solidFill>
                <a:latin typeface="+mn-lt"/>
              </a:defRPr>
            </a:lvl4pPr>
            <a:lvl5pPr>
              <a:buClr>
                <a:schemeClr val="tx1"/>
              </a:buClr>
              <a:defRPr sz="1400">
                <a:solidFill>
                  <a:schemeClr val="tx2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sub-outtake goes here, allowing for up to 2 lines of text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085ED1BD-C1E4-4E81-B00D-32FB793064FA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/>
              <a:t>Your main outtake goes here</a:t>
            </a:r>
            <a:endParaRPr lang="en-GB" dirty="0"/>
          </a:p>
        </p:txBody>
      </p:sp>
      <p:sp>
        <p:nvSpPr>
          <p:cNvPr id="27" name="Freeform: Shape 26">
            <a:extLst>
              <a:ext uri="{FF2B5EF4-FFF2-40B4-BE49-F238E27FC236}">
                <a16:creationId xmlns:a16="http://schemas.microsoft.com/office/drawing/2014/main" id="{BE7A97AB-05BE-4A6F-A6D7-A3C372C077E7}"/>
              </a:ext>
            </a:extLst>
          </p:cNvPr>
          <p:cNvSpPr/>
          <p:nvPr/>
        </p:nvSpPr>
        <p:spPr>
          <a:xfrm>
            <a:off x="1" y="2926416"/>
            <a:ext cx="5184420" cy="3931584"/>
          </a:xfrm>
          <a:custGeom>
            <a:avLst/>
            <a:gdLst>
              <a:gd name="connsiteX0" fmla="*/ 2817732 w 5184420"/>
              <a:gd name="connsiteY0" fmla="*/ 7 h 3931584"/>
              <a:gd name="connsiteX1" fmla="*/ 5184420 w 5184420"/>
              <a:gd name="connsiteY1" fmla="*/ 573855 h 3931584"/>
              <a:gd name="connsiteX2" fmla="*/ 4098666 w 5184420"/>
              <a:gd name="connsiteY2" fmla="*/ 2892621 h 3931584"/>
              <a:gd name="connsiteX3" fmla="*/ 2813058 w 5184420"/>
              <a:gd name="connsiteY3" fmla="*/ 2554857 h 3931584"/>
              <a:gd name="connsiteX4" fmla="*/ 2711378 w 5184420"/>
              <a:gd name="connsiteY4" fmla="*/ 2560701 h 3931584"/>
              <a:gd name="connsiteX5" fmla="*/ 1077244 w 5184420"/>
              <a:gd name="connsiteY5" fmla="*/ 3236000 h 3931584"/>
              <a:gd name="connsiteX6" fmla="*/ 587157 w 5184420"/>
              <a:gd name="connsiteY6" fmla="*/ 3841410 h 3931584"/>
              <a:gd name="connsiteX7" fmla="*/ 540246 w 5184420"/>
              <a:gd name="connsiteY7" fmla="*/ 3931584 h 3931584"/>
              <a:gd name="connsiteX8" fmla="*/ 0 w 5184420"/>
              <a:gd name="connsiteY8" fmla="*/ 3931584 h 3931584"/>
              <a:gd name="connsiteX9" fmla="*/ 0 w 5184420"/>
              <a:gd name="connsiteY9" fmla="*/ 843188 h 3931584"/>
              <a:gd name="connsiteX10" fmla="*/ 175496 w 5184420"/>
              <a:gd name="connsiteY10" fmla="*/ 732727 h 3931584"/>
              <a:gd name="connsiteX11" fmla="*/ 2583985 w 5184420"/>
              <a:gd name="connsiteY11" fmla="*/ 5852 h 3931584"/>
              <a:gd name="connsiteX12" fmla="*/ 2817732 w 5184420"/>
              <a:gd name="connsiteY12" fmla="*/ 7 h 393158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</a:cxnLst>
            <a:rect l="l" t="t" r="r" b="b"/>
            <a:pathLst>
              <a:path w="5184420" h="3931584">
                <a:moveTo>
                  <a:pt x="2817732" y="7"/>
                </a:moveTo>
                <a:cubicBezTo>
                  <a:pt x="3641239" y="-1325"/>
                  <a:pt x="4452977" y="195497"/>
                  <a:pt x="5184420" y="573855"/>
                </a:cubicBezTo>
                <a:lnTo>
                  <a:pt x="4098666" y="2892621"/>
                </a:lnTo>
                <a:cubicBezTo>
                  <a:pt x="3707142" y="2669295"/>
                  <a:pt x="3263791" y="2552815"/>
                  <a:pt x="2813058" y="2554857"/>
                </a:cubicBezTo>
                <a:cubicBezTo>
                  <a:pt x="2779164" y="2554857"/>
                  <a:pt x="2745271" y="2560701"/>
                  <a:pt x="2711378" y="2560701"/>
                </a:cubicBezTo>
                <a:cubicBezTo>
                  <a:pt x="2104313" y="2587133"/>
                  <a:pt x="1525870" y="2826173"/>
                  <a:pt x="1077244" y="3236000"/>
                </a:cubicBezTo>
                <a:cubicBezTo>
                  <a:pt x="879233" y="3416887"/>
                  <a:pt x="715746" y="3621449"/>
                  <a:pt x="587157" y="3841410"/>
                </a:cubicBezTo>
                <a:lnTo>
                  <a:pt x="540246" y="3931584"/>
                </a:lnTo>
                <a:lnTo>
                  <a:pt x="0" y="3931584"/>
                </a:lnTo>
                <a:lnTo>
                  <a:pt x="0" y="843188"/>
                </a:lnTo>
                <a:lnTo>
                  <a:pt x="175496" y="732727"/>
                </a:lnTo>
                <a:cubicBezTo>
                  <a:pt x="901678" y="296363"/>
                  <a:pt x="1728821" y="44469"/>
                  <a:pt x="2583985" y="5852"/>
                </a:cubicBezTo>
                <a:cubicBezTo>
                  <a:pt x="2664628" y="7"/>
                  <a:pt x="2741765" y="7"/>
                  <a:pt x="2817732" y="7"/>
                </a:cubicBezTo>
                <a:close/>
              </a:path>
            </a:pathLst>
          </a:custGeom>
          <a:solidFill>
            <a:schemeClr val="bg1">
              <a:alpha val="7000"/>
            </a:schemeClr>
          </a:solidFill>
          <a:ln w="10490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endParaRPr lang="en-GB"/>
          </a:p>
        </p:txBody>
      </p:sp>
      <p:pic>
        <p:nvPicPr>
          <p:cNvPr id="28" name="Picture 27" descr="A picture containing drawing&#10;&#10;Description automatically generated">
            <a:extLst>
              <a:ext uri="{FF2B5EF4-FFF2-40B4-BE49-F238E27FC236}">
                <a16:creationId xmlns:a16="http://schemas.microsoft.com/office/drawing/2014/main" id="{DDAF67DE-E8F9-4CA6-BB59-8B7D9400DB1B}"/>
              </a:ext>
            </a:extLst>
          </p:cNvPr>
          <p:cNvPicPr>
            <a:picLocks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911" r="-1"/>
          <a:stretch/>
        </p:blipFill>
        <p:spPr>
          <a:xfrm>
            <a:off x="11727656" y="223840"/>
            <a:ext cx="230549" cy="276222"/>
          </a:xfrm>
          <a:prstGeom prst="rect">
            <a:avLst/>
          </a:prstGeom>
        </p:spPr>
      </p:pic>
      <p:sp>
        <p:nvSpPr>
          <p:cNvPr id="13" name="Text Placeholder 8">
            <a:extLst>
              <a:ext uri="{FF2B5EF4-FFF2-40B4-BE49-F238E27FC236}">
                <a16:creationId xmlns:a16="http://schemas.microsoft.com/office/drawing/2014/main" id="{8A7A5731-65F4-4F1E-88CE-BC5251B2823B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92087" y="1314181"/>
            <a:ext cx="5018088" cy="785816"/>
          </a:xfrm>
        </p:spPr>
        <p:txBody>
          <a:bodyPr/>
          <a:lstStyle>
            <a:lvl1pPr>
              <a:defRPr sz="1800" b="1">
                <a:solidFill>
                  <a:schemeClr val="tx2"/>
                </a:solidFill>
                <a:latin typeface="+mn-lt"/>
              </a:defRPr>
            </a:lvl1pPr>
            <a:lvl2pPr>
              <a:buClr>
                <a:schemeClr val="tx1"/>
              </a:buClr>
              <a:defRPr sz="1800" b="0">
                <a:solidFill>
                  <a:schemeClr val="tx2"/>
                </a:solidFill>
                <a:latin typeface="+mn-lt"/>
              </a:defRPr>
            </a:lvl2pPr>
            <a:lvl3pPr>
              <a:buClr>
                <a:schemeClr val="tx1"/>
              </a:buClr>
              <a:defRPr sz="1600" b="0">
                <a:solidFill>
                  <a:schemeClr val="tx2"/>
                </a:solidFill>
                <a:latin typeface="+mn-lt"/>
              </a:defRPr>
            </a:lvl3pPr>
            <a:lvl4pPr>
              <a:buClr>
                <a:schemeClr val="tx1"/>
              </a:buClr>
              <a:defRPr sz="1400" b="0">
                <a:solidFill>
                  <a:schemeClr val="tx2"/>
                </a:solidFill>
                <a:latin typeface="+mn-lt"/>
              </a:defRPr>
            </a:lvl4pPr>
            <a:lvl5pPr>
              <a:buClr>
                <a:schemeClr val="tx1"/>
              </a:buClr>
              <a:defRPr sz="1200" b="0">
                <a:solidFill>
                  <a:schemeClr val="tx2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slide title goes here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382773153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rt Red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D150086C-488A-4674-A4F6-F3DD48867A36}"/>
              </a:ext>
            </a:extLst>
          </p:cNvPr>
          <p:cNvSpPr/>
          <p:nvPr/>
        </p:nvSpPr>
        <p:spPr>
          <a:xfrm>
            <a:off x="7156408" y="6179689"/>
            <a:ext cx="5035592" cy="678312"/>
          </a:xfrm>
          <a:custGeom>
            <a:avLst/>
            <a:gdLst>
              <a:gd name="connsiteX0" fmla="*/ 3719062 w 5035592"/>
              <a:gd name="connsiteY0" fmla="*/ 0 h 678312"/>
              <a:gd name="connsiteX1" fmla="*/ 4800590 w 5035592"/>
              <a:gd name="connsiteY1" fmla="*/ 52783 h 678312"/>
              <a:gd name="connsiteX2" fmla="*/ 5035592 w 5035592"/>
              <a:gd name="connsiteY2" fmla="*/ 79855 h 678312"/>
              <a:gd name="connsiteX3" fmla="*/ 5035592 w 5035592"/>
              <a:gd name="connsiteY3" fmla="*/ 678312 h 678312"/>
              <a:gd name="connsiteX4" fmla="*/ 0 w 5035592"/>
              <a:gd name="connsiteY4" fmla="*/ 678312 h 678312"/>
              <a:gd name="connsiteX5" fmla="*/ 36543 w 5035592"/>
              <a:gd name="connsiteY5" fmla="*/ 663201 h 678312"/>
              <a:gd name="connsiteX6" fmla="*/ 3719062 w 5035592"/>
              <a:gd name="connsiteY6" fmla="*/ 0 h 6783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5035592" h="678312">
                <a:moveTo>
                  <a:pt x="3719062" y="0"/>
                </a:moveTo>
                <a:cubicBezTo>
                  <a:pt x="4086768" y="0"/>
                  <a:pt x="4447946" y="18027"/>
                  <a:pt x="4800590" y="52783"/>
                </a:cubicBezTo>
                <a:lnTo>
                  <a:pt x="5035592" y="79855"/>
                </a:lnTo>
                <a:lnTo>
                  <a:pt x="5035592" y="678312"/>
                </a:lnTo>
                <a:lnTo>
                  <a:pt x="0" y="678312"/>
                </a:lnTo>
                <a:lnTo>
                  <a:pt x="36543" y="663201"/>
                </a:lnTo>
                <a:cubicBezTo>
                  <a:pt x="1110308" y="242351"/>
                  <a:pt x="2370809" y="0"/>
                  <a:pt x="3719062" y="0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5D9EA0B-D15F-4530-A940-3EF93AFBD5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B1C8332-3BAC-4AF5-9D72-ED43E56AFB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1F79131-C817-4EAF-B3BC-6511779B5E04}" type="slidenum">
              <a:rPr lang="en-GB" smtClean="0"/>
              <a:t>‹#›</a:t>
            </a:fld>
            <a:endParaRPr lang="en-GB"/>
          </a:p>
        </p:txBody>
      </p:sp>
      <p:sp>
        <p:nvSpPr>
          <p:cNvPr id="10" name="Text Placeholder 8">
            <a:extLst>
              <a:ext uri="{FF2B5EF4-FFF2-40B4-BE49-F238E27FC236}">
                <a16:creationId xmlns:a16="http://schemas.microsoft.com/office/drawing/2014/main" id="{E6B65757-C46D-4B57-8922-1D82B7C5230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92086" y="581022"/>
            <a:ext cx="11268393" cy="785816"/>
          </a:xfrm>
        </p:spPr>
        <p:txBody>
          <a:bodyPr/>
          <a:lstStyle>
            <a:lvl1pPr>
              <a:defRPr sz="2000">
                <a:solidFill>
                  <a:schemeClr val="tx2"/>
                </a:solidFill>
                <a:latin typeface="+mn-lt"/>
              </a:defRPr>
            </a:lvl1pPr>
            <a:lvl2pPr>
              <a:buClr>
                <a:schemeClr val="tx1"/>
              </a:buClr>
              <a:defRPr sz="2000">
                <a:solidFill>
                  <a:schemeClr val="tx2"/>
                </a:solidFill>
                <a:latin typeface="+mn-lt"/>
              </a:defRPr>
            </a:lvl2pPr>
            <a:lvl3pPr>
              <a:buClr>
                <a:schemeClr val="tx1"/>
              </a:buClr>
              <a:defRPr sz="1800">
                <a:solidFill>
                  <a:schemeClr val="tx2"/>
                </a:solidFill>
                <a:latin typeface="+mn-lt"/>
              </a:defRPr>
            </a:lvl3pPr>
            <a:lvl4pPr>
              <a:buClr>
                <a:schemeClr val="tx1"/>
              </a:buClr>
              <a:defRPr sz="1600">
                <a:solidFill>
                  <a:schemeClr val="tx2"/>
                </a:solidFill>
                <a:latin typeface="+mn-lt"/>
              </a:defRPr>
            </a:lvl4pPr>
            <a:lvl5pPr>
              <a:buClr>
                <a:schemeClr val="tx1"/>
              </a:buClr>
              <a:defRPr sz="1400">
                <a:solidFill>
                  <a:schemeClr val="tx2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sub-outtake goes here, allowing for up to 2 lines of text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187B481A-8DFD-469B-AB5B-FA7F69FC488D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/>
              <a:t>Your main outtake goes here</a:t>
            </a:r>
            <a:endParaRPr lang="en-GB" dirty="0"/>
          </a:p>
        </p:txBody>
      </p:sp>
      <p:sp>
        <p:nvSpPr>
          <p:cNvPr id="27" name="Freeform: Shape 26">
            <a:extLst>
              <a:ext uri="{FF2B5EF4-FFF2-40B4-BE49-F238E27FC236}">
                <a16:creationId xmlns:a16="http://schemas.microsoft.com/office/drawing/2014/main" id="{D0776B99-9666-4AFC-B902-743B14CB749F}"/>
              </a:ext>
            </a:extLst>
          </p:cNvPr>
          <p:cNvSpPr/>
          <p:nvPr/>
        </p:nvSpPr>
        <p:spPr>
          <a:xfrm>
            <a:off x="1" y="2926416"/>
            <a:ext cx="5184420" cy="3931584"/>
          </a:xfrm>
          <a:custGeom>
            <a:avLst/>
            <a:gdLst>
              <a:gd name="connsiteX0" fmla="*/ 2817732 w 5184420"/>
              <a:gd name="connsiteY0" fmla="*/ 7 h 3931584"/>
              <a:gd name="connsiteX1" fmla="*/ 5184420 w 5184420"/>
              <a:gd name="connsiteY1" fmla="*/ 573855 h 3931584"/>
              <a:gd name="connsiteX2" fmla="*/ 4098666 w 5184420"/>
              <a:gd name="connsiteY2" fmla="*/ 2892621 h 3931584"/>
              <a:gd name="connsiteX3" fmla="*/ 2813058 w 5184420"/>
              <a:gd name="connsiteY3" fmla="*/ 2554857 h 3931584"/>
              <a:gd name="connsiteX4" fmla="*/ 2711378 w 5184420"/>
              <a:gd name="connsiteY4" fmla="*/ 2560701 h 3931584"/>
              <a:gd name="connsiteX5" fmla="*/ 1077244 w 5184420"/>
              <a:gd name="connsiteY5" fmla="*/ 3236000 h 3931584"/>
              <a:gd name="connsiteX6" fmla="*/ 587157 w 5184420"/>
              <a:gd name="connsiteY6" fmla="*/ 3841410 h 3931584"/>
              <a:gd name="connsiteX7" fmla="*/ 540246 w 5184420"/>
              <a:gd name="connsiteY7" fmla="*/ 3931584 h 3931584"/>
              <a:gd name="connsiteX8" fmla="*/ 0 w 5184420"/>
              <a:gd name="connsiteY8" fmla="*/ 3931584 h 3931584"/>
              <a:gd name="connsiteX9" fmla="*/ 0 w 5184420"/>
              <a:gd name="connsiteY9" fmla="*/ 843188 h 3931584"/>
              <a:gd name="connsiteX10" fmla="*/ 175496 w 5184420"/>
              <a:gd name="connsiteY10" fmla="*/ 732727 h 3931584"/>
              <a:gd name="connsiteX11" fmla="*/ 2583985 w 5184420"/>
              <a:gd name="connsiteY11" fmla="*/ 5852 h 3931584"/>
              <a:gd name="connsiteX12" fmla="*/ 2817732 w 5184420"/>
              <a:gd name="connsiteY12" fmla="*/ 7 h 393158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</a:cxnLst>
            <a:rect l="l" t="t" r="r" b="b"/>
            <a:pathLst>
              <a:path w="5184420" h="3931584">
                <a:moveTo>
                  <a:pt x="2817732" y="7"/>
                </a:moveTo>
                <a:cubicBezTo>
                  <a:pt x="3641239" y="-1325"/>
                  <a:pt x="4452977" y="195497"/>
                  <a:pt x="5184420" y="573855"/>
                </a:cubicBezTo>
                <a:lnTo>
                  <a:pt x="4098666" y="2892621"/>
                </a:lnTo>
                <a:cubicBezTo>
                  <a:pt x="3707142" y="2669295"/>
                  <a:pt x="3263791" y="2552815"/>
                  <a:pt x="2813058" y="2554857"/>
                </a:cubicBezTo>
                <a:cubicBezTo>
                  <a:pt x="2779164" y="2554857"/>
                  <a:pt x="2745271" y="2560701"/>
                  <a:pt x="2711378" y="2560701"/>
                </a:cubicBezTo>
                <a:cubicBezTo>
                  <a:pt x="2104313" y="2587133"/>
                  <a:pt x="1525870" y="2826173"/>
                  <a:pt x="1077244" y="3236000"/>
                </a:cubicBezTo>
                <a:cubicBezTo>
                  <a:pt x="879233" y="3416887"/>
                  <a:pt x="715746" y="3621449"/>
                  <a:pt x="587157" y="3841410"/>
                </a:cubicBezTo>
                <a:lnTo>
                  <a:pt x="540246" y="3931584"/>
                </a:lnTo>
                <a:lnTo>
                  <a:pt x="0" y="3931584"/>
                </a:lnTo>
                <a:lnTo>
                  <a:pt x="0" y="843188"/>
                </a:lnTo>
                <a:lnTo>
                  <a:pt x="175496" y="732727"/>
                </a:lnTo>
                <a:cubicBezTo>
                  <a:pt x="901678" y="296363"/>
                  <a:pt x="1728821" y="44469"/>
                  <a:pt x="2583985" y="5852"/>
                </a:cubicBezTo>
                <a:cubicBezTo>
                  <a:pt x="2664628" y="7"/>
                  <a:pt x="2741765" y="7"/>
                  <a:pt x="2817732" y="7"/>
                </a:cubicBezTo>
                <a:close/>
              </a:path>
            </a:pathLst>
          </a:custGeom>
          <a:solidFill>
            <a:schemeClr val="bg1">
              <a:alpha val="7000"/>
            </a:schemeClr>
          </a:solidFill>
          <a:ln w="10490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endParaRPr lang="en-GB"/>
          </a:p>
        </p:txBody>
      </p:sp>
      <p:pic>
        <p:nvPicPr>
          <p:cNvPr id="28" name="Picture 27" descr="A picture containing drawing&#10;&#10;Description automatically generated">
            <a:extLst>
              <a:ext uri="{FF2B5EF4-FFF2-40B4-BE49-F238E27FC236}">
                <a16:creationId xmlns:a16="http://schemas.microsoft.com/office/drawing/2014/main" id="{63384FAA-0BD1-4674-8B50-840C319E8560}"/>
              </a:ext>
            </a:extLst>
          </p:cNvPr>
          <p:cNvPicPr>
            <a:picLocks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911" r="-1"/>
          <a:stretch/>
        </p:blipFill>
        <p:spPr>
          <a:xfrm>
            <a:off x="11727656" y="223840"/>
            <a:ext cx="230549" cy="276222"/>
          </a:xfrm>
          <a:prstGeom prst="rect">
            <a:avLst/>
          </a:prstGeom>
        </p:spPr>
      </p:pic>
      <p:sp>
        <p:nvSpPr>
          <p:cNvPr id="13" name="Text Placeholder 8">
            <a:extLst>
              <a:ext uri="{FF2B5EF4-FFF2-40B4-BE49-F238E27FC236}">
                <a16:creationId xmlns:a16="http://schemas.microsoft.com/office/drawing/2014/main" id="{E1A0A0C4-367D-4217-8C48-7FFAE1E61D6B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92087" y="1314181"/>
            <a:ext cx="5018088" cy="785816"/>
          </a:xfrm>
        </p:spPr>
        <p:txBody>
          <a:bodyPr/>
          <a:lstStyle>
            <a:lvl1pPr>
              <a:defRPr sz="1800" b="1">
                <a:solidFill>
                  <a:schemeClr val="tx2"/>
                </a:solidFill>
                <a:latin typeface="+mn-lt"/>
              </a:defRPr>
            </a:lvl1pPr>
            <a:lvl2pPr>
              <a:buClr>
                <a:schemeClr val="tx1"/>
              </a:buClr>
              <a:defRPr sz="1800" b="0">
                <a:solidFill>
                  <a:schemeClr val="tx2"/>
                </a:solidFill>
                <a:latin typeface="+mn-lt"/>
              </a:defRPr>
            </a:lvl2pPr>
            <a:lvl3pPr>
              <a:buClr>
                <a:schemeClr val="tx1"/>
              </a:buClr>
              <a:defRPr sz="1600" b="0">
                <a:solidFill>
                  <a:schemeClr val="tx2"/>
                </a:solidFill>
                <a:latin typeface="+mn-lt"/>
              </a:defRPr>
            </a:lvl3pPr>
            <a:lvl4pPr>
              <a:buClr>
                <a:schemeClr val="tx1"/>
              </a:buClr>
              <a:defRPr sz="1400" b="0">
                <a:solidFill>
                  <a:schemeClr val="tx2"/>
                </a:solidFill>
                <a:latin typeface="+mn-lt"/>
              </a:defRPr>
            </a:lvl4pPr>
            <a:lvl5pPr>
              <a:buClr>
                <a:schemeClr val="tx1"/>
              </a:buClr>
              <a:defRPr sz="1200" b="0">
                <a:solidFill>
                  <a:schemeClr val="tx2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slide title goes here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464307418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rt Blue">
    <p:bg>
      <p:bgPr>
        <a:solidFill>
          <a:schemeClr val="accent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E6C65D19-F9E0-4AD3-852C-4562A60972A2}"/>
              </a:ext>
            </a:extLst>
          </p:cNvPr>
          <p:cNvSpPr/>
          <p:nvPr/>
        </p:nvSpPr>
        <p:spPr>
          <a:xfrm>
            <a:off x="7156408" y="6179689"/>
            <a:ext cx="5035592" cy="678312"/>
          </a:xfrm>
          <a:custGeom>
            <a:avLst/>
            <a:gdLst>
              <a:gd name="connsiteX0" fmla="*/ 3719062 w 5035592"/>
              <a:gd name="connsiteY0" fmla="*/ 0 h 678312"/>
              <a:gd name="connsiteX1" fmla="*/ 4800590 w 5035592"/>
              <a:gd name="connsiteY1" fmla="*/ 52783 h 678312"/>
              <a:gd name="connsiteX2" fmla="*/ 5035592 w 5035592"/>
              <a:gd name="connsiteY2" fmla="*/ 79855 h 678312"/>
              <a:gd name="connsiteX3" fmla="*/ 5035592 w 5035592"/>
              <a:gd name="connsiteY3" fmla="*/ 678312 h 678312"/>
              <a:gd name="connsiteX4" fmla="*/ 0 w 5035592"/>
              <a:gd name="connsiteY4" fmla="*/ 678312 h 678312"/>
              <a:gd name="connsiteX5" fmla="*/ 36543 w 5035592"/>
              <a:gd name="connsiteY5" fmla="*/ 663201 h 678312"/>
              <a:gd name="connsiteX6" fmla="*/ 3719062 w 5035592"/>
              <a:gd name="connsiteY6" fmla="*/ 0 h 6783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5035592" h="678312">
                <a:moveTo>
                  <a:pt x="3719062" y="0"/>
                </a:moveTo>
                <a:cubicBezTo>
                  <a:pt x="4086768" y="0"/>
                  <a:pt x="4447946" y="18027"/>
                  <a:pt x="4800590" y="52783"/>
                </a:cubicBezTo>
                <a:lnTo>
                  <a:pt x="5035592" y="79855"/>
                </a:lnTo>
                <a:lnTo>
                  <a:pt x="5035592" y="678312"/>
                </a:lnTo>
                <a:lnTo>
                  <a:pt x="0" y="678312"/>
                </a:lnTo>
                <a:lnTo>
                  <a:pt x="36543" y="663201"/>
                </a:lnTo>
                <a:cubicBezTo>
                  <a:pt x="1110308" y="242351"/>
                  <a:pt x="2370809" y="0"/>
                  <a:pt x="3719062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5D9EA0B-D15F-4530-A940-3EF93AFBD5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B1C8332-3BAC-4AF5-9D72-ED43E56AFB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1F79131-C817-4EAF-B3BC-6511779B5E04}" type="slidenum">
              <a:rPr lang="en-GB" smtClean="0"/>
              <a:t>‹#›</a:t>
            </a:fld>
            <a:endParaRPr lang="en-GB"/>
          </a:p>
        </p:txBody>
      </p:sp>
      <p:sp>
        <p:nvSpPr>
          <p:cNvPr id="10" name="Text Placeholder 8">
            <a:extLst>
              <a:ext uri="{FF2B5EF4-FFF2-40B4-BE49-F238E27FC236}">
                <a16:creationId xmlns:a16="http://schemas.microsoft.com/office/drawing/2014/main" id="{E6B65757-C46D-4B57-8922-1D82B7C5230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92086" y="581022"/>
            <a:ext cx="11268393" cy="785816"/>
          </a:xfrm>
        </p:spPr>
        <p:txBody>
          <a:bodyPr/>
          <a:lstStyle>
            <a:lvl1pPr>
              <a:defRPr sz="2000">
                <a:solidFill>
                  <a:schemeClr val="tx2"/>
                </a:solidFill>
                <a:latin typeface="+mn-lt"/>
              </a:defRPr>
            </a:lvl1pPr>
            <a:lvl2pPr>
              <a:buClr>
                <a:schemeClr val="tx1"/>
              </a:buClr>
              <a:defRPr sz="2000">
                <a:solidFill>
                  <a:schemeClr val="tx2"/>
                </a:solidFill>
                <a:latin typeface="+mn-lt"/>
              </a:defRPr>
            </a:lvl2pPr>
            <a:lvl3pPr>
              <a:buClr>
                <a:schemeClr val="tx1"/>
              </a:buClr>
              <a:defRPr sz="1800">
                <a:solidFill>
                  <a:schemeClr val="tx2"/>
                </a:solidFill>
                <a:latin typeface="+mn-lt"/>
              </a:defRPr>
            </a:lvl3pPr>
            <a:lvl4pPr>
              <a:buClr>
                <a:schemeClr val="tx1"/>
              </a:buClr>
              <a:defRPr sz="1600">
                <a:solidFill>
                  <a:schemeClr val="tx2"/>
                </a:solidFill>
                <a:latin typeface="+mn-lt"/>
              </a:defRPr>
            </a:lvl4pPr>
            <a:lvl5pPr>
              <a:buClr>
                <a:schemeClr val="tx1"/>
              </a:buClr>
              <a:defRPr sz="1400">
                <a:solidFill>
                  <a:schemeClr val="tx2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sub-outtake goes here, allowing for up to 2 lines of text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029F2645-915F-4EEE-8976-B6AD07BBA0A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/>
              <a:t>Your main outtake goes here</a:t>
            </a:r>
            <a:endParaRPr lang="en-GB" dirty="0"/>
          </a:p>
        </p:txBody>
      </p:sp>
      <p:sp>
        <p:nvSpPr>
          <p:cNvPr id="27" name="Freeform: Shape 26">
            <a:extLst>
              <a:ext uri="{FF2B5EF4-FFF2-40B4-BE49-F238E27FC236}">
                <a16:creationId xmlns:a16="http://schemas.microsoft.com/office/drawing/2014/main" id="{2B8FCDD9-1A36-4776-9A2C-1356BCDC6C37}"/>
              </a:ext>
            </a:extLst>
          </p:cNvPr>
          <p:cNvSpPr/>
          <p:nvPr/>
        </p:nvSpPr>
        <p:spPr>
          <a:xfrm>
            <a:off x="1" y="2926416"/>
            <a:ext cx="5184420" cy="3931584"/>
          </a:xfrm>
          <a:custGeom>
            <a:avLst/>
            <a:gdLst>
              <a:gd name="connsiteX0" fmla="*/ 2817732 w 5184420"/>
              <a:gd name="connsiteY0" fmla="*/ 7 h 3931584"/>
              <a:gd name="connsiteX1" fmla="*/ 5184420 w 5184420"/>
              <a:gd name="connsiteY1" fmla="*/ 573855 h 3931584"/>
              <a:gd name="connsiteX2" fmla="*/ 4098666 w 5184420"/>
              <a:gd name="connsiteY2" fmla="*/ 2892621 h 3931584"/>
              <a:gd name="connsiteX3" fmla="*/ 2813058 w 5184420"/>
              <a:gd name="connsiteY3" fmla="*/ 2554857 h 3931584"/>
              <a:gd name="connsiteX4" fmla="*/ 2711378 w 5184420"/>
              <a:gd name="connsiteY4" fmla="*/ 2560701 h 3931584"/>
              <a:gd name="connsiteX5" fmla="*/ 1077244 w 5184420"/>
              <a:gd name="connsiteY5" fmla="*/ 3236000 h 3931584"/>
              <a:gd name="connsiteX6" fmla="*/ 587157 w 5184420"/>
              <a:gd name="connsiteY6" fmla="*/ 3841410 h 3931584"/>
              <a:gd name="connsiteX7" fmla="*/ 540246 w 5184420"/>
              <a:gd name="connsiteY7" fmla="*/ 3931584 h 3931584"/>
              <a:gd name="connsiteX8" fmla="*/ 0 w 5184420"/>
              <a:gd name="connsiteY8" fmla="*/ 3931584 h 3931584"/>
              <a:gd name="connsiteX9" fmla="*/ 0 w 5184420"/>
              <a:gd name="connsiteY9" fmla="*/ 843188 h 3931584"/>
              <a:gd name="connsiteX10" fmla="*/ 175496 w 5184420"/>
              <a:gd name="connsiteY10" fmla="*/ 732727 h 3931584"/>
              <a:gd name="connsiteX11" fmla="*/ 2583985 w 5184420"/>
              <a:gd name="connsiteY11" fmla="*/ 5852 h 3931584"/>
              <a:gd name="connsiteX12" fmla="*/ 2817732 w 5184420"/>
              <a:gd name="connsiteY12" fmla="*/ 7 h 393158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</a:cxnLst>
            <a:rect l="l" t="t" r="r" b="b"/>
            <a:pathLst>
              <a:path w="5184420" h="3931584">
                <a:moveTo>
                  <a:pt x="2817732" y="7"/>
                </a:moveTo>
                <a:cubicBezTo>
                  <a:pt x="3641239" y="-1325"/>
                  <a:pt x="4452977" y="195497"/>
                  <a:pt x="5184420" y="573855"/>
                </a:cubicBezTo>
                <a:lnTo>
                  <a:pt x="4098666" y="2892621"/>
                </a:lnTo>
                <a:cubicBezTo>
                  <a:pt x="3707142" y="2669295"/>
                  <a:pt x="3263791" y="2552815"/>
                  <a:pt x="2813058" y="2554857"/>
                </a:cubicBezTo>
                <a:cubicBezTo>
                  <a:pt x="2779164" y="2554857"/>
                  <a:pt x="2745271" y="2560701"/>
                  <a:pt x="2711378" y="2560701"/>
                </a:cubicBezTo>
                <a:cubicBezTo>
                  <a:pt x="2104313" y="2587133"/>
                  <a:pt x="1525870" y="2826173"/>
                  <a:pt x="1077244" y="3236000"/>
                </a:cubicBezTo>
                <a:cubicBezTo>
                  <a:pt x="879233" y="3416887"/>
                  <a:pt x="715746" y="3621449"/>
                  <a:pt x="587157" y="3841410"/>
                </a:cubicBezTo>
                <a:lnTo>
                  <a:pt x="540246" y="3931584"/>
                </a:lnTo>
                <a:lnTo>
                  <a:pt x="0" y="3931584"/>
                </a:lnTo>
                <a:lnTo>
                  <a:pt x="0" y="843188"/>
                </a:lnTo>
                <a:lnTo>
                  <a:pt x="175496" y="732727"/>
                </a:lnTo>
                <a:cubicBezTo>
                  <a:pt x="901678" y="296363"/>
                  <a:pt x="1728821" y="44469"/>
                  <a:pt x="2583985" y="5852"/>
                </a:cubicBezTo>
                <a:cubicBezTo>
                  <a:pt x="2664628" y="7"/>
                  <a:pt x="2741765" y="7"/>
                  <a:pt x="2817732" y="7"/>
                </a:cubicBezTo>
                <a:close/>
              </a:path>
            </a:pathLst>
          </a:custGeom>
          <a:solidFill>
            <a:schemeClr val="bg1">
              <a:alpha val="7000"/>
            </a:schemeClr>
          </a:solidFill>
          <a:ln w="10490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endParaRPr lang="en-GB"/>
          </a:p>
        </p:txBody>
      </p:sp>
      <p:pic>
        <p:nvPicPr>
          <p:cNvPr id="28" name="Picture 27" descr="A picture containing drawing&#10;&#10;Description automatically generated">
            <a:extLst>
              <a:ext uri="{FF2B5EF4-FFF2-40B4-BE49-F238E27FC236}">
                <a16:creationId xmlns:a16="http://schemas.microsoft.com/office/drawing/2014/main" id="{D3C35CB5-B681-432B-A718-0C98D21A591D}"/>
              </a:ext>
            </a:extLst>
          </p:cNvPr>
          <p:cNvPicPr>
            <a:picLocks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911" r="-1"/>
          <a:stretch/>
        </p:blipFill>
        <p:spPr>
          <a:xfrm>
            <a:off x="11727656" y="223840"/>
            <a:ext cx="230549" cy="276222"/>
          </a:xfrm>
          <a:prstGeom prst="rect">
            <a:avLst/>
          </a:prstGeom>
        </p:spPr>
      </p:pic>
      <p:sp>
        <p:nvSpPr>
          <p:cNvPr id="13" name="Text Placeholder 8">
            <a:extLst>
              <a:ext uri="{FF2B5EF4-FFF2-40B4-BE49-F238E27FC236}">
                <a16:creationId xmlns:a16="http://schemas.microsoft.com/office/drawing/2014/main" id="{71FF556C-2581-4F58-9B2A-3BD203502F72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92087" y="1314181"/>
            <a:ext cx="5018088" cy="785816"/>
          </a:xfrm>
        </p:spPr>
        <p:txBody>
          <a:bodyPr/>
          <a:lstStyle>
            <a:lvl1pPr>
              <a:defRPr sz="1800" b="1">
                <a:solidFill>
                  <a:schemeClr val="tx2"/>
                </a:solidFill>
                <a:latin typeface="+mn-lt"/>
              </a:defRPr>
            </a:lvl1pPr>
            <a:lvl2pPr>
              <a:buClr>
                <a:schemeClr val="tx1"/>
              </a:buClr>
              <a:defRPr sz="1800" b="0">
                <a:solidFill>
                  <a:schemeClr val="tx2"/>
                </a:solidFill>
                <a:latin typeface="+mn-lt"/>
              </a:defRPr>
            </a:lvl2pPr>
            <a:lvl3pPr>
              <a:buClr>
                <a:schemeClr val="tx1"/>
              </a:buClr>
              <a:defRPr sz="1600" b="0">
                <a:solidFill>
                  <a:schemeClr val="tx2"/>
                </a:solidFill>
                <a:latin typeface="+mn-lt"/>
              </a:defRPr>
            </a:lvl3pPr>
            <a:lvl4pPr>
              <a:buClr>
                <a:schemeClr val="tx1"/>
              </a:buClr>
              <a:defRPr sz="1400" b="0">
                <a:solidFill>
                  <a:schemeClr val="tx2"/>
                </a:solidFill>
                <a:latin typeface="+mn-lt"/>
              </a:defRPr>
            </a:lvl4pPr>
            <a:lvl5pPr>
              <a:buClr>
                <a:schemeClr val="tx1"/>
              </a:buClr>
              <a:defRPr sz="1200" b="0">
                <a:solidFill>
                  <a:schemeClr val="tx2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slide title goes here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625498083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ed Quarter 1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B1C8332-3BAC-4AF5-9D72-ED43E56AFB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21F79131-C817-4EAF-B3BC-6511779B5E04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19" name="Freeform: Shape 18">
            <a:extLst>
              <a:ext uri="{FF2B5EF4-FFF2-40B4-BE49-F238E27FC236}">
                <a16:creationId xmlns:a16="http://schemas.microsoft.com/office/drawing/2014/main" id="{B613B63D-7369-4EF8-ABF3-7D0A2996FC88}"/>
              </a:ext>
            </a:extLst>
          </p:cNvPr>
          <p:cNvSpPr/>
          <p:nvPr/>
        </p:nvSpPr>
        <p:spPr>
          <a:xfrm>
            <a:off x="0" y="0"/>
            <a:ext cx="3961880" cy="6858000"/>
          </a:xfrm>
          <a:custGeom>
            <a:avLst/>
            <a:gdLst>
              <a:gd name="connsiteX0" fmla="*/ 0 w 3961880"/>
              <a:gd name="connsiteY0" fmla="*/ 0 h 6858000"/>
              <a:gd name="connsiteX1" fmla="*/ 3515434 w 3961880"/>
              <a:gd name="connsiteY1" fmla="*/ 0 h 6858000"/>
              <a:gd name="connsiteX2" fmla="*/ 3566807 w 3961880"/>
              <a:gd name="connsiteY2" fmla="*/ 173227 h 6858000"/>
              <a:gd name="connsiteX3" fmla="*/ 3961880 w 3961880"/>
              <a:gd name="connsiteY3" fmla="*/ 3232151 h 6858000"/>
              <a:gd name="connsiteX4" fmla="*/ 3495825 w 3961880"/>
              <a:gd name="connsiteY4" fmla="*/ 6530422 h 6858000"/>
              <a:gd name="connsiteX5" fmla="*/ 3382508 w 3961880"/>
              <a:gd name="connsiteY5" fmla="*/ 6858000 h 6858000"/>
              <a:gd name="connsiteX6" fmla="*/ 0 w 3961880"/>
              <a:gd name="connsiteY6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961880" h="6858000">
                <a:moveTo>
                  <a:pt x="0" y="0"/>
                </a:moveTo>
                <a:lnTo>
                  <a:pt x="3515434" y="0"/>
                </a:lnTo>
                <a:lnTo>
                  <a:pt x="3566807" y="173227"/>
                </a:lnTo>
                <a:cubicBezTo>
                  <a:pt x="3817510" y="1065161"/>
                  <a:pt x="3961880" y="2112210"/>
                  <a:pt x="3961880" y="3232151"/>
                </a:cubicBezTo>
                <a:cubicBezTo>
                  <a:pt x="3961880" y="4453905"/>
                  <a:pt x="3790068" y="5588912"/>
                  <a:pt x="3495825" y="6530422"/>
                </a:cubicBezTo>
                <a:lnTo>
                  <a:pt x="3382508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5D9EA0B-D15F-4530-A940-3EF93AFBD5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740" y="6453983"/>
            <a:ext cx="3147060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endParaRPr lang="en-GB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A844E65C-7F2A-4B3C-B4CA-CD99C8F8269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86692" y="124621"/>
            <a:ext cx="3385183" cy="1027904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Your main outtake goes here</a:t>
            </a:r>
            <a:endParaRPr lang="en-GB" dirty="0"/>
          </a:p>
        </p:txBody>
      </p:sp>
      <p:pic>
        <p:nvPicPr>
          <p:cNvPr id="11" name="Graphic 10">
            <a:extLst>
              <a:ext uri="{FF2B5EF4-FFF2-40B4-BE49-F238E27FC236}">
                <a16:creationId xmlns:a16="http://schemas.microsoft.com/office/drawing/2014/main" id="{0140297E-ADF9-43EA-A9B1-5C8E3A77CDBF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1729067" y="223840"/>
            <a:ext cx="229138" cy="276222"/>
          </a:xfrm>
          <a:prstGeom prst="rect">
            <a:avLst/>
          </a:prstGeom>
        </p:spPr>
      </p:pic>
      <p:sp>
        <p:nvSpPr>
          <p:cNvPr id="8" name="Text Placeholder 8">
            <a:extLst>
              <a:ext uri="{FF2B5EF4-FFF2-40B4-BE49-F238E27FC236}">
                <a16:creationId xmlns:a16="http://schemas.microsoft.com/office/drawing/2014/main" id="{795B50E5-DDCC-492D-964A-6ED9ACA5230A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92087" y="1274098"/>
            <a:ext cx="3598863" cy="785816"/>
          </a:xfrm>
        </p:spPr>
        <p:txBody>
          <a:bodyPr/>
          <a:lstStyle>
            <a:lvl1pPr>
              <a:defRPr sz="2000">
                <a:solidFill>
                  <a:schemeClr val="bg1"/>
                </a:solidFill>
                <a:latin typeface="+mn-lt"/>
              </a:defRPr>
            </a:lvl1pPr>
            <a:lvl2pPr>
              <a:buClr>
                <a:schemeClr val="bg1"/>
              </a:buClr>
              <a:defRPr sz="2000">
                <a:solidFill>
                  <a:schemeClr val="bg1"/>
                </a:solidFill>
                <a:latin typeface="+mn-lt"/>
              </a:defRPr>
            </a:lvl2pPr>
            <a:lvl3pPr>
              <a:buClr>
                <a:schemeClr val="bg1"/>
              </a:buClr>
              <a:defRPr sz="1800">
                <a:solidFill>
                  <a:schemeClr val="bg1"/>
                </a:solidFill>
                <a:latin typeface="+mn-lt"/>
              </a:defRPr>
            </a:lvl3pPr>
            <a:lvl4pPr>
              <a:buClr>
                <a:schemeClr val="bg1"/>
              </a:buClr>
              <a:defRPr sz="1600">
                <a:solidFill>
                  <a:schemeClr val="bg1"/>
                </a:solidFill>
                <a:latin typeface="+mn-lt"/>
              </a:defRPr>
            </a:lvl4pPr>
            <a:lvl5pPr>
              <a:buClr>
                <a:schemeClr val="bg1"/>
              </a:buClr>
              <a:defRPr sz="1400">
                <a:solidFill>
                  <a:schemeClr val="bg1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sub-outtake goes here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080689435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Red Quarter 2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B1C8332-3BAC-4AF5-9D72-ED43E56AFB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21F79131-C817-4EAF-B3BC-6511779B5E04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19" name="Freeform: Shape 18">
            <a:extLst>
              <a:ext uri="{FF2B5EF4-FFF2-40B4-BE49-F238E27FC236}">
                <a16:creationId xmlns:a16="http://schemas.microsoft.com/office/drawing/2014/main" id="{B613B63D-7369-4EF8-ABF3-7D0A2996FC88}"/>
              </a:ext>
            </a:extLst>
          </p:cNvPr>
          <p:cNvSpPr/>
          <p:nvPr/>
        </p:nvSpPr>
        <p:spPr>
          <a:xfrm>
            <a:off x="0" y="0"/>
            <a:ext cx="3961880" cy="6858000"/>
          </a:xfrm>
          <a:custGeom>
            <a:avLst/>
            <a:gdLst>
              <a:gd name="connsiteX0" fmla="*/ 0 w 3961880"/>
              <a:gd name="connsiteY0" fmla="*/ 0 h 6858000"/>
              <a:gd name="connsiteX1" fmla="*/ 3515434 w 3961880"/>
              <a:gd name="connsiteY1" fmla="*/ 0 h 6858000"/>
              <a:gd name="connsiteX2" fmla="*/ 3566807 w 3961880"/>
              <a:gd name="connsiteY2" fmla="*/ 173227 h 6858000"/>
              <a:gd name="connsiteX3" fmla="*/ 3961880 w 3961880"/>
              <a:gd name="connsiteY3" fmla="*/ 3232151 h 6858000"/>
              <a:gd name="connsiteX4" fmla="*/ 3495825 w 3961880"/>
              <a:gd name="connsiteY4" fmla="*/ 6530422 h 6858000"/>
              <a:gd name="connsiteX5" fmla="*/ 3382508 w 3961880"/>
              <a:gd name="connsiteY5" fmla="*/ 6858000 h 6858000"/>
              <a:gd name="connsiteX6" fmla="*/ 0 w 3961880"/>
              <a:gd name="connsiteY6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961880" h="6858000">
                <a:moveTo>
                  <a:pt x="0" y="0"/>
                </a:moveTo>
                <a:lnTo>
                  <a:pt x="3515434" y="0"/>
                </a:lnTo>
                <a:lnTo>
                  <a:pt x="3566807" y="173227"/>
                </a:lnTo>
                <a:cubicBezTo>
                  <a:pt x="3817510" y="1065161"/>
                  <a:pt x="3961880" y="2112210"/>
                  <a:pt x="3961880" y="3232151"/>
                </a:cubicBezTo>
                <a:cubicBezTo>
                  <a:pt x="3961880" y="4453905"/>
                  <a:pt x="3790068" y="5588912"/>
                  <a:pt x="3495825" y="6530422"/>
                </a:cubicBezTo>
                <a:lnTo>
                  <a:pt x="3382508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5D9EA0B-D15F-4530-A940-3EF93AFBD5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740" y="6453983"/>
            <a:ext cx="3147060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endParaRPr lang="en-GB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A844E65C-7F2A-4B3C-B4CA-CD99C8F8269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86692" y="124621"/>
            <a:ext cx="3385183" cy="1027904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Your main outtake goes here</a:t>
            </a:r>
            <a:endParaRPr lang="en-GB" dirty="0"/>
          </a:p>
        </p:txBody>
      </p:sp>
      <p:pic>
        <p:nvPicPr>
          <p:cNvPr id="11" name="Graphic 10">
            <a:extLst>
              <a:ext uri="{FF2B5EF4-FFF2-40B4-BE49-F238E27FC236}">
                <a16:creationId xmlns:a16="http://schemas.microsoft.com/office/drawing/2014/main" id="{0140297E-ADF9-43EA-A9B1-5C8E3A77CDBF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1729067" y="223840"/>
            <a:ext cx="229138" cy="276222"/>
          </a:xfrm>
          <a:prstGeom prst="rect">
            <a:avLst/>
          </a:prstGeom>
        </p:spPr>
      </p:pic>
      <p:sp>
        <p:nvSpPr>
          <p:cNvPr id="22" name="Text Placeholder 8">
            <a:extLst>
              <a:ext uri="{FF2B5EF4-FFF2-40B4-BE49-F238E27FC236}">
                <a16:creationId xmlns:a16="http://schemas.microsoft.com/office/drawing/2014/main" id="{7F32759C-B66F-4F29-9C46-4EA2F62AA444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92087" y="1274098"/>
            <a:ext cx="3598863" cy="785816"/>
          </a:xfrm>
        </p:spPr>
        <p:txBody>
          <a:bodyPr/>
          <a:lstStyle>
            <a:lvl1pPr>
              <a:defRPr sz="2000">
                <a:solidFill>
                  <a:schemeClr val="bg1"/>
                </a:solidFill>
                <a:latin typeface="+mn-lt"/>
              </a:defRPr>
            </a:lvl1pPr>
            <a:lvl2pPr>
              <a:buClr>
                <a:schemeClr val="bg1"/>
              </a:buClr>
              <a:defRPr sz="2000">
                <a:solidFill>
                  <a:schemeClr val="bg1"/>
                </a:solidFill>
                <a:latin typeface="+mn-lt"/>
              </a:defRPr>
            </a:lvl2pPr>
            <a:lvl3pPr>
              <a:buClr>
                <a:schemeClr val="bg1"/>
              </a:buClr>
              <a:defRPr sz="1800">
                <a:solidFill>
                  <a:schemeClr val="bg1"/>
                </a:solidFill>
                <a:latin typeface="+mn-lt"/>
              </a:defRPr>
            </a:lvl3pPr>
            <a:lvl4pPr>
              <a:buClr>
                <a:schemeClr val="bg1"/>
              </a:buClr>
              <a:defRPr sz="1600">
                <a:solidFill>
                  <a:schemeClr val="bg1"/>
                </a:solidFill>
                <a:latin typeface="+mn-lt"/>
              </a:defRPr>
            </a:lvl4pPr>
            <a:lvl5pPr>
              <a:buClr>
                <a:schemeClr val="bg1"/>
              </a:buClr>
              <a:defRPr sz="1400">
                <a:solidFill>
                  <a:schemeClr val="bg1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sub-outtake goes here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sp>
        <p:nvSpPr>
          <p:cNvPr id="26" name="Freeform: Shape 25">
            <a:extLst>
              <a:ext uri="{FF2B5EF4-FFF2-40B4-BE49-F238E27FC236}">
                <a16:creationId xmlns:a16="http://schemas.microsoft.com/office/drawing/2014/main" id="{48937450-EF4E-473B-BD86-E7C0573B7524}"/>
              </a:ext>
            </a:extLst>
          </p:cNvPr>
          <p:cNvSpPr/>
          <p:nvPr/>
        </p:nvSpPr>
        <p:spPr>
          <a:xfrm>
            <a:off x="8441241" y="3"/>
            <a:ext cx="3750759" cy="3711753"/>
          </a:xfrm>
          <a:custGeom>
            <a:avLst/>
            <a:gdLst>
              <a:gd name="connsiteX0" fmla="*/ 0 w 3750759"/>
              <a:gd name="connsiteY0" fmla="*/ 0 h 3711753"/>
              <a:gd name="connsiteX1" fmla="*/ 2729841 w 3750759"/>
              <a:gd name="connsiteY1" fmla="*/ 0 h 3711753"/>
              <a:gd name="connsiteX2" fmla="*/ 2745828 w 3750759"/>
              <a:gd name="connsiteY2" fmla="*/ 30076 h 3711753"/>
              <a:gd name="connsiteX3" fmla="*/ 3064030 w 3750759"/>
              <a:gd name="connsiteY3" fmla="*/ 457664 h 3711753"/>
              <a:gd name="connsiteX4" fmla="*/ 3679125 w 3750759"/>
              <a:gd name="connsiteY4" fmla="*/ 955590 h 3711753"/>
              <a:gd name="connsiteX5" fmla="*/ 3750759 w 3750759"/>
              <a:gd name="connsiteY5" fmla="*/ 992856 h 3711753"/>
              <a:gd name="connsiteX6" fmla="*/ 3750759 w 3750759"/>
              <a:gd name="connsiteY6" fmla="*/ 3711753 h 3711753"/>
              <a:gd name="connsiteX7" fmla="*/ 3708516 w 3750759"/>
              <a:gd name="connsiteY7" fmla="*/ 3701708 h 3711753"/>
              <a:gd name="connsiteX8" fmla="*/ 1111540 w 3750759"/>
              <a:gd name="connsiteY8" fmla="*/ 2090965 h 3711753"/>
              <a:gd name="connsiteX9" fmla="*/ 80212 w 3750759"/>
              <a:gd name="connsiteY9" fmla="*/ 289545 h 371175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3750759" h="3711753">
                <a:moveTo>
                  <a:pt x="0" y="0"/>
                </a:moveTo>
                <a:lnTo>
                  <a:pt x="2729841" y="0"/>
                </a:lnTo>
                <a:lnTo>
                  <a:pt x="2745828" y="30076"/>
                </a:lnTo>
                <a:cubicBezTo>
                  <a:pt x="2835480" y="180185"/>
                  <a:pt x="2941510" y="323545"/>
                  <a:pt x="3064030" y="457664"/>
                </a:cubicBezTo>
                <a:cubicBezTo>
                  <a:pt x="3247810" y="658842"/>
                  <a:pt x="3455645" y="824944"/>
                  <a:pt x="3679125" y="955590"/>
                </a:cubicBezTo>
                <a:lnTo>
                  <a:pt x="3750759" y="992856"/>
                </a:lnTo>
                <a:lnTo>
                  <a:pt x="3750759" y="3711753"/>
                </a:lnTo>
                <a:lnTo>
                  <a:pt x="3708516" y="3701708"/>
                </a:lnTo>
                <a:cubicBezTo>
                  <a:pt x="2734874" y="3445332"/>
                  <a:pt x="1824722" y="2905467"/>
                  <a:pt x="1111540" y="2090965"/>
                </a:cubicBezTo>
                <a:cubicBezTo>
                  <a:pt x="636085" y="1547964"/>
                  <a:pt x="293184" y="934307"/>
                  <a:pt x="80212" y="289545"/>
                </a:cubicBezTo>
                <a:close/>
              </a:path>
            </a:pathLst>
          </a:custGeom>
          <a:solidFill>
            <a:schemeClr val="tx1">
              <a:alpha val="7000"/>
            </a:schemeClr>
          </a:solidFill>
          <a:ln w="10490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739577311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al Quarter 1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Freeform: Shape 7">
            <a:extLst>
              <a:ext uri="{FF2B5EF4-FFF2-40B4-BE49-F238E27FC236}">
                <a16:creationId xmlns:a16="http://schemas.microsoft.com/office/drawing/2014/main" id="{39A33330-5C5A-48EA-92A6-A1F4E18586F4}"/>
              </a:ext>
            </a:extLst>
          </p:cNvPr>
          <p:cNvSpPr/>
          <p:nvPr/>
        </p:nvSpPr>
        <p:spPr>
          <a:xfrm>
            <a:off x="11382375" y="5150644"/>
            <a:ext cx="809626" cy="1707357"/>
          </a:xfrm>
          <a:custGeom>
            <a:avLst/>
            <a:gdLst>
              <a:gd name="connsiteX0" fmla="*/ 991753 w 991753"/>
              <a:gd name="connsiteY0" fmla="*/ 0 h 1575433"/>
              <a:gd name="connsiteX1" fmla="*/ 991753 w 991753"/>
              <a:gd name="connsiteY1" fmla="*/ 1575433 h 1575433"/>
              <a:gd name="connsiteX2" fmla="*/ 0 w 991753"/>
              <a:gd name="connsiteY2" fmla="*/ 1575433 h 1575433"/>
              <a:gd name="connsiteX3" fmla="*/ 24951 w 991753"/>
              <a:gd name="connsiteY3" fmla="*/ 1508300 h 1575433"/>
              <a:gd name="connsiteX4" fmla="*/ 816935 w 991753"/>
              <a:gd name="connsiteY4" fmla="*/ 198421 h 157543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991753" h="1575433">
                <a:moveTo>
                  <a:pt x="991753" y="0"/>
                </a:moveTo>
                <a:lnTo>
                  <a:pt x="991753" y="1575433"/>
                </a:lnTo>
                <a:lnTo>
                  <a:pt x="0" y="1575433"/>
                </a:lnTo>
                <a:lnTo>
                  <a:pt x="24951" y="1508300"/>
                </a:lnTo>
                <a:cubicBezTo>
                  <a:pt x="206699" y="1050609"/>
                  <a:pt x="474145" y="611976"/>
                  <a:pt x="816935" y="19842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B1C8332-3BAC-4AF5-9D72-ED43E56AFB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21F79131-C817-4EAF-B3BC-6511779B5E04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19" name="Freeform: Shape 18">
            <a:extLst>
              <a:ext uri="{FF2B5EF4-FFF2-40B4-BE49-F238E27FC236}">
                <a16:creationId xmlns:a16="http://schemas.microsoft.com/office/drawing/2014/main" id="{B613B63D-7369-4EF8-ABF3-7D0A2996FC88}"/>
              </a:ext>
            </a:extLst>
          </p:cNvPr>
          <p:cNvSpPr/>
          <p:nvPr/>
        </p:nvSpPr>
        <p:spPr>
          <a:xfrm>
            <a:off x="0" y="0"/>
            <a:ext cx="3961880" cy="6858000"/>
          </a:xfrm>
          <a:custGeom>
            <a:avLst/>
            <a:gdLst>
              <a:gd name="connsiteX0" fmla="*/ 0 w 3961880"/>
              <a:gd name="connsiteY0" fmla="*/ 0 h 6858000"/>
              <a:gd name="connsiteX1" fmla="*/ 3515434 w 3961880"/>
              <a:gd name="connsiteY1" fmla="*/ 0 h 6858000"/>
              <a:gd name="connsiteX2" fmla="*/ 3566807 w 3961880"/>
              <a:gd name="connsiteY2" fmla="*/ 173227 h 6858000"/>
              <a:gd name="connsiteX3" fmla="*/ 3961880 w 3961880"/>
              <a:gd name="connsiteY3" fmla="*/ 3232151 h 6858000"/>
              <a:gd name="connsiteX4" fmla="*/ 3495825 w 3961880"/>
              <a:gd name="connsiteY4" fmla="*/ 6530422 h 6858000"/>
              <a:gd name="connsiteX5" fmla="*/ 3382508 w 3961880"/>
              <a:gd name="connsiteY5" fmla="*/ 6858000 h 6858000"/>
              <a:gd name="connsiteX6" fmla="*/ 0 w 3961880"/>
              <a:gd name="connsiteY6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961880" h="6858000">
                <a:moveTo>
                  <a:pt x="0" y="0"/>
                </a:moveTo>
                <a:lnTo>
                  <a:pt x="3515434" y="0"/>
                </a:lnTo>
                <a:lnTo>
                  <a:pt x="3566807" y="173227"/>
                </a:lnTo>
                <a:cubicBezTo>
                  <a:pt x="3817510" y="1065161"/>
                  <a:pt x="3961880" y="2112210"/>
                  <a:pt x="3961880" y="3232151"/>
                </a:cubicBezTo>
                <a:cubicBezTo>
                  <a:pt x="3961880" y="4453905"/>
                  <a:pt x="3790068" y="5588912"/>
                  <a:pt x="3495825" y="6530422"/>
                </a:cubicBezTo>
                <a:lnTo>
                  <a:pt x="3382508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5D9EA0B-D15F-4530-A940-3EF93AFBD5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740" y="6453983"/>
            <a:ext cx="3147060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endParaRPr lang="en-GB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A844E65C-7F2A-4B3C-B4CA-CD99C8F8269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86692" y="124621"/>
            <a:ext cx="3385183" cy="1027904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Your main outtake goes here</a:t>
            </a:r>
            <a:endParaRPr lang="en-GB" dirty="0"/>
          </a:p>
        </p:txBody>
      </p:sp>
      <p:pic>
        <p:nvPicPr>
          <p:cNvPr id="11" name="Graphic 10">
            <a:extLst>
              <a:ext uri="{FF2B5EF4-FFF2-40B4-BE49-F238E27FC236}">
                <a16:creationId xmlns:a16="http://schemas.microsoft.com/office/drawing/2014/main" id="{0140297E-ADF9-43EA-A9B1-5C8E3A77CDBF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1729067" y="223840"/>
            <a:ext cx="229138" cy="276222"/>
          </a:xfrm>
          <a:prstGeom prst="rect">
            <a:avLst/>
          </a:prstGeom>
        </p:spPr>
      </p:pic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89A86B8B-A6D5-42B3-B487-ACFC7B24C89B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92087" y="1274098"/>
            <a:ext cx="3598863" cy="785816"/>
          </a:xfrm>
        </p:spPr>
        <p:txBody>
          <a:bodyPr/>
          <a:lstStyle>
            <a:lvl1pPr>
              <a:defRPr sz="2000">
                <a:solidFill>
                  <a:schemeClr val="bg1"/>
                </a:solidFill>
                <a:latin typeface="+mn-lt"/>
              </a:defRPr>
            </a:lvl1pPr>
            <a:lvl2pPr>
              <a:buClr>
                <a:schemeClr val="bg1"/>
              </a:buClr>
              <a:defRPr sz="2000">
                <a:solidFill>
                  <a:schemeClr val="bg1"/>
                </a:solidFill>
                <a:latin typeface="+mn-lt"/>
              </a:defRPr>
            </a:lvl2pPr>
            <a:lvl3pPr>
              <a:buClr>
                <a:schemeClr val="bg1"/>
              </a:buClr>
              <a:defRPr sz="1800">
                <a:solidFill>
                  <a:schemeClr val="bg1"/>
                </a:solidFill>
                <a:latin typeface="+mn-lt"/>
              </a:defRPr>
            </a:lvl3pPr>
            <a:lvl4pPr>
              <a:buClr>
                <a:schemeClr val="bg1"/>
              </a:buClr>
              <a:defRPr sz="1600">
                <a:solidFill>
                  <a:schemeClr val="bg1"/>
                </a:solidFill>
                <a:latin typeface="+mn-lt"/>
              </a:defRPr>
            </a:lvl4pPr>
            <a:lvl5pPr>
              <a:buClr>
                <a:schemeClr val="bg1"/>
              </a:buClr>
              <a:defRPr sz="1400">
                <a:solidFill>
                  <a:schemeClr val="bg1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sub-outtake goes here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417639831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al Quarter 2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Freeform: Shape 8">
            <a:extLst>
              <a:ext uri="{FF2B5EF4-FFF2-40B4-BE49-F238E27FC236}">
                <a16:creationId xmlns:a16="http://schemas.microsoft.com/office/drawing/2014/main" id="{3C296445-4E84-4698-BA1F-7A15658DEBF6}"/>
              </a:ext>
            </a:extLst>
          </p:cNvPr>
          <p:cNvSpPr/>
          <p:nvPr/>
        </p:nvSpPr>
        <p:spPr>
          <a:xfrm>
            <a:off x="11382375" y="5150644"/>
            <a:ext cx="809626" cy="1707357"/>
          </a:xfrm>
          <a:custGeom>
            <a:avLst/>
            <a:gdLst>
              <a:gd name="connsiteX0" fmla="*/ 991753 w 991753"/>
              <a:gd name="connsiteY0" fmla="*/ 0 h 1575433"/>
              <a:gd name="connsiteX1" fmla="*/ 991753 w 991753"/>
              <a:gd name="connsiteY1" fmla="*/ 1575433 h 1575433"/>
              <a:gd name="connsiteX2" fmla="*/ 0 w 991753"/>
              <a:gd name="connsiteY2" fmla="*/ 1575433 h 1575433"/>
              <a:gd name="connsiteX3" fmla="*/ 24951 w 991753"/>
              <a:gd name="connsiteY3" fmla="*/ 1508300 h 1575433"/>
              <a:gd name="connsiteX4" fmla="*/ 816935 w 991753"/>
              <a:gd name="connsiteY4" fmla="*/ 198421 h 157543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991753" h="1575433">
                <a:moveTo>
                  <a:pt x="991753" y="0"/>
                </a:moveTo>
                <a:lnTo>
                  <a:pt x="991753" y="1575433"/>
                </a:lnTo>
                <a:lnTo>
                  <a:pt x="0" y="1575433"/>
                </a:lnTo>
                <a:lnTo>
                  <a:pt x="24951" y="1508300"/>
                </a:lnTo>
                <a:cubicBezTo>
                  <a:pt x="206699" y="1050609"/>
                  <a:pt x="474145" y="611976"/>
                  <a:pt x="816935" y="19842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B1C8332-3BAC-4AF5-9D72-ED43E56AFB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21F79131-C817-4EAF-B3BC-6511779B5E04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19" name="Freeform: Shape 18">
            <a:extLst>
              <a:ext uri="{FF2B5EF4-FFF2-40B4-BE49-F238E27FC236}">
                <a16:creationId xmlns:a16="http://schemas.microsoft.com/office/drawing/2014/main" id="{B613B63D-7369-4EF8-ABF3-7D0A2996FC88}"/>
              </a:ext>
            </a:extLst>
          </p:cNvPr>
          <p:cNvSpPr/>
          <p:nvPr/>
        </p:nvSpPr>
        <p:spPr>
          <a:xfrm>
            <a:off x="0" y="0"/>
            <a:ext cx="3961880" cy="6858000"/>
          </a:xfrm>
          <a:custGeom>
            <a:avLst/>
            <a:gdLst>
              <a:gd name="connsiteX0" fmla="*/ 0 w 3961880"/>
              <a:gd name="connsiteY0" fmla="*/ 0 h 6858000"/>
              <a:gd name="connsiteX1" fmla="*/ 3515434 w 3961880"/>
              <a:gd name="connsiteY1" fmla="*/ 0 h 6858000"/>
              <a:gd name="connsiteX2" fmla="*/ 3566807 w 3961880"/>
              <a:gd name="connsiteY2" fmla="*/ 173227 h 6858000"/>
              <a:gd name="connsiteX3" fmla="*/ 3961880 w 3961880"/>
              <a:gd name="connsiteY3" fmla="*/ 3232151 h 6858000"/>
              <a:gd name="connsiteX4" fmla="*/ 3495825 w 3961880"/>
              <a:gd name="connsiteY4" fmla="*/ 6530422 h 6858000"/>
              <a:gd name="connsiteX5" fmla="*/ 3382508 w 3961880"/>
              <a:gd name="connsiteY5" fmla="*/ 6858000 h 6858000"/>
              <a:gd name="connsiteX6" fmla="*/ 0 w 3961880"/>
              <a:gd name="connsiteY6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961880" h="6858000">
                <a:moveTo>
                  <a:pt x="0" y="0"/>
                </a:moveTo>
                <a:lnTo>
                  <a:pt x="3515434" y="0"/>
                </a:lnTo>
                <a:lnTo>
                  <a:pt x="3566807" y="173227"/>
                </a:lnTo>
                <a:cubicBezTo>
                  <a:pt x="3817510" y="1065161"/>
                  <a:pt x="3961880" y="2112210"/>
                  <a:pt x="3961880" y="3232151"/>
                </a:cubicBezTo>
                <a:cubicBezTo>
                  <a:pt x="3961880" y="4453905"/>
                  <a:pt x="3790068" y="5588912"/>
                  <a:pt x="3495825" y="6530422"/>
                </a:cubicBezTo>
                <a:lnTo>
                  <a:pt x="3382508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5D9EA0B-D15F-4530-A940-3EF93AFBD5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740" y="6453983"/>
            <a:ext cx="3147060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endParaRPr lang="en-GB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A844E65C-7F2A-4B3C-B4CA-CD99C8F8269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86692" y="124621"/>
            <a:ext cx="3385183" cy="1027904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Your main outtake goes here</a:t>
            </a:r>
            <a:endParaRPr lang="en-GB" dirty="0"/>
          </a:p>
        </p:txBody>
      </p:sp>
      <p:pic>
        <p:nvPicPr>
          <p:cNvPr id="11" name="Graphic 10">
            <a:extLst>
              <a:ext uri="{FF2B5EF4-FFF2-40B4-BE49-F238E27FC236}">
                <a16:creationId xmlns:a16="http://schemas.microsoft.com/office/drawing/2014/main" id="{0140297E-ADF9-43EA-A9B1-5C8E3A77CDBF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1729067" y="223840"/>
            <a:ext cx="229138" cy="276222"/>
          </a:xfrm>
          <a:prstGeom prst="rect">
            <a:avLst/>
          </a:prstGeom>
        </p:spPr>
      </p:pic>
      <p:sp>
        <p:nvSpPr>
          <p:cNvPr id="26" name="Freeform: Shape 25">
            <a:extLst>
              <a:ext uri="{FF2B5EF4-FFF2-40B4-BE49-F238E27FC236}">
                <a16:creationId xmlns:a16="http://schemas.microsoft.com/office/drawing/2014/main" id="{9AD5AE5D-109B-4C87-B6E1-EE231D7B146C}"/>
              </a:ext>
            </a:extLst>
          </p:cNvPr>
          <p:cNvSpPr/>
          <p:nvPr/>
        </p:nvSpPr>
        <p:spPr>
          <a:xfrm>
            <a:off x="8441241" y="3"/>
            <a:ext cx="3750759" cy="3711753"/>
          </a:xfrm>
          <a:custGeom>
            <a:avLst/>
            <a:gdLst>
              <a:gd name="connsiteX0" fmla="*/ 0 w 3750759"/>
              <a:gd name="connsiteY0" fmla="*/ 0 h 3711753"/>
              <a:gd name="connsiteX1" fmla="*/ 2729841 w 3750759"/>
              <a:gd name="connsiteY1" fmla="*/ 0 h 3711753"/>
              <a:gd name="connsiteX2" fmla="*/ 2745828 w 3750759"/>
              <a:gd name="connsiteY2" fmla="*/ 30076 h 3711753"/>
              <a:gd name="connsiteX3" fmla="*/ 3064030 w 3750759"/>
              <a:gd name="connsiteY3" fmla="*/ 457664 h 3711753"/>
              <a:gd name="connsiteX4" fmla="*/ 3679125 w 3750759"/>
              <a:gd name="connsiteY4" fmla="*/ 955590 h 3711753"/>
              <a:gd name="connsiteX5" fmla="*/ 3750759 w 3750759"/>
              <a:gd name="connsiteY5" fmla="*/ 992856 h 3711753"/>
              <a:gd name="connsiteX6" fmla="*/ 3750759 w 3750759"/>
              <a:gd name="connsiteY6" fmla="*/ 3711753 h 3711753"/>
              <a:gd name="connsiteX7" fmla="*/ 3708516 w 3750759"/>
              <a:gd name="connsiteY7" fmla="*/ 3701708 h 3711753"/>
              <a:gd name="connsiteX8" fmla="*/ 1111540 w 3750759"/>
              <a:gd name="connsiteY8" fmla="*/ 2090965 h 3711753"/>
              <a:gd name="connsiteX9" fmla="*/ 80212 w 3750759"/>
              <a:gd name="connsiteY9" fmla="*/ 289545 h 371175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3750759" h="3711753">
                <a:moveTo>
                  <a:pt x="0" y="0"/>
                </a:moveTo>
                <a:lnTo>
                  <a:pt x="2729841" y="0"/>
                </a:lnTo>
                <a:lnTo>
                  <a:pt x="2745828" y="30076"/>
                </a:lnTo>
                <a:cubicBezTo>
                  <a:pt x="2835480" y="180185"/>
                  <a:pt x="2941510" y="323545"/>
                  <a:pt x="3064030" y="457664"/>
                </a:cubicBezTo>
                <a:cubicBezTo>
                  <a:pt x="3247810" y="658842"/>
                  <a:pt x="3455645" y="824944"/>
                  <a:pt x="3679125" y="955590"/>
                </a:cubicBezTo>
                <a:lnTo>
                  <a:pt x="3750759" y="992856"/>
                </a:lnTo>
                <a:lnTo>
                  <a:pt x="3750759" y="3711753"/>
                </a:lnTo>
                <a:lnTo>
                  <a:pt x="3708516" y="3701708"/>
                </a:lnTo>
                <a:cubicBezTo>
                  <a:pt x="2734874" y="3445332"/>
                  <a:pt x="1824722" y="2905467"/>
                  <a:pt x="1111540" y="2090965"/>
                </a:cubicBezTo>
                <a:cubicBezTo>
                  <a:pt x="636085" y="1547964"/>
                  <a:pt x="293184" y="934307"/>
                  <a:pt x="80212" y="289545"/>
                </a:cubicBezTo>
                <a:close/>
              </a:path>
            </a:pathLst>
          </a:custGeom>
          <a:solidFill>
            <a:schemeClr val="tx1">
              <a:alpha val="7000"/>
            </a:schemeClr>
          </a:solidFill>
          <a:ln w="10490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endParaRPr lang="en-GB"/>
          </a:p>
        </p:txBody>
      </p:sp>
      <p:sp>
        <p:nvSpPr>
          <p:cNvPr id="10" name="Text Placeholder 8">
            <a:extLst>
              <a:ext uri="{FF2B5EF4-FFF2-40B4-BE49-F238E27FC236}">
                <a16:creationId xmlns:a16="http://schemas.microsoft.com/office/drawing/2014/main" id="{E218D71D-974A-47C1-900B-93493B9A50B7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92087" y="1274098"/>
            <a:ext cx="3598863" cy="785816"/>
          </a:xfrm>
        </p:spPr>
        <p:txBody>
          <a:bodyPr/>
          <a:lstStyle>
            <a:lvl1pPr>
              <a:defRPr sz="2000">
                <a:solidFill>
                  <a:schemeClr val="bg1"/>
                </a:solidFill>
                <a:latin typeface="+mn-lt"/>
              </a:defRPr>
            </a:lvl1pPr>
            <a:lvl2pPr>
              <a:buClr>
                <a:schemeClr val="bg1"/>
              </a:buClr>
              <a:defRPr sz="2000">
                <a:solidFill>
                  <a:schemeClr val="bg1"/>
                </a:solidFill>
                <a:latin typeface="+mn-lt"/>
              </a:defRPr>
            </a:lvl2pPr>
            <a:lvl3pPr>
              <a:buClr>
                <a:schemeClr val="bg1"/>
              </a:buClr>
              <a:defRPr sz="1800">
                <a:solidFill>
                  <a:schemeClr val="bg1"/>
                </a:solidFill>
                <a:latin typeface="+mn-lt"/>
              </a:defRPr>
            </a:lvl3pPr>
            <a:lvl4pPr>
              <a:buClr>
                <a:schemeClr val="bg1"/>
              </a:buClr>
              <a:defRPr sz="1600">
                <a:solidFill>
                  <a:schemeClr val="bg1"/>
                </a:solidFill>
                <a:latin typeface="+mn-lt"/>
              </a:defRPr>
            </a:lvl4pPr>
            <a:lvl5pPr>
              <a:buClr>
                <a:schemeClr val="bg1"/>
              </a:buClr>
              <a:defRPr sz="1400">
                <a:solidFill>
                  <a:schemeClr val="bg1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sub-outtake goes here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4280315573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al Reverse 1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Freeform: Shape 13">
            <a:extLst>
              <a:ext uri="{FF2B5EF4-FFF2-40B4-BE49-F238E27FC236}">
                <a16:creationId xmlns:a16="http://schemas.microsoft.com/office/drawing/2014/main" id="{E7239B63-4A66-42AA-B2C5-982F64534355}"/>
              </a:ext>
            </a:extLst>
          </p:cNvPr>
          <p:cNvSpPr/>
          <p:nvPr/>
        </p:nvSpPr>
        <p:spPr>
          <a:xfrm>
            <a:off x="9867900" y="6184899"/>
            <a:ext cx="2333624" cy="673101"/>
          </a:xfrm>
          <a:custGeom>
            <a:avLst/>
            <a:gdLst>
              <a:gd name="connsiteX0" fmla="*/ 3479939 w 3479939"/>
              <a:gd name="connsiteY0" fmla="*/ 0 h 791942"/>
              <a:gd name="connsiteX1" fmla="*/ 3479939 w 3479939"/>
              <a:gd name="connsiteY1" fmla="*/ 791942 h 791942"/>
              <a:gd name="connsiteX2" fmla="*/ 0 w 3479939"/>
              <a:gd name="connsiteY2" fmla="*/ 791942 h 791942"/>
              <a:gd name="connsiteX3" fmla="*/ 303288 w 3479939"/>
              <a:gd name="connsiteY3" fmla="*/ 658994 h 791942"/>
              <a:gd name="connsiteX4" fmla="*/ 3227740 w 3479939"/>
              <a:gd name="connsiteY4" fmla="*/ 6378 h 79194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479939" h="791942">
                <a:moveTo>
                  <a:pt x="3479939" y="0"/>
                </a:moveTo>
                <a:lnTo>
                  <a:pt x="3479939" y="791942"/>
                </a:lnTo>
                <a:lnTo>
                  <a:pt x="0" y="791942"/>
                </a:lnTo>
                <a:lnTo>
                  <a:pt x="303288" y="658994"/>
                </a:lnTo>
                <a:cubicBezTo>
                  <a:pt x="1212520" y="285869"/>
                  <a:pt x="2197045" y="58624"/>
                  <a:pt x="3227740" y="6378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B1C8332-3BAC-4AF5-9D72-ED43E56AFB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1F79131-C817-4EAF-B3BC-6511779B5E04}" type="slidenum">
              <a:rPr lang="en-GB" smtClean="0"/>
              <a:t>‹#›</a:t>
            </a:fld>
            <a:endParaRPr lang="en-GB"/>
          </a:p>
        </p:txBody>
      </p:sp>
      <p:sp>
        <p:nvSpPr>
          <p:cNvPr id="8" name="Freeform: Shape 7">
            <a:extLst>
              <a:ext uri="{FF2B5EF4-FFF2-40B4-BE49-F238E27FC236}">
                <a16:creationId xmlns:a16="http://schemas.microsoft.com/office/drawing/2014/main" id="{91AC5ECD-A107-419E-A269-F8216D26CEC5}"/>
              </a:ext>
            </a:extLst>
          </p:cNvPr>
          <p:cNvSpPr/>
          <p:nvPr/>
        </p:nvSpPr>
        <p:spPr>
          <a:xfrm>
            <a:off x="0" y="0"/>
            <a:ext cx="3961880" cy="6858000"/>
          </a:xfrm>
          <a:custGeom>
            <a:avLst/>
            <a:gdLst>
              <a:gd name="connsiteX0" fmla="*/ 0 w 3961880"/>
              <a:gd name="connsiteY0" fmla="*/ 0 h 6858000"/>
              <a:gd name="connsiteX1" fmla="*/ 3515434 w 3961880"/>
              <a:gd name="connsiteY1" fmla="*/ 0 h 6858000"/>
              <a:gd name="connsiteX2" fmla="*/ 3566807 w 3961880"/>
              <a:gd name="connsiteY2" fmla="*/ 173227 h 6858000"/>
              <a:gd name="connsiteX3" fmla="*/ 3961880 w 3961880"/>
              <a:gd name="connsiteY3" fmla="*/ 3232151 h 6858000"/>
              <a:gd name="connsiteX4" fmla="*/ 3495825 w 3961880"/>
              <a:gd name="connsiteY4" fmla="*/ 6530422 h 6858000"/>
              <a:gd name="connsiteX5" fmla="*/ 3382508 w 3961880"/>
              <a:gd name="connsiteY5" fmla="*/ 6858000 h 6858000"/>
              <a:gd name="connsiteX6" fmla="*/ 0 w 3961880"/>
              <a:gd name="connsiteY6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961880" h="6858000">
                <a:moveTo>
                  <a:pt x="0" y="0"/>
                </a:moveTo>
                <a:lnTo>
                  <a:pt x="3515434" y="0"/>
                </a:lnTo>
                <a:lnTo>
                  <a:pt x="3566807" y="173227"/>
                </a:lnTo>
                <a:cubicBezTo>
                  <a:pt x="3817510" y="1065161"/>
                  <a:pt x="3961880" y="2112210"/>
                  <a:pt x="3961880" y="3232151"/>
                </a:cubicBezTo>
                <a:cubicBezTo>
                  <a:pt x="3961880" y="4453905"/>
                  <a:pt x="3790068" y="5588912"/>
                  <a:pt x="3495825" y="6530422"/>
                </a:cubicBezTo>
                <a:lnTo>
                  <a:pt x="3382508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tx1"/>
              </a:solidFill>
            </a:endParaRPr>
          </a:p>
        </p:txBody>
      </p:sp>
      <p:sp>
        <p:nvSpPr>
          <p:cNvPr id="9" name="Title 1">
            <a:extLst>
              <a:ext uri="{FF2B5EF4-FFF2-40B4-BE49-F238E27FC236}">
                <a16:creationId xmlns:a16="http://schemas.microsoft.com/office/drawing/2014/main" id="{977C1A37-A345-4F47-B778-3B3F3CACC8F1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86692" y="124621"/>
            <a:ext cx="3385183" cy="1027904"/>
          </a:xfrm>
        </p:spPr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Your main outtake goes here</a:t>
            </a:r>
            <a:endParaRPr lang="en-GB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5D9EA0B-D15F-4530-A940-3EF93AFBD5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740" y="6453983"/>
            <a:ext cx="3083560" cy="365125"/>
          </a:xfrm>
        </p:spPr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endParaRPr lang="en-GB"/>
          </a:p>
        </p:txBody>
      </p:sp>
      <p:pic>
        <p:nvPicPr>
          <p:cNvPr id="26" name="Picture 25" descr="A picture containing drawing&#10;&#10;Description automatically generated">
            <a:extLst>
              <a:ext uri="{FF2B5EF4-FFF2-40B4-BE49-F238E27FC236}">
                <a16:creationId xmlns:a16="http://schemas.microsoft.com/office/drawing/2014/main" id="{E38BD075-E484-4875-9352-5C6EB4EEAFFD}"/>
              </a:ext>
            </a:extLst>
          </p:cNvPr>
          <p:cNvPicPr>
            <a:picLocks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911" r="-1"/>
          <a:stretch/>
        </p:blipFill>
        <p:spPr>
          <a:xfrm>
            <a:off x="11727656" y="223840"/>
            <a:ext cx="230549" cy="276222"/>
          </a:xfrm>
          <a:prstGeom prst="rect">
            <a:avLst/>
          </a:prstGeom>
        </p:spPr>
      </p:pic>
      <p:sp>
        <p:nvSpPr>
          <p:cNvPr id="11" name="Text Placeholder 8">
            <a:extLst>
              <a:ext uri="{FF2B5EF4-FFF2-40B4-BE49-F238E27FC236}">
                <a16:creationId xmlns:a16="http://schemas.microsoft.com/office/drawing/2014/main" id="{97A1F9BA-3D7B-42ED-A4DE-EB4A8144DF23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92087" y="1274098"/>
            <a:ext cx="3598863" cy="785816"/>
          </a:xfrm>
        </p:spPr>
        <p:txBody>
          <a:bodyPr/>
          <a:lstStyle>
            <a:lvl1pPr>
              <a:defRPr sz="2000">
                <a:solidFill>
                  <a:schemeClr val="bg1"/>
                </a:solidFill>
                <a:latin typeface="+mn-lt"/>
              </a:defRPr>
            </a:lvl1pPr>
            <a:lvl2pPr>
              <a:buClr>
                <a:schemeClr val="accent1"/>
              </a:buClr>
              <a:defRPr sz="2000">
                <a:solidFill>
                  <a:schemeClr val="bg1"/>
                </a:solidFill>
                <a:latin typeface="+mn-lt"/>
              </a:defRPr>
            </a:lvl2pPr>
            <a:lvl3pPr>
              <a:buClr>
                <a:schemeClr val="accent1"/>
              </a:buClr>
              <a:defRPr sz="1800">
                <a:solidFill>
                  <a:schemeClr val="bg1"/>
                </a:solidFill>
                <a:latin typeface="+mn-lt"/>
              </a:defRPr>
            </a:lvl3pPr>
            <a:lvl4pPr>
              <a:buClr>
                <a:schemeClr val="accent1"/>
              </a:buClr>
              <a:defRPr sz="1600">
                <a:solidFill>
                  <a:schemeClr val="bg1"/>
                </a:solidFill>
                <a:latin typeface="+mn-lt"/>
              </a:defRPr>
            </a:lvl4pPr>
            <a:lvl5pPr>
              <a:buClr>
                <a:schemeClr val="accent1"/>
              </a:buClr>
              <a:defRPr sz="1400">
                <a:solidFill>
                  <a:schemeClr val="bg1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sub-outtake goes here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426530190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al Reverse 2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Freeform: Shape 13">
            <a:extLst>
              <a:ext uri="{FF2B5EF4-FFF2-40B4-BE49-F238E27FC236}">
                <a16:creationId xmlns:a16="http://schemas.microsoft.com/office/drawing/2014/main" id="{E7239B63-4A66-42AA-B2C5-982F64534355}"/>
              </a:ext>
            </a:extLst>
          </p:cNvPr>
          <p:cNvSpPr/>
          <p:nvPr/>
        </p:nvSpPr>
        <p:spPr>
          <a:xfrm>
            <a:off x="9867900" y="6184899"/>
            <a:ext cx="2333624" cy="673101"/>
          </a:xfrm>
          <a:custGeom>
            <a:avLst/>
            <a:gdLst>
              <a:gd name="connsiteX0" fmla="*/ 3479939 w 3479939"/>
              <a:gd name="connsiteY0" fmla="*/ 0 h 791942"/>
              <a:gd name="connsiteX1" fmla="*/ 3479939 w 3479939"/>
              <a:gd name="connsiteY1" fmla="*/ 791942 h 791942"/>
              <a:gd name="connsiteX2" fmla="*/ 0 w 3479939"/>
              <a:gd name="connsiteY2" fmla="*/ 791942 h 791942"/>
              <a:gd name="connsiteX3" fmla="*/ 303288 w 3479939"/>
              <a:gd name="connsiteY3" fmla="*/ 658994 h 791942"/>
              <a:gd name="connsiteX4" fmla="*/ 3227740 w 3479939"/>
              <a:gd name="connsiteY4" fmla="*/ 6378 h 79194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479939" h="791942">
                <a:moveTo>
                  <a:pt x="3479939" y="0"/>
                </a:moveTo>
                <a:lnTo>
                  <a:pt x="3479939" y="791942"/>
                </a:lnTo>
                <a:lnTo>
                  <a:pt x="0" y="791942"/>
                </a:lnTo>
                <a:lnTo>
                  <a:pt x="303288" y="658994"/>
                </a:lnTo>
                <a:cubicBezTo>
                  <a:pt x="1212520" y="285869"/>
                  <a:pt x="2197045" y="58624"/>
                  <a:pt x="3227740" y="6378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B1C8332-3BAC-4AF5-9D72-ED43E56AFB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1F79131-C817-4EAF-B3BC-6511779B5E04}" type="slidenum">
              <a:rPr lang="en-GB" smtClean="0"/>
              <a:t>‹#›</a:t>
            </a:fld>
            <a:endParaRPr lang="en-GB"/>
          </a:p>
        </p:txBody>
      </p:sp>
      <p:sp>
        <p:nvSpPr>
          <p:cNvPr id="8" name="Freeform: Shape 7">
            <a:extLst>
              <a:ext uri="{FF2B5EF4-FFF2-40B4-BE49-F238E27FC236}">
                <a16:creationId xmlns:a16="http://schemas.microsoft.com/office/drawing/2014/main" id="{91AC5ECD-A107-419E-A269-F8216D26CEC5}"/>
              </a:ext>
            </a:extLst>
          </p:cNvPr>
          <p:cNvSpPr/>
          <p:nvPr/>
        </p:nvSpPr>
        <p:spPr>
          <a:xfrm>
            <a:off x="0" y="0"/>
            <a:ext cx="3961880" cy="6858000"/>
          </a:xfrm>
          <a:custGeom>
            <a:avLst/>
            <a:gdLst>
              <a:gd name="connsiteX0" fmla="*/ 0 w 3961880"/>
              <a:gd name="connsiteY0" fmla="*/ 0 h 6858000"/>
              <a:gd name="connsiteX1" fmla="*/ 3515434 w 3961880"/>
              <a:gd name="connsiteY1" fmla="*/ 0 h 6858000"/>
              <a:gd name="connsiteX2" fmla="*/ 3566807 w 3961880"/>
              <a:gd name="connsiteY2" fmla="*/ 173227 h 6858000"/>
              <a:gd name="connsiteX3" fmla="*/ 3961880 w 3961880"/>
              <a:gd name="connsiteY3" fmla="*/ 3232151 h 6858000"/>
              <a:gd name="connsiteX4" fmla="*/ 3495825 w 3961880"/>
              <a:gd name="connsiteY4" fmla="*/ 6530422 h 6858000"/>
              <a:gd name="connsiteX5" fmla="*/ 3382508 w 3961880"/>
              <a:gd name="connsiteY5" fmla="*/ 6858000 h 6858000"/>
              <a:gd name="connsiteX6" fmla="*/ 0 w 3961880"/>
              <a:gd name="connsiteY6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961880" h="6858000">
                <a:moveTo>
                  <a:pt x="0" y="0"/>
                </a:moveTo>
                <a:lnTo>
                  <a:pt x="3515434" y="0"/>
                </a:lnTo>
                <a:lnTo>
                  <a:pt x="3566807" y="173227"/>
                </a:lnTo>
                <a:cubicBezTo>
                  <a:pt x="3817510" y="1065161"/>
                  <a:pt x="3961880" y="2112210"/>
                  <a:pt x="3961880" y="3232151"/>
                </a:cubicBezTo>
                <a:cubicBezTo>
                  <a:pt x="3961880" y="4453905"/>
                  <a:pt x="3790068" y="5588912"/>
                  <a:pt x="3495825" y="6530422"/>
                </a:cubicBezTo>
                <a:lnTo>
                  <a:pt x="3382508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tx1"/>
              </a:solidFill>
            </a:endParaRPr>
          </a:p>
        </p:txBody>
      </p:sp>
      <p:sp>
        <p:nvSpPr>
          <p:cNvPr id="9" name="Title 1">
            <a:extLst>
              <a:ext uri="{FF2B5EF4-FFF2-40B4-BE49-F238E27FC236}">
                <a16:creationId xmlns:a16="http://schemas.microsoft.com/office/drawing/2014/main" id="{977C1A37-A345-4F47-B778-3B3F3CACC8F1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86692" y="124621"/>
            <a:ext cx="3385183" cy="1027904"/>
          </a:xfrm>
        </p:spPr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Your main outtake goes here</a:t>
            </a:r>
            <a:endParaRPr lang="en-GB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5D9EA0B-D15F-4530-A940-3EF93AFBD5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740" y="6453983"/>
            <a:ext cx="3083560" cy="365125"/>
          </a:xfrm>
        </p:spPr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endParaRPr lang="en-GB"/>
          </a:p>
        </p:txBody>
      </p:sp>
      <p:sp>
        <p:nvSpPr>
          <p:cNvPr id="27" name="Freeform: Shape 26">
            <a:extLst>
              <a:ext uri="{FF2B5EF4-FFF2-40B4-BE49-F238E27FC236}">
                <a16:creationId xmlns:a16="http://schemas.microsoft.com/office/drawing/2014/main" id="{2B424409-645F-4D35-BC0F-2AEAB77270C7}"/>
              </a:ext>
            </a:extLst>
          </p:cNvPr>
          <p:cNvSpPr/>
          <p:nvPr/>
        </p:nvSpPr>
        <p:spPr>
          <a:xfrm>
            <a:off x="8441241" y="3"/>
            <a:ext cx="3750759" cy="3711753"/>
          </a:xfrm>
          <a:custGeom>
            <a:avLst/>
            <a:gdLst>
              <a:gd name="connsiteX0" fmla="*/ 0 w 3750759"/>
              <a:gd name="connsiteY0" fmla="*/ 0 h 3711753"/>
              <a:gd name="connsiteX1" fmla="*/ 2729841 w 3750759"/>
              <a:gd name="connsiteY1" fmla="*/ 0 h 3711753"/>
              <a:gd name="connsiteX2" fmla="*/ 2745828 w 3750759"/>
              <a:gd name="connsiteY2" fmla="*/ 30076 h 3711753"/>
              <a:gd name="connsiteX3" fmla="*/ 3064030 w 3750759"/>
              <a:gd name="connsiteY3" fmla="*/ 457664 h 3711753"/>
              <a:gd name="connsiteX4" fmla="*/ 3679125 w 3750759"/>
              <a:gd name="connsiteY4" fmla="*/ 955590 h 3711753"/>
              <a:gd name="connsiteX5" fmla="*/ 3750759 w 3750759"/>
              <a:gd name="connsiteY5" fmla="*/ 992856 h 3711753"/>
              <a:gd name="connsiteX6" fmla="*/ 3750759 w 3750759"/>
              <a:gd name="connsiteY6" fmla="*/ 3711753 h 3711753"/>
              <a:gd name="connsiteX7" fmla="*/ 3708516 w 3750759"/>
              <a:gd name="connsiteY7" fmla="*/ 3701708 h 3711753"/>
              <a:gd name="connsiteX8" fmla="*/ 1111540 w 3750759"/>
              <a:gd name="connsiteY8" fmla="*/ 2090965 h 3711753"/>
              <a:gd name="connsiteX9" fmla="*/ 80212 w 3750759"/>
              <a:gd name="connsiteY9" fmla="*/ 289545 h 371175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3750759" h="3711753">
                <a:moveTo>
                  <a:pt x="0" y="0"/>
                </a:moveTo>
                <a:lnTo>
                  <a:pt x="2729841" y="0"/>
                </a:lnTo>
                <a:lnTo>
                  <a:pt x="2745828" y="30076"/>
                </a:lnTo>
                <a:cubicBezTo>
                  <a:pt x="2835480" y="180185"/>
                  <a:pt x="2941510" y="323545"/>
                  <a:pt x="3064030" y="457664"/>
                </a:cubicBezTo>
                <a:cubicBezTo>
                  <a:pt x="3247810" y="658842"/>
                  <a:pt x="3455645" y="824944"/>
                  <a:pt x="3679125" y="955590"/>
                </a:cubicBezTo>
                <a:lnTo>
                  <a:pt x="3750759" y="992856"/>
                </a:lnTo>
                <a:lnTo>
                  <a:pt x="3750759" y="3711753"/>
                </a:lnTo>
                <a:lnTo>
                  <a:pt x="3708516" y="3701708"/>
                </a:lnTo>
                <a:cubicBezTo>
                  <a:pt x="2734874" y="3445332"/>
                  <a:pt x="1824722" y="2905467"/>
                  <a:pt x="1111540" y="2090965"/>
                </a:cubicBezTo>
                <a:cubicBezTo>
                  <a:pt x="636085" y="1547964"/>
                  <a:pt x="293184" y="934307"/>
                  <a:pt x="80212" y="289545"/>
                </a:cubicBezTo>
                <a:close/>
              </a:path>
            </a:pathLst>
          </a:custGeom>
          <a:solidFill>
            <a:schemeClr val="bg1">
              <a:alpha val="7000"/>
            </a:schemeClr>
          </a:solidFill>
          <a:ln w="10490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endParaRPr lang="en-GB"/>
          </a:p>
        </p:txBody>
      </p:sp>
      <p:pic>
        <p:nvPicPr>
          <p:cNvPr id="28" name="Picture 27" descr="A picture containing drawing&#10;&#10;Description automatically generated">
            <a:extLst>
              <a:ext uri="{FF2B5EF4-FFF2-40B4-BE49-F238E27FC236}">
                <a16:creationId xmlns:a16="http://schemas.microsoft.com/office/drawing/2014/main" id="{FC973333-2523-45A3-9D29-031FEC1A437F}"/>
              </a:ext>
            </a:extLst>
          </p:cNvPr>
          <p:cNvPicPr>
            <a:picLocks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911" r="-1"/>
          <a:stretch/>
        </p:blipFill>
        <p:spPr>
          <a:xfrm>
            <a:off x="11727656" y="223840"/>
            <a:ext cx="230549" cy="276222"/>
          </a:xfrm>
          <a:prstGeom prst="rect">
            <a:avLst/>
          </a:prstGeom>
        </p:spPr>
      </p:pic>
      <p:sp>
        <p:nvSpPr>
          <p:cNvPr id="10" name="Text Placeholder 8">
            <a:extLst>
              <a:ext uri="{FF2B5EF4-FFF2-40B4-BE49-F238E27FC236}">
                <a16:creationId xmlns:a16="http://schemas.microsoft.com/office/drawing/2014/main" id="{FDC074B1-3633-40A7-BA6C-BEEBCE1A45F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92087" y="1274098"/>
            <a:ext cx="3598863" cy="785816"/>
          </a:xfrm>
        </p:spPr>
        <p:txBody>
          <a:bodyPr/>
          <a:lstStyle>
            <a:lvl1pPr>
              <a:defRPr sz="2000">
                <a:solidFill>
                  <a:schemeClr val="bg1"/>
                </a:solidFill>
                <a:latin typeface="+mn-lt"/>
              </a:defRPr>
            </a:lvl1pPr>
            <a:lvl2pPr>
              <a:buClr>
                <a:schemeClr val="accent1"/>
              </a:buClr>
              <a:defRPr sz="2000">
                <a:solidFill>
                  <a:schemeClr val="bg1"/>
                </a:solidFill>
                <a:latin typeface="+mn-lt"/>
              </a:defRPr>
            </a:lvl2pPr>
            <a:lvl3pPr>
              <a:buClr>
                <a:schemeClr val="accent1"/>
              </a:buClr>
              <a:defRPr sz="1800">
                <a:solidFill>
                  <a:schemeClr val="bg1"/>
                </a:solidFill>
                <a:latin typeface="+mn-lt"/>
              </a:defRPr>
            </a:lvl3pPr>
            <a:lvl4pPr>
              <a:buClr>
                <a:schemeClr val="accent1"/>
              </a:buClr>
              <a:defRPr sz="1600">
                <a:solidFill>
                  <a:schemeClr val="bg1"/>
                </a:solidFill>
                <a:latin typeface="+mn-lt"/>
              </a:defRPr>
            </a:lvl4pPr>
            <a:lvl5pPr>
              <a:buClr>
                <a:schemeClr val="accent1"/>
              </a:buClr>
              <a:defRPr sz="1400">
                <a:solidFill>
                  <a:schemeClr val="bg1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sub-outtake goes here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072884572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al Reverse 3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7739F483-22E9-4E90-8DCA-9B088C3097DC}"/>
              </a:ext>
            </a:extLst>
          </p:cNvPr>
          <p:cNvSpPr/>
          <p:nvPr/>
        </p:nvSpPr>
        <p:spPr>
          <a:xfrm>
            <a:off x="0" y="0"/>
            <a:ext cx="6689725" cy="6858000"/>
          </a:xfrm>
          <a:custGeom>
            <a:avLst/>
            <a:gdLst>
              <a:gd name="connsiteX0" fmla="*/ 0 w 6689725"/>
              <a:gd name="connsiteY0" fmla="*/ 0 h 6858000"/>
              <a:gd name="connsiteX1" fmla="*/ 2727845 w 6689725"/>
              <a:gd name="connsiteY1" fmla="*/ 0 h 6858000"/>
              <a:gd name="connsiteX2" fmla="*/ 3515434 w 6689725"/>
              <a:gd name="connsiteY2" fmla="*/ 0 h 6858000"/>
              <a:gd name="connsiteX3" fmla="*/ 6243279 w 6689725"/>
              <a:gd name="connsiteY3" fmla="*/ 0 h 6858000"/>
              <a:gd name="connsiteX4" fmla="*/ 6294652 w 6689725"/>
              <a:gd name="connsiteY4" fmla="*/ 173227 h 6858000"/>
              <a:gd name="connsiteX5" fmla="*/ 6689725 w 6689725"/>
              <a:gd name="connsiteY5" fmla="*/ 3232151 h 6858000"/>
              <a:gd name="connsiteX6" fmla="*/ 6223670 w 6689725"/>
              <a:gd name="connsiteY6" fmla="*/ 6530422 h 6858000"/>
              <a:gd name="connsiteX7" fmla="*/ 6110353 w 6689725"/>
              <a:gd name="connsiteY7" fmla="*/ 6858000 h 6858000"/>
              <a:gd name="connsiteX8" fmla="*/ 3382508 w 6689725"/>
              <a:gd name="connsiteY8" fmla="*/ 6858000 h 6858000"/>
              <a:gd name="connsiteX9" fmla="*/ 2727845 w 6689725"/>
              <a:gd name="connsiteY9" fmla="*/ 6858000 h 6858000"/>
              <a:gd name="connsiteX10" fmla="*/ 0 w 6689725"/>
              <a:gd name="connsiteY10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</a:cxnLst>
            <a:rect l="l" t="t" r="r" b="b"/>
            <a:pathLst>
              <a:path w="6689725" h="6858000">
                <a:moveTo>
                  <a:pt x="0" y="0"/>
                </a:moveTo>
                <a:lnTo>
                  <a:pt x="2727845" y="0"/>
                </a:lnTo>
                <a:lnTo>
                  <a:pt x="3515434" y="0"/>
                </a:lnTo>
                <a:lnTo>
                  <a:pt x="6243279" y="0"/>
                </a:lnTo>
                <a:lnTo>
                  <a:pt x="6294652" y="173227"/>
                </a:lnTo>
                <a:cubicBezTo>
                  <a:pt x="6545355" y="1065161"/>
                  <a:pt x="6689725" y="2112210"/>
                  <a:pt x="6689725" y="3232151"/>
                </a:cubicBezTo>
                <a:cubicBezTo>
                  <a:pt x="6689725" y="4453905"/>
                  <a:pt x="6517913" y="5588912"/>
                  <a:pt x="6223670" y="6530422"/>
                </a:cubicBezTo>
                <a:lnTo>
                  <a:pt x="6110353" y="6858000"/>
                </a:lnTo>
                <a:lnTo>
                  <a:pt x="3382508" y="6858000"/>
                </a:lnTo>
                <a:lnTo>
                  <a:pt x="2727845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B1C8332-3BAC-4AF5-9D72-ED43E56AFB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21F79131-C817-4EAF-B3BC-6511779B5E04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5D9EA0B-D15F-4530-A940-3EF93AFBD5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740" y="6453983"/>
            <a:ext cx="4162352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endParaRPr lang="en-GB" dirty="0"/>
          </a:p>
        </p:txBody>
      </p:sp>
      <p:pic>
        <p:nvPicPr>
          <p:cNvPr id="11" name="Graphic 10">
            <a:extLst>
              <a:ext uri="{FF2B5EF4-FFF2-40B4-BE49-F238E27FC236}">
                <a16:creationId xmlns:a16="http://schemas.microsoft.com/office/drawing/2014/main" id="{0140297E-ADF9-43EA-A9B1-5C8E3A77CDBF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1729067" y="223840"/>
            <a:ext cx="229138" cy="276222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A844E65C-7F2A-4B3C-B4CA-CD99C8F8269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86692" y="124621"/>
            <a:ext cx="5765873" cy="1027904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Your main outtake goes here</a:t>
            </a:r>
            <a:endParaRPr lang="en-GB" dirty="0"/>
          </a:p>
        </p:txBody>
      </p:sp>
      <p:sp>
        <p:nvSpPr>
          <p:cNvPr id="14" name="Freeform: Shape 13">
            <a:extLst>
              <a:ext uri="{FF2B5EF4-FFF2-40B4-BE49-F238E27FC236}">
                <a16:creationId xmlns:a16="http://schemas.microsoft.com/office/drawing/2014/main" id="{24F0EBD5-A8AC-4655-92AB-B6781C217C72}"/>
              </a:ext>
            </a:extLst>
          </p:cNvPr>
          <p:cNvSpPr/>
          <p:nvPr/>
        </p:nvSpPr>
        <p:spPr>
          <a:xfrm>
            <a:off x="4395727" y="6319045"/>
            <a:ext cx="7037118" cy="538955"/>
          </a:xfrm>
          <a:custGeom>
            <a:avLst/>
            <a:gdLst>
              <a:gd name="connsiteX0" fmla="*/ 3518559 w 7037118"/>
              <a:gd name="connsiteY0" fmla="*/ 0 h 538955"/>
              <a:gd name="connsiteX1" fmla="*/ 6992833 w 7037118"/>
              <a:gd name="connsiteY1" fmla="*/ 523794 h 538955"/>
              <a:gd name="connsiteX2" fmla="*/ 7037118 w 7037118"/>
              <a:gd name="connsiteY2" fmla="*/ 538955 h 538955"/>
              <a:gd name="connsiteX3" fmla="*/ 0 w 7037118"/>
              <a:gd name="connsiteY3" fmla="*/ 538955 h 538955"/>
              <a:gd name="connsiteX4" fmla="*/ 44285 w 7037118"/>
              <a:gd name="connsiteY4" fmla="*/ 523794 h 538955"/>
              <a:gd name="connsiteX5" fmla="*/ 3518559 w 7037118"/>
              <a:gd name="connsiteY5" fmla="*/ 0 h 53895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7037118" h="538955">
                <a:moveTo>
                  <a:pt x="3518559" y="0"/>
                </a:moveTo>
                <a:cubicBezTo>
                  <a:pt x="4776525" y="0"/>
                  <a:pt x="5960059" y="189747"/>
                  <a:pt x="6992833" y="523794"/>
                </a:cubicBezTo>
                <a:lnTo>
                  <a:pt x="7037118" y="538955"/>
                </a:lnTo>
                <a:lnTo>
                  <a:pt x="0" y="538955"/>
                </a:lnTo>
                <a:lnTo>
                  <a:pt x="44285" y="523794"/>
                </a:lnTo>
                <a:cubicBezTo>
                  <a:pt x="1077059" y="189747"/>
                  <a:pt x="2260593" y="0"/>
                  <a:pt x="3518559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F616ABD4-E53B-49F8-A193-5F9370BFBCD4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92087" y="1274098"/>
            <a:ext cx="5760478" cy="785816"/>
          </a:xfrm>
        </p:spPr>
        <p:txBody>
          <a:bodyPr/>
          <a:lstStyle>
            <a:lvl1pPr>
              <a:defRPr sz="2000">
                <a:solidFill>
                  <a:schemeClr val="bg1"/>
                </a:solidFill>
                <a:latin typeface="+mn-lt"/>
              </a:defRPr>
            </a:lvl1pPr>
            <a:lvl2pPr>
              <a:buClr>
                <a:schemeClr val="bg1"/>
              </a:buClr>
              <a:defRPr sz="2000">
                <a:solidFill>
                  <a:schemeClr val="bg1"/>
                </a:solidFill>
                <a:latin typeface="+mn-lt"/>
              </a:defRPr>
            </a:lvl2pPr>
            <a:lvl3pPr>
              <a:buClr>
                <a:schemeClr val="bg1"/>
              </a:buClr>
              <a:defRPr sz="1800">
                <a:solidFill>
                  <a:schemeClr val="bg1"/>
                </a:solidFill>
                <a:latin typeface="+mn-lt"/>
              </a:defRPr>
            </a:lvl3pPr>
            <a:lvl4pPr>
              <a:buClr>
                <a:schemeClr val="bg1"/>
              </a:buClr>
              <a:defRPr sz="1600">
                <a:solidFill>
                  <a:schemeClr val="bg1"/>
                </a:solidFill>
                <a:latin typeface="+mn-lt"/>
              </a:defRPr>
            </a:lvl4pPr>
            <a:lvl5pPr>
              <a:buClr>
                <a:schemeClr val="bg1"/>
              </a:buClr>
              <a:defRPr sz="1400">
                <a:solidFill>
                  <a:schemeClr val="bg1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sub-outtake goes here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085877934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9_Teal Reverse 3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7739F483-22E9-4E90-8DCA-9B088C3097DC}"/>
              </a:ext>
            </a:extLst>
          </p:cNvPr>
          <p:cNvSpPr/>
          <p:nvPr/>
        </p:nvSpPr>
        <p:spPr>
          <a:xfrm>
            <a:off x="0" y="0"/>
            <a:ext cx="6689725" cy="6858000"/>
          </a:xfrm>
          <a:custGeom>
            <a:avLst/>
            <a:gdLst>
              <a:gd name="connsiteX0" fmla="*/ 0 w 6689725"/>
              <a:gd name="connsiteY0" fmla="*/ 0 h 6858000"/>
              <a:gd name="connsiteX1" fmla="*/ 2727845 w 6689725"/>
              <a:gd name="connsiteY1" fmla="*/ 0 h 6858000"/>
              <a:gd name="connsiteX2" fmla="*/ 3515434 w 6689725"/>
              <a:gd name="connsiteY2" fmla="*/ 0 h 6858000"/>
              <a:gd name="connsiteX3" fmla="*/ 6243279 w 6689725"/>
              <a:gd name="connsiteY3" fmla="*/ 0 h 6858000"/>
              <a:gd name="connsiteX4" fmla="*/ 6294652 w 6689725"/>
              <a:gd name="connsiteY4" fmla="*/ 173227 h 6858000"/>
              <a:gd name="connsiteX5" fmla="*/ 6689725 w 6689725"/>
              <a:gd name="connsiteY5" fmla="*/ 3232151 h 6858000"/>
              <a:gd name="connsiteX6" fmla="*/ 6223670 w 6689725"/>
              <a:gd name="connsiteY6" fmla="*/ 6530422 h 6858000"/>
              <a:gd name="connsiteX7" fmla="*/ 6110353 w 6689725"/>
              <a:gd name="connsiteY7" fmla="*/ 6858000 h 6858000"/>
              <a:gd name="connsiteX8" fmla="*/ 3382508 w 6689725"/>
              <a:gd name="connsiteY8" fmla="*/ 6858000 h 6858000"/>
              <a:gd name="connsiteX9" fmla="*/ 2727845 w 6689725"/>
              <a:gd name="connsiteY9" fmla="*/ 6858000 h 6858000"/>
              <a:gd name="connsiteX10" fmla="*/ 0 w 6689725"/>
              <a:gd name="connsiteY10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</a:cxnLst>
            <a:rect l="l" t="t" r="r" b="b"/>
            <a:pathLst>
              <a:path w="6689725" h="6858000">
                <a:moveTo>
                  <a:pt x="0" y="0"/>
                </a:moveTo>
                <a:lnTo>
                  <a:pt x="2727845" y="0"/>
                </a:lnTo>
                <a:lnTo>
                  <a:pt x="3515434" y="0"/>
                </a:lnTo>
                <a:lnTo>
                  <a:pt x="6243279" y="0"/>
                </a:lnTo>
                <a:lnTo>
                  <a:pt x="6294652" y="173227"/>
                </a:lnTo>
                <a:cubicBezTo>
                  <a:pt x="6545355" y="1065161"/>
                  <a:pt x="6689725" y="2112210"/>
                  <a:pt x="6689725" y="3232151"/>
                </a:cubicBezTo>
                <a:cubicBezTo>
                  <a:pt x="6689725" y="4453905"/>
                  <a:pt x="6517913" y="5588912"/>
                  <a:pt x="6223670" y="6530422"/>
                </a:cubicBezTo>
                <a:lnTo>
                  <a:pt x="6110353" y="6858000"/>
                </a:lnTo>
                <a:lnTo>
                  <a:pt x="3382508" y="6858000"/>
                </a:lnTo>
                <a:lnTo>
                  <a:pt x="2727845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B1C8332-3BAC-4AF5-9D72-ED43E56AFB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21F79131-C817-4EAF-B3BC-6511779B5E04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5D9EA0B-D15F-4530-A940-3EF93AFBD5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740" y="6453983"/>
            <a:ext cx="4162352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endParaRPr lang="en-GB" dirty="0"/>
          </a:p>
        </p:txBody>
      </p:sp>
      <p:pic>
        <p:nvPicPr>
          <p:cNvPr id="11" name="Graphic 10">
            <a:extLst>
              <a:ext uri="{FF2B5EF4-FFF2-40B4-BE49-F238E27FC236}">
                <a16:creationId xmlns:a16="http://schemas.microsoft.com/office/drawing/2014/main" id="{0140297E-ADF9-43EA-A9B1-5C8E3A77CDBF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1729067" y="223840"/>
            <a:ext cx="229138" cy="276222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A844E65C-7F2A-4B3C-B4CA-CD99C8F8269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86692" y="124621"/>
            <a:ext cx="5765873" cy="1027904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Your main outtake goes here</a:t>
            </a:r>
            <a:endParaRPr lang="en-GB" dirty="0"/>
          </a:p>
        </p:txBody>
      </p:sp>
      <p:sp>
        <p:nvSpPr>
          <p:cNvPr id="14" name="Freeform: Shape 13">
            <a:extLst>
              <a:ext uri="{FF2B5EF4-FFF2-40B4-BE49-F238E27FC236}">
                <a16:creationId xmlns:a16="http://schemas.microsoft.com/office/drawing/2014/main" id="{24F0EBD5-A8AC-4655-92AB-B6781C217C72}"/>
              </a:ext>
            </a:extLst>
          </p:cNvPr>
          <p:cNvSpPr/>
          <p:nvPr/>
        </p:nvSpPr>
        <p:spPr>
          <a:xfrm>
            <a:off x="4395727" y="6319045"/>
            <a:ext cx="7037118" cy="538955"/>
          </a:xfrm>
          <a:custGeom>
            <a:avLst/>
            <a:gdLst>
              <a:gd name="connsiteX0" fmla="*/ 3518559 w 7037118"/>
              <a:gd name="connsiteY0" fmla="*/ 0 h 538955"/>
              <a:gd name="connsiteX1" fmla="*/ 6992833 w 7037118"/>
              <a:gd name="connsiteY1" fmla="*/ 523794 h 538955"/>
              <a:gd name="connsiteX2" fmla="*/ 7037118 w 7037118"/>
              <a:gd name="connsiteY2" fmla="*/ 538955 h 538955"/>
              <a:gd name="connsiteX3" fmla="*/ 0 w 7037118"/>
              <a:gd name="connsiteY3" fmla="*/ 538955 h 538955"/>
              <a:gd name="connsiteX4" fmla="*/ 44285 w 7037118"/>
              <a:gd name="connsiteY4" fmla="*/ 523794 h 538955"/>
              <a:gd name="connsiteX5" fmla="*/ 3518559 w 7037118"/>
              <a:gd name="connsiteY5" fmla="*/ 0 h 53895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7037118" h="538955">
                <a:moveTo>
                  <a:pt x="3518559" y="0"/>
                </a:moveTo>
                <a:cubicBezTo>
                  <a:pt x="4776525" y="0"/>
                  <a:pt x="5960059" y="189747"/>
                  <a:pt x="6992833" y="523794"/>
                </a:cubicBezTo>
                <a:lnTo>
                  <a:pt x="7037118" y="538955"/>
                </a:lnTo>
                <a:lnTo>
                  <a:pt x="0" y="538955"/>
                </a:lnTo>
                <a:lnTo>
                  <a:pt x="44285" y="523794"/>
                </a:lnTo>
                <a:cubicBezTo>
                  <a:pt x="1077059" y="189747"/>
                  <a:pt x="2260593" y="0"/>
                  <a:pt x="3518559" y="0"/>
                </a:cubicBezTo>
                <a:close/>
              </a:path>
            </a:pathLst>
          </a:cu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F616ABD4-E53B-49F8-A193-5F9370BFBCD4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92087" y="1274098"/>
            <a:ext cx="5760478" cy="785816"/>
          </a:xfrm>
        </p:spPr>
        <p:txBody>
          <a:bodyPr/>
          <a:lstStyle>
            <a:lvl1pPr>
              <a:defRPr sz="2000">
                <a:solidFill>
                  <a:schemeClr val="bg1"/>
                </a:solidFill>
                <a:latin typeface="+mn-lt"/>
              </a:defRPr>
            </a:lvl1pPr>
            <a:lvl2pPr>
              <a:buClr>
                <a:schemeClr val="bg1"/>
              </a:buClr>
              <a:defRPr sz="2000">
                <a:solidFill>
                  <a:schemeClr val="bg1"/>
                </a:solidFill>
                <a:latin typeface="+mn-lt"/>
              </a:defRPr>
            </a:lvl2pPr>
            <a:lvl3pPr>
              <a:buClr>
                <a:schemeClr val="bg1"/>
              </a:buClr>
              <a:defRPr sz="1800">
                <a:solidFill>
                  <a:schemeClr val="bg1"/>
                </a:solidFill>
                <a:latin typeface="+mn-lt"/>
              </a:defRPr>
            </a:lvl3pPr>
            <a:lvl4pPr>
              <a:buClr>
                <a:schemeClr val="bg1"/>
              </a:buClr>
              <a:defRPr sz="1600">
                <a:solidFill>
                  <a:schemeClr val="bg1"/>
                </a:solidFill>
                <a:latin typeface="+mn-lt"/>
              </a:defRPr>
            </a:lvl4pPr>
            <a:lvl5pPr>
              <a:buClr>
                <a:schemeClr val="bg1"/>
              </a:buClr>
              <a:defRPr sz="1400">
                <a:solidFill>
                  <a:schemeClr val="bg1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sub-outtake goes here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62186506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eal Reverse 3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7739F483-22E9-4E90-8DCA-9B088C3097DC}"/>
              </a:ext>
            </a:extLst>
          </p:cNvPr>
          <p:cNvSpPr/>
          <p:nvPr/>
        </p:nvSpPr>
        <p:spPr>
          <a:xfrm>
            <a:off x="-1" y="0"/>
            <a:ext cx="9308495" cy="6858000"/>
          </a:xfrm>
          <a:custGeom>
            <a:avLst/>
            <a:gdLst>
              <a:gd name="connsiteX0" fmla="*/ 0 w 6689725"/>
              <a:gd name="connsiteY0" fmla="*/ 0 h 6858000"/>
              <a:gd name="connsiteX1" fmla="*/ 2727845 w 6689725"/>
              <a:gd name="connsiteY1" fmla="*/ 0 h 6858000"/>
              <a:gd name="connsiteX2" fmla="*/ 3515434 w 6689725"/>
              <a:gd name="connsiteY2" fmla="*/ 0 h 6858000"/>
              <a:gd name="connsiteX3" fmla="*/ 6243279 w 6689725"/>
              <a:gd name="connsiteY3" fmla="*/ 0 h 6858000"/>
              <a:gd name="connsiteX4" fmla="*/ 6294652 w 6689725"/>
              <a:gd name="connsiteY4" fmla="*/ 173227 h 6858000"/>
              <a:gd name="connsiteX5" fmla="*/ 6689725 w 6689725"/>
              <a:gd name="connsiteY5" fmla="*/ 3232151 h 6858000"/>
              <a:gd name="connsiteX6" fmla="*/ 6223670 w 6689725"/>
              <a:gd name="connsiteY6" fmla="*/ 6530422 h 6858000"/>
              <a:gd name="connsiteX7" fmla="*/ 6110353 w 6689725"/>
              <a:gd name="connsiteY7" fmla="*/ 6858000 h 6858000"/>
              <a:gd name="connsiteX8" fmla="*/ 3382508 w 6689725"/>
              <a:gd name="connsiteY8" fmla="*/ 6858000 h 6858000"/>
              <a:gd name="connsiteX9" fmla="*/ 2727845 w 6689725"/>
              <a:gd name="connsiteY9" fmla="*/ 6858000 h 6858000"/>
              <a:gd name="connsiteX10" fmla="*/ 0 w 6689725"/>
              <a:gd name="connsiteY10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</a:cxnLst>
            <a:rect l="l" t="t" r="r" b="b"/>
            <a:pathLst>
              <a:path w="6689725" h="6858000">
                <a:moveTo>
                  <a:pt x="0" y="0"/>
                </a:moveTo>
                <a:lnTo>
                  <a:pt x="2727845" y="0"/>
                </a:lnTo>
                <a:lnTo>
                  <a:pt x="3515434" y="0"/>
                </a:lnTo>
                <a:lnTo>
                  <a:pt x="6243279" y="0"/>
                </a:lnTo>
                <a:lnTo>
                  <a:pt x="6294652" y="173227"/>
                </a:lnTo>
                <a:cubicBezTo>
                  <a:pt x="6545355" y="1065161"/>
                  <a:pt x="6689725" y="2112210"/>
                  <a:pt x="6689725" y="3232151"/>
                </a:cubicBezTo>
                <a:cubicBezTo>
                  <a:pt x="6689725" y="4453905"/>
                  <a:pt x="6517913" y="5588912"/>
                  <a:pt x="6223670" y="6530422"/>
                </a:cubicBezTo>
                <a:lnTo>
                  <a:pt x="6110353" y="6858000"/>
                </a:lnTo>
                <a:lnTo>
                  <a:pt x="3382508" y="6858000"/>
                </a:lnTo>
                <a:lnTo>
                  <a:pt x="2727845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B1C8332-3BAC-4AF5-9D72-ED43E56AFB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21F79131-C817-4EAF-B3BC-6511779B5E04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5D9EA0B-D15F-4530-A940-3EF93AFBD5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740" y="6453983"/>
            <a:ext cx="4162352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endParaRPr lang="en-GB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A844E65C-7F2A-4B3C-B4CA-CD99C8F8269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86691" y="124621"/>
            <a:ext cx="7759879" cy="1027904"/>
          </a:xfrm>
        </p:spPr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Your main outtake goes here</a:t>
            </a:r>
            <a:endParaRPr lang="en-GB" dirty="0"/>
          </a:p>
        </p:txBody>
      </p:sp>
      <p:sp>
        <p:nvSpPr>
          <p:cNvPr id="14" name="Freeform: Shape 13">
            <a:extLst>
              <a:ext uri="{FF2B5EF4-FFF2-40B4-BE49-F238E27FC236}">
                <a16:creationId xmlns:a16="http://schemas.microsoft.com/office/drawing/2014/main" id="{24F0EBD5-A8AC-4655-92AB-B6781C217C72}"/>
              </a:ext>
            </a:extLst>
          </p:cNvPr>
          <p:cNvSpPr/>
          <p:nvPr/>
        </p:nvSpPr>
        <p:spPr>
          <a:xfrm>
            <a:off x="4395727" y="6319045"/>
            <a:ext cx="7037118" cy="538955"/>
          </a:xfrm>
          <a:custGeom>
            <a:avLst/>
            <a:gdLst>
              <a:gd name="connsiteX0" fmla="*/ 3518559 w 7037118"/>
              <a:gd name="connsiteY0" fmla="*/ 0 h 538955"/>
              <a:gd name="connsiteX1" fmla="*/ 6992833 w 7037118"/>
              <a:gd name="connsiteY1" fmla="*/ 523794 h 538955"/>
              <a:gd name="connsiteX2" fmla="*/ 7037118 w 7037118"/>
              <a:gd name="connsiteY2" fmla="*/ 538955 h 538955"/>
              <a:gd name="connsiteX3" fmla="*/ 0 w 7037118"/>
              <a:gd name="connsiteY3" fmla="*/ 538955 h 538955"/>
              <a:gd name="connsiteX4" fmla="*/ 44285 w 7037118"/>
              <a:gd name="connsiteY4" fmla="*/ 523794 h 538955"/>
              <a:gd name="connsiteX5" fmla="*/ 3518559 w 7037118"/>
              <a:gd name="connsiteY5" fmla="*/ 0 h 53895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7037118" h="538955">
                <a:moveTo>
                  <a:pt x="3518559" y="0"/>
                </a:moveTo>
                <a:cubicBezTo>
                  <a:pt x="4776525" y="0"/>
                  <a:pt x="5960059" y="189747"/>
                  <a:pt x="6992833" y="523794"/>
                </a:cubicBezTo>
                <a:lnTo>
                  <a:pt x="7037118" y="538955"/>
                </a:lnTo>
                <a:lnTo>
                  <a:pt x="0" y="538955"/>
                </a:lnTo>
                <a:lnTo>
                  <a:pt x="44285" y="523794"/>
                </a:lnTo>
                <a:cubicBezTo>
                  <a:pt x="1077059" y="189747"/>
                  <a:pt x="2260593" y="0"/>
                  <a:pt x="3518559" y="0"/>
                </a:cubicBezTo>
                <a:close/>
              </a:path>
            </a:pathLst>
          </a:cu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F616ABD4-E53B-49F8-A193-5F9370BFBCD4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92086" y="1274098"/>
            <a:ext cx="7754483" cy="785816"/>
          </a:xfrm>
        </p:spPr>
        <p:txBody>
          <a:bodyPr/>
          <a:lstStyle>
            <a:lvl1pPr>
              <a:defRPr sz="2000">
                <a:solidFill>
                  <a:schemeClr val="accent2"/>
                </a:solidFill>
                <a:latin typeface="+mn-lt"/>
              </a:defRPr>
            </a:lvl1pPr>
            <a:lvl2pPr>
              <a:buClr>
                <a:schemeClr val="bg1"/>
              </a:buClr>
              <a:defRPr sz="2000">
                <a:solidFill>
                  <a:schemeClr val="accent2"/>
                </a:solidFill>
                <a:latin typeface="+mn-lt"/>
              </a:defRPr>
            </a:lvl2pPr>
            <a:lvl3pPr>
              <a:buClr>
                <a:schemeClr val="bg1"/>
              </a:buClr>
              <a:defRPr sz="1800">
                <a:solidFill>
                  <a:schemeClr val="accent2"/>
                </a:solidFill>
                <a:latin typeface="+mn-lt"/>
              </a:defRPr>
            </a:lvl3pPr>
            <a:lvl4pPr>
              <a:buClr>
                <a:schemeClr val="bg1"/>
              </a:buClr>
              <a:defRPr sz="1600">
                <a:solidFill>
                  <a:schemeClr val="accent2"/>
                </a:solidFill>
                <a:latin typeface="+mn-lt"/>
              </a:defRPr>
            </a:lvl4pPr>
            <a:lvl5pPr>
              <a:buClr>
                <a:schemeClr val="bg1"/>
              </a:buClr>
              <a:defRPr sz="1400">
                <a:solidFill>
                  <a:schemeClr val="accent2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sub-outtake goes here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pic>
        <p:nvPicPr>
          <p:cNvPr id="10" name="Picture 9" descr="A picture containing drawing&#10;&#10;Description automatically generated">
            <a:extLst>
              <a:ext uri="{FF2B5EF4-FFF2-40B4-BE49-F238E27FC236}">
                <a16:creationId xmlns:a16="http://schemas.microsoft.com/office/drawing/2014/main" id="{8C32E027-C135-4092-A381-93209EE27F67}"/>
              </a:ext>
            </a:extLst>
          </p:cNvPr>
          <p:cNvPicPr>
            <a:picLocks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911" r="-1"/>
          <a:stretch/>
        </p:blipFill>
        <p:spPr>
          <a:xfrm>
            <a:off x="11727656" y="223840"/>
            <a:ext cx="230549" cy="2762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89087616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_Teal Reverse 3">
    <p:bg>
      <p:bgPr>
        <a:solidFill>
          <a:schemeClr val="accent3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7739F483-22E9-4E90-8DCA-9B088C3097DC}"/>
              </a:ext>
            </a:extLst>
          </p:cNvPr>
          <p:cNvSpPr/>
          <p:nvPr/>
        </p:nvSpPr>
        <p:spPr>
          <a:xfrm>
            <a:off x="0" y="0"/>
            <a:ext cx="9366552" cy="6858000"/>
          </a:xfrm>
          <a:custGeom>
            <a:avLst/>
            <a:gdLst>
              <a:gd name="connsiteX0" fmla="*/ 0 w 6689725"/>
              <a:gd name="connsiteY0" fmla="*/ 0 h 6858000"/>
              <a:gd name="connsiteX1" fmla="*/ 2727845 w 6689725"/>
              <a:gd name="connsiteY1" fmla="*/ 0 h 6858000"/>
              <a:gd name="connsiteX2" fmla="*/ 3515434 w 6689725"/>
              <a:gd name="connsiteY2" fmla="*/ 0 h 6858000"/>
              <a:gd name="connsiteX3" fmla="*/ 6243279 w 6689725"/>
              <a:gd name="connsiteY3" fmla="*/ 0 h 6858000"/>
              <a:gd name="connsiteX4" fmla="*/ 6294652 w 6689725"/>
              <a:gd name="connsiteY4" fmla="*/ 173227 h 6858000"/>
              <a:gd name="connsiteX5" fmla="*/ 6689725 w 6689725"/>
              <a:gd name="connsiteY5" fmla="*/ 3232151 h 6858000"/>
              <a:gd name="connsiteX6" fmla="*/ 6223670 w 6689725"/>
              <a:gd name="connsiteY6" fmla="*/ 6530422 h 6858000"/>
              <a:gd name="connsiteX7" fmla="*/ 6110353 w 6689725"/>
              <a:gd name="connsiteY7" fmla="*/ 6858000 h 6858000"/>
              <a:gd name="connsiteX8" fmla="*/ 3382508 w 6689725"/>
              <a:gd name="connsiteY8" fmla="*/ 6858000 h 6858000"/>
              <a:gd name="connsiteX9" fmla="*/ 2727845 w 6689725"/>
              <a:gd name="connsiteY9" fmla="*/ 6858000 h 6858000"/>
              <a:gd name="connsiteX10" fmla="*/ 0 w 6689725"/>
              <a:gd name="connsiteY10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</a:cxnLst>
            <a:rect l="l" t="t" r="r" b="b"/>
            <a:pathLst>
              <a:path w="6689725" h="6858000">
                <a:moveTo>
                  <a:pt x="0" y="0"/>
                </a:moveTo>
                <a:lnTo>
                  <a:pt x="2727845" y="0"/>
                </a:lnTo>
                <a:lnTo>
                  <a:pt x="3515434" y="0"/>
                </a:lnTo>
                <a:lnTo>
                  <a:pt x="6243279" y="0"/>
                </a:lnTo>
                <a:lnTo>
                  <a:pt x="6294652" y="173227"/>
                </a:lnTo>
                <a:cubicBezTo>
                  <a:pt x="6545355" y="1065161"/>
                  <a:pt x="6689725" y="2112210"/>
                  <a:pt x="6689725" y="3232151"/>
                </a:cubicBezTo>
                <a:cubicBezTo>
                  <a:pt x="6689725" y="4453905"/>
                  <a:pt x="6517913" y="5588912"/>
                  <a:pt x="6223670" y="6530422"/>
                </a:cubicBezTo>
                <a:lnTo>
                  <a:pt x="6110353" y="6858000"/>
                </a:lnTo>
                <a:lnTo>
                  <a:pt x="3382508" y="6858000"/>
                </a:lnTo>
                <a:lnTo>
                  <a:pt x="2727845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B1C8332-3BAC-4AF5-9D72-ED43E56AFB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21F79131-C817-4EAF-B3BC-6511779B5E04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5D9EA0B-D15F-4530-A940-3EF93AFBD5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740" y="6453983"/>
            <a:ext cx="4162352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endParaRPr lang="en-GB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A844E65C-7F2A-4B3C-B4CA-CD99C8F8269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86691" y="124621"/>
            <a:ext cx="7759879" cy="1027904"/>
          </a:xfrm>
        </p:spPr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Your main outtake goes here</a:t>
            </a:r>
            <a:endParaRPr lang="en-GB" dirty="0"/>
          </a:p>
        </p:txBody>
      </p:sp>
      <p:sp>
        <p:nvSpPr>
          <p:cNvPr id="14" name="Freeform: Shape 13">
            <a:extLst>
              <a:ext uri="{FF2B5EF4-FFF2-40B4-BE49-F238E27FC236}">
                <a16:creationId xmlns:a16="http://schemas.microsoft.com/office/drawing/2014/main" id="{24F0EBD5-A8AC-4655-92AB-B6781C217C72}"/>
              </a:ext>
            </a:extLst>
          </p:cNvPr>
          <p:cNvSpPr/>
          <p:nvPr/>
        </p:nvSpPr>
        <p:spPr>
          <a:xfrm>
            <a:off x="4395727" y="6319045"/>
            <a:ext cx="7037118" cy="538955"/>
          </a:xfrm>
          <a:custGeom>
            <a:avLst/>
            <a:gdLst>
              <a:gd name="connsiteX0" fmla="*/ 3518559 w 7037118"/>
              <a:gd name="connsiteY0" fmla="*/ 0 h 538955"/>
              <a:gd name="connsiteX1" fmla="*/ 6992833 w 7037118"/>
              <a:gd name="connsiteY1" fmla="*/ 523794 h 538955"/>
              <a:gd name="connsiteX2" fmla="*/ 7037118 w 7037118"/>
              <a:gd name="connsiteY2" fmla="*/ 538955 h 538955"/>
              <a:gd name="connsiteX3" fmla="*/ 0 w 7037118"/>
              <a:gd name="connsiteY3" fmla="*/ 538955 h 538955"/>
              <a:gd name="connsiteX4" fmla="*/ 44285 w 7037118"/>
              <a:gd name="connsiteY4" fmla="*/ 523794 h 538955"/>
              <a:gd name="connsiteX5" fmla="*/ 3518559 w 7037118"/>
              <a:gd name="connsiteY5" fmla="*/ 0 h 53895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7037118" h="538955">
                <a:moveTo>
                  <a:pt x="3518559" y="0"/>
                </a:moveTo>
                <a:cubicBezTo>
                  <a:pt x="4776525" y="0"/>
                  <a:pt x="5960059" y="189747"/>
                  <a:pt x="6992833" y="523794"/>
                </a:cubicBezTo>
                <a:lnTo>
                  <a:pt x="7037118" y="538955"/>
                </a:lnTo>
                <a:lnTo>
                  <a:pt x="0" y="538955"/>
                </a:lnTo>
                <a:lnTo>
                  <a:pt x="44285" y="523794"/>
                </a:lnTo>
                <a:cubicBezTo>
                  <a:pt x="1077059" y="189747"/>
                  <a:pt x="2260593" y="0"/>
                  <a:pt x="3518559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F616ABD4-E53B-49F8-A193-5F9370BFBCD4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92086" y="1274098"/>
            <a:ext cx="7754483" cy="785816"/>
          </a:xfrm>
        </p:spPr>
        <p:txBody>
          <a:bodyPr/>
          <a:lstStyle>
            <a:lvl1pPr>
              <a:defRPr sz="2000">
                <a:solidFill>
                  <a:schemeClr val="accent2"/>
                </a:solidFill>
                <a:latin typeface="+mn-lt"/>
              </a:defRPr>
            </a:lvl1pPr>
            <a:lvl2pPr>
              <a:buClr>
                <a:schemeClr val="bg1"/>
              </a:buClr>
              <a:defRPr sz="2000">
                <a:solidFill>
                  <a:schemeClr val="accent2"/>
                </a:solidFill>
                <a:latin typeface="+mn-lt"/>
              </a:defRPr>
            </a:lvl2pPr>
            <a:lvl3pPr>
              <a:buClr>
                <a:schemeClr val="bg1"/>
              </a:buClr>
              <a:defRPr sz="1800">
                <a:solidFill>
                  <a:schemeClr val="accent2"/>
                </a:solidFill>
                <a:latin typeface="+mn-lt"/>
              </a:defRPr>
            </a:lvl3pPr>
            <a:lvl4pPr>
              <a:buClr>
                <a:schemeClr val="bg1"/>
              </a:buClr>
              <a:defRPr sz="1600">
                <a:solidFill>
                  <a:schemeClr val="accent2"/>
                </a:solidFill>
                <a:latin typeface="+mn-lt"/>
              </a:defRPr>
            </a:lvl4pPr>
            <a:lvl5pPr>
              <a:buClr>
                <a:schemeClr val="bg1"/>
              </a:buClr>
              <a:defRPr sz="1400">
                <a:solidFill>
                  <a:schemeClr val="accent2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sub-outtake goes here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pic>
        <p:nvPicPr>
          <p:cNvPr id="10" name="Picture 9" descr="A picture containing drawing&#10;&#10;Description automatically generated">
            <a:extLst>
              <a:ext uri="{FF2B5EF4-FFF2-40B4-BE49-F238E27FC236}">
                <a16:creationId xmlns:a16="http://schemas.microsoft.com/office/drawing/2014/main" id="{8C32E027-C135-4092-A381-93209EE27F67}"/>
              </a:ext>
            </a:extLst>
          </p:cNvPr>
          <p:cNvPicPr>
            <a:picLocks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911" r="-1"/>
          <a:stretch/>
        </p:blipFill>
        <p:spPr>
          <a:xfrm>
            <a:off x="11727656" y="223840"/>
            <a:ext cx="230549" cy="2762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04111795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6_Teal Reverse 3">
    <p:bg>
      <p:bgPr>
        <a:solidFill>
          <a:schemeClr val="accent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7739F483-22E9-4E90-8DCA-9B088C3097DC}"/>
              </a:ext>
            </a:extLst>
          </p:cNvPr>
          <p:cNvSpPr/>
          <p:nvPr/>
        </p:nvSpPr>
        <p:spPr>
          <a:xfrm>
            <a:off x="0" y="0"/>
            <a:ext cx="9366552" cy="6858000"/>
          </a:xfrm>
          <a:custGeom>
            <a:avLst/>
            <a:gdLst>
              <a:gd name="connsiteX0" fmla="*/ 0 w 6689725"/>
              <a:gd name="connsiteY0" fmla="*/ 0 h 6858000"/>
              <a:gd name="connsiteX1" fmla="*/ 2727845 w 6689725"/>
              <a:gd name="connsiteY1" fmla="*/ 0 h 6858000"/>
              <a:gd name="connsiteX2" fmla="*/ 3515434 w 6689725"/>
              <a:gd name="connsiteY2" fmla="*/ 0 h 6858000"/>
              <a:gd name="connsiteX3" fmla="*/ 6243279 w 6689725"/>
              <a:gd name="connsiteY3" fmla="*/ 0 h 6858000"/>
              <a:gd name="connsiteX4" fmla="*/ 6294652 w 6689725"/>
              <a:gd name="connsiteY4" fmla="*/ 173227 h 6858000"/>
              <a:gd name="connsiteX5" fmla="*/ 6689725 w 6689725"/>
              <a:gd name="connsiteY5" fmla="*/ 3232151 h 6858000"/>
              <a:gd name="connsiteX6" fmla="*/ 6223670 w 6689725"/>
              <a:gd name="connsiteY6" fmla="*/ 6530422 h 6858000"/>
              <a:gd name="connsiteX7" fmla="*/ 6110353 w 6689725"/>
              <a:gd name="connsiteY7" fmla="*/ 6858000 h 6858000"/>
              <a:gd name="connsiteX8" fmla="*/ 3382508 w 6689725"/>
              <a:gd name="connsiteY8" fmla="*/ 6858000 h 6858000"/>
              <a:gd name="connsiteX9" fmla="*/ 2727845 w 6689725"/>
              <a:gd name="connsiteY9" fmla="*/ 6858000 h 6858000"/>
              <a:gd name="connsiteX10" fmla="*/ 0 w 6689725"/>
              <a:gd name="connsiteY10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</a:cxnLst>
            <a:rect l="l" t="t" r="r" b="b"/>
            <a:pathLst>
              <a:path w="6689725" h="6858000">
                <a:moveTo>
                  <a:pt x="0" y="0"/>
                </a:moveTo>
                <a:lnTo>
                  <a:pt x="2727845" y="0"/>
                </a:lnTo>
                <a:lnTo>
                  <a:pt x="3515434" y="0"/>
                </a:lnTo>
                <a:lnTo>
                  <a:pt x="6243279" y="0"/>
                </a:lnTo>
                <a:lnTo>
                  <a:pt x="6294652" y="173227"/>
                </a:lnTo>
                <a:cubicBezTo>
                  <a:pt x="6545355" y="1065161"/>
                  <a:pt x="6689725" y="2112210"/>
                  <a:pt x="6689725" y="3232151"/>
                </a:cubicBezTo>
                <a:cubicBezTo>
                  <a:pt x="6689725" y="4453905"/>
                  <a:pt x="6517913" y="5588912"/>
                  <a:pt x="6223670" y="6530422"/>
                </a:cubicBezTo>
                <a:lnTo>
                  <a:pt x="6110353" y="6858000"/>
                </a:lnTo>
                <a:lnTo>
                  <a:pt x="3382508" y="6858000"/>
                </a:lnTo>
                <a:lnTo>
                  <a:pt x="2727845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B1C8332-3BAC-4AF5-9D72-ED43E56AFB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21F79131-C817-4EAF-B3BC-6511779B5E04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5D9EA0B-D15F-4530-A940-3EF93AFBD5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740" y="6453983"/>
            <a:ext cx="4162352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endParaRPr lang="en-GB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A844E65C-7F2A-4B3C-B4CA-CD99C8F8269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86691" y="124621"/>
            <a:ext cx="7759879" cy="1027904"/>
          </a:xfrm>
        </p:spPr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Your main outtake goes here</a:t>
            </a:r>
            <a:endParaRPr lang="en-GB" dirty="0"/>
          </a:p>
        </p:txBody>
      </p:sp>
      <p:sp>
        <p:nvSpPr>
          <p:cNvPr id="14" name="Freeform: Shape 13">
            <a:extLst>
              <a:ext uri="{FF2B5EF4-FFF2-40B4-BE49-F238E27FC236}">
                <a16:creationId xmlns:a16="http://schemas.microsoft.com/office/drawing/2014/main" id="{24F0EBD5-A8AC-4655-92AB-B6781C217C72}"/>
              </a:ext>
            </a:extLst>
          </p:cNvPr>
          <p:cNvSpPr/>
          <p:nvPr/>
        </p:nvSpPr>
        <p:spPr>
          <a:xfrm>
            <a:off x="4395727" y="6319045"/>
            <a:ext cx="7037118" cy="538955"/>
          </a:xfrm>
          <a:custGeom>
            <a:avLst/>
            <a:gdLst>
              <a:gd name="connsiteX0" fmla="*/ 3518559 w 7037118"/>
              <a:gd name="connsiteY0" fmla="*/ 0 h 538955"/>
              <a:gd name="connsiteX1" fmla="*/ 6992833 w 7037118"/>
              <a:gd name="connsiteY1" fmla="*/ 523794 h 538955"/>
              <a:gd name="connsiteX2" fmla="*/ 7037118 w 7037118"/>
              <a:gd name="connsiteY2" fmla="*/ 538955 h 538955"/>
              <a:gd name="connsiteX3" fmla="*/ 0 w 7037118"/>
              <a:gd name="connsiteY3" fmla="*/ 538955 h 538955"/>
              <a:gd name="connsiteX4" fmla="*/ 44285 w 7037118"/>
              <a:gd name="connsiteY4" fmla="*/ 523794 h 538955"/>
              <a:gd name="connsiteX5" fmla="*/ 3518559 w 7037118"/>
              <a:gd name="connsiteY5" fmla="*/ 0 h 53895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7037118" h="538955">
                <a:moveTo>
                  <a:pt x="3518559" y="0"/>
                </a:moveTo>
                <a:cubicBezTo>
                  <a:pt x="4776525" y="0"/>
                  <a:pt x="5960059" y="189747"/>
                  <a:pt x="6992833" y="523794"/>
                </a:cubicBezTo>
                <a:lnTo>
                  <a:pt x="7037118" y="538955"/>
                </a:lnTo>
                <a:lnTo>
                  <a:pt x="0" y="538955"/>
                </a:lnTo>
                <a:lnTo>
                  <a:pt x="44285" y="523794"/>
                </a:lnTo>
                <a:cubicBezTo>
                  <a:pt x="1077059" y="189747"/>
                  <a:pt x="2260593" y="0"/>
                  <a:pt x="3518559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F616ABD4-E53B-49F8-A193-5F9370BFBCD4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92086" y="1274098"/>
            <a:ext cx="7754483" cy="785816"/>
          </a:xfrm>
        </p:spPr>
        <p:txBody>
          <a:bodyPr/>
          <a:lstStyle>
            <a:lvl1pPr>
              <a:defRPr sz="2000">
                <a:solidFill>
                  <a:schemeClr val="accent2"/>
                </a:solidFill>
                <a:latin typeface="+mn-lt"/>
              </a:defRPr>
            </a:lvl1pPr>
            <a:lvl2pPr>
              <a:buClr>
                <a:schemeClr val="bg1"/>
              </a:buClr>
              <a:defRPr sz="2000">
                <a:solidFill>
                  <a:schemeClr val="accent2"/>
                </a:solidFill>
                <a:latin typeface="+mn-lt"/>
              </a:defRPr>
            </a:lvl2pPr>
            <a:lvl3pPr>
              <a:buClr>
                <a:schemeClr val="bg1"/>
              </a:buClr>
              <a:defRPr sz="1800">
                <a:solidFill>
                  <a:schemeClr val="accent2"/>
                </a:solidFill>
                <a:latin typeface="+mn-lt"/>
              </a:defRPr>
            </a:lvl3pPr>
            <a:lvl4pPr>
              <a:buClr>
                <a:schemeClr val="bg1"/>
              </a:buClr>
              <a:defRPr sz="1600">
                <a:solidFill>
                  <a:schemeClr val="accent2"/>
                </a:solidFill>
                <a:latin typeface="+mn-lt"/>
              </a:defRPr>
            </a:lvl4pPr>
            <a:lvl5pPr>
              <a:buClr>
                <a:schemeClr val="bg1"/>
              </a:buClr>
              <a:defRPr sz="1400">
                <a:solidFill>
                  <a:schemeClr val="accent2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sub-outtake goes here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pic>
        <p:nvPicPr>
          <p:cNvPr id="10" name="Picture 9" descr="A picture containing drawing&#10;&#10;Description automatically generated">
            <a:extLst>
              <a:ext uri="{FF2B5EF4-FFF2-40B4-BE49-F238E27FC236}">
                <a16:creationId xmlns:a16="http://schemas.microsoft.com/office/drawing/2014/main" id="{8C32E027-C135-4092-A381-93209EE27F67}"/>
              </a:ext>
            </a:extLst>
          </p:cNvPr>
          <p:cNvPicPr>
            <a:picLocks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911" r="-1"/>
          <a:stretch/>
        </p:blipFill>
        <p:spPr>
          <a:xfrm>
            <a:off x="11727656" y="223840"/>
            <a:ext cx="230549" cy="2762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19004192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Teal Reverse 3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7739F483-22E9-4E90-8DCA-9B088C3097DC}"/>
              </a:ext>
            </a:extLst>
          </p:cNvPr>
          <p:cNvSpPr/>
          <p:nvPr/>
        </p:nvSpPr>
        <p:spPr>
          <a:xfrm>
            <a:off x="0" y="0"/>
            <a:ext cx="9095014" cy="6858000"/>
          </a:xfrm>
          <a:custGeom>
            <a:avLst/>
            <a:gdLst>
              <a:gd name="connsiteX0" fmla="*/ 0 w 6689725"/>
              <a:gd name="connsiteY0" fmla="*/ 0 h 6858000"/>
              <a:gd name="connsiteX1" fmla="*/ 2727845 w 6689725"/>
              <a:gd name="connsiteY1" fmla="*/ 0 h 6858000"/>
              <a:gd name="connsiteX2" fmla="*/ 3515434 w 6689725"/>
              <a:gd name="connsiteY2" fmla="*/ 0 h 6858000"/>
              <a:gd name="connsiteX3" fmla="*/ 6243279 w 6689725"/>
              <a:gd name="connsiteY3" fmla="*/ 0 h 6858000"/>
              <a:gd name="connsiteX4" fmla="*/ 6294652 w 6689725"/>
              <a:gd name="connsiteY4" fmla="*/ 173227 h 6858000"/>
              <a:gd name="connsiteX5" fmla="*/ 6689725 w 6689725"/>
              <a:gd name="connsiteY5" fmla="*/ 3232151 h 6858000"/>
              <a:gd name="connsiteX6" fmla="*/ 6223670 w 6689725"/>
              <a:gd name="connsiteY6" fmla="*/ 6530422 h 6858000"/>
              <a:gd name="connsiteX7" fmla="*/ 6110353 w 6689725"/>
              <a:gd name="connsiteY7" fmla="*/ 6858000 h 6858000"/>
              <a:gd name="connsiteX8" fmla="*/ 3382508 w 6689725"/>
              <a:gd name="connsiteY8" fmla="*/ 6858000 h 6858000"/>
              <a:gd name="connsiteX9" fmla="*/ 2727845 w 6689725"/>
              <a:gd name="connsiteY9" fmla="*/ 6858000 h 6858000"/>
              <a:gd name="connsiteX10" fmla="*/ 0 w 6689725"/>
              <a:gd name="connsiteY10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</a:cxnLst>
            <a:rect l="l" t="t" r="r" b="b"/>
            <a:pathLst>
              <a:path w="6689725" h="6858000">
                <a:moveTo>
                  <a:pt x="0" y="0"/>
                </a:moveTo>
                <a:lnTo>
                  <a:pt x="2727845" y="0"/>
                </a:lnTo>
                <a:lnTo>
                  <a:pt x="3515434" y="0"/>
                </a:lnTo>
                <a:lnTo>
                  <a:pt x="6243279" y="0"/>
                </a:lnTo>
                <a:lnTo>
                  <a:pt x="6294652" y="173227"/>
                </a:lnTo>
                <a:cubicBezTo>
                  <a:pt x="6545355" y="1065161"/>
                  <a:pt x="6689725" y="2112210"/>
                  <a:pt x="6689725" y="3232151"/>
                </a:cubicBezTo>
                <a:cubicBezTo>
                  <a:pt x="6689725" y="4453905"/>
                  <a:pt x="6517913" y="5588912"/>
                  <a:pt x="6223670" y="6530422"/>
                </a:cubicBezTo>
                <a:lnTo>
                  <a:pt x="6110353" y="6858000"/>
                </a:lnTo>
                <a:lnTo>
                  <a:pt x="3382508" y="6858000"/>
                </a:lnTo>
                <a:lnTo>
                  <a:pt x="2727845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B1C8332-3BAC-4AF5-9D72-ED43E56AFB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21F79131-C817-4EAF-B3BC-6511779B5E04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5D9EA0B-D15F-4530-A940-3EF93AFBD5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740" y="6453983"/>
            <a:ext cx="4162352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endParaRPr lang="en-GB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A844E65C-7F2A-4B3C-B4CA-CD99C8F8269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86691" y="124621"/>
            <a:ext cx="7759879" cy="1027904"/>
          </a:xfrm>
        </p:spPr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Your main outtake goes here</a:t>
            </a:r>
            <a:endParaRPr lang="en-GB" dirty="0"/>
          </a:p>
        </p:txBody>
      </p:sp>
      <p:sp>
        <p:nvSpPr>
          <p:cNvPr id="14" name="Freeform: Shape 13">
            <a:extLst>
              <a:ext uri="{FF2B5EF4-FFF2-40B4-BE49-F238E27FC236}">
                <a16:creationId xmlns:a16="http://schemas.microsoft.com/office/drawing/2014/main" id="{24F0EBD5-A8AC-4655-92AB-B6781C217C72}"/>
              </a:ext>
            </a:extLst>
          </p:cNvPr>
          <p:cNvSpPr/>
          <p:nvPr/>
        </p:nvSpPr>
        <p:spPr>
          <a:xfrm>
            <a:off x="4395727" y="6319045"/>
            <a:ext cx="7037118" cy="538955"/>
          </a:xfrm>
          <a:custGeom>
            <a:avLst/>
            <a:gdLst>
              <a:gd name="connsiteX0" fmla="*/ 3518559 w 7037118"/>
              <a:gd name="connsiteY0" fmla="*/ 0 h 538955"/>
              <a:gd name="connsiteX1" fmla="*/ 6992833 w 7037118"/>
              <a:gd name="connsiteY1" fmla="*/ 523794 h 538955"/>
              <a:gd name="connsiteX2" fmla="*/ 7037118 w 7037118"/>
              <a:gd name="connsiteY2" fmla="*/ 538955 h 538955"/>
              <a:gd name="connsiteX3" fmla="*/ 0 w 7037118"/>
              <a:gd name="connsiteY3" fmla="*/ 538955 h 538955"/>
              <a:gd name="connsiteX4" fmla="*/ 44285 w 7037118"/>
              <a:gd name="connsiteY4" fmla="*/ 523794 h 538955"/>
              <a:gd name="connsiteX5" fmla="*/ 3518559 w 7037118"/>
              <a:gd name="connsiteY5" fmla="*/ 0 h 53895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7037118" h="538955">
                <a:moveTo>
                  <a:pt x="3518559" y="0"/>
                </a:moveTo>
                <a:cubicBezTo>
                  <a:pt x="4776525" y="0"/>
                  <a:pt x="5960059" y="189747"/>
                  <a:pt x="6992833" y="523794"/>
                </a:cubicBezTo>
                <a:lnTo>
                  <a:pt x="7037118" y="538955"/>
                </a:lnTo>
                <a:lnTo>
                  <a:pt x="0" y="538955"/>
                </a:lnTo>
                <a:lnTo>
                  <a:pt x="44285" y="523794"/>
                </a:lnTo>
                <a:cubicBezTo>
                  <a:pt x="1077059" y="189747"/>
                  <a:pt x="2260593" y="0"/>
                  <a:pt x="3518559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F616ABD4-E53B-49F8-A193-5F9370BFBCD4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92086" y="1274098"/>
            <a:ext cx="7754483" cy="785816"/>
          </a:xfrm>
        </p:spPr>
        <p:txBody>
          <a:bodyPr/>
          <a:lstStyle>
            <a:lvl1pPr>
              <a:defRPr sz="2000">
                <a:solidFill>
                  <a:schemeClr val="accent2"/>
                </a:solidFill>
                <a:latin typeface="+mn-lt"/>
              </a:defRPr>
            </a:lvl1pPr>
            <a:lvl2pPr>
              <a:buClr>
                <a:schemeClr val="bg1"/>
              </a:buClr>
              <a:defRPr sz="2000">
                <a:solidFill>
                  <a:schemeClr val="accent2"/>
                </a:solidFill>
                <a:latin typeface="+mn-lt"/>
              </a:defRPr>
            </a:lvl2pPr>
            <a:lvl3pPr>
              <a:buClr>
                <a:schemeClr val="bg1"/>
              </a:buClr>
              <a:defRPr sz="1800">
                <a:solidFill>
                  <a:schemeClr val="accent2"/>
                </a:solidFill>
                <a:latin typeface="+mn-lt"/>
              </a:defRPr>
            </a:lvl3pPr>
            <a:lvl4pPr>
              <a:buClr>
                <a:schemeClr val="bg1"/>
              </a:buClr>
              <a:defRPr sz="1600">
                <a:solidFill>
                  <a:schemeClr val="accent2"/>
                </a:solidFill>
                <a:latin typeface="+mn-lt"/>
              </a:defRPr>
            </a:lvl4pPr>
            <a:lvl5pPr>
              <a:buClr>
                <a:schemeClr val="bg1"/>
              </a:buClr>
              <a:defRPr sz="1400">
                <a:solidFill>
                  <a:schemeClr val="accent2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sub-outtake goes here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pic>
        <p:nvPicPr>
          <p:cNvPr id="10" name="Picture 9" descr="A picture containing drawing&#10;&#10;Description automatically generated">
            <a:extLst>
              <a:ext uri="{FF2B5EF4-FFF2-40B4-BE49-F238E27FC236}">
                <a16:creationId xmlns:a16="http://schemas.microsoft.com/office/drawing/2014/main" id="{8C32E027-C135-4092-A381-93209EE27F67}"/>
              </a:ext>
            </a:extLst>
          </p:cNvPr>
          <p:cNvPicPr>
            <a:picLocks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911" r="-1"/>
          <a:stretch/>
        </p:blipFill>
        <p:spPr>
          <a:xfrm>
            <a:off x="11727656" y="223840"/>
            <a:ext cx="230549" cy="2762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32772537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Teal Reverse 3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7739F483-22E9-4E90-8DCA-9B088C3097DC}"/>
              </a:ext>
            </a:extLst>
          </p:cNvPr>
          <p:cNvSpPr/>
          <p:nvPr/>
        </p:nvSpPr>
        <p:spPr>
          <a:xfrm>
            <a:off x="0" y="0"/>
            <a:ext cx="9347200" cy="6858000"/>
          </a:xfrm>
          <a:custGeom>
            <a:avLst/>
            <a:gdLst>
              <a:gd name="connsiteX0" fmla="*/ 0 w 6689725"/>
              <a:gd name="connsiteY0" fmla="*/ 0 h 6858000"/>
              <a:gd name="connsiteX1" fmla="*/ 2727845 w 6689725"/>
              <a:gd name="connsiteY1" fmla="*/ 0 h 6858000"/>
              <a:gd name="connsiteX2" fmla="*/ 3515434 w 6689725"/>
              <a:gd name="connsiteY2" fmla="*/ 0 h 6858000"/>
              <a:gd name="connsiteX3" fmla="*/ 6243279 w 6689725"/>
              <a:gd name="connsiteY3" fmla="*/ 0 h 6858000"/>
              <a:gd name="connsiteX4" fmla="*/ 6294652 w 6689725"/>
              <a:gd name="connsiteY4" fmla="*/ 173227 h 6858000"/>
              <a:gd name="connsiteX5" fmla="*/ 6689725 w 6689725"/>
              <a:gd name="connsiteY5" fmla="*/ 3232151 h 6858000"/>
              <a:gd name="connsiteX6" fmla="*/ 6223670 w 6689725"/>
              <a:gd name="connsiteY6" fmla="*/ 6530422 h 6858000"/>
              <a:gd name="connsiteX7" fmla="*/ 6110353 w 6689725"/>
              <a:gd name="connsiteY7" fmla="*/ 6858000 h 6858000"/>
              <a:gd name="connsiteX8" fmla="*/ 3382508 w 6689725"/>
              <a:gd name="connsiteY8" fmla="*/ 6858000 h 6858000"/>
              <a:gd name="connsiteX9" fmla="*/ 2727845 w 6689725"/>
              <a:gd name="connsiteY9" fmla="*/ 6858000 h 6858000"/>
              <a:gd name="connsiteX10" fmla="*/ 0 w 6689725"/>
              <a:gd name="connsiteY10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</a:cxnLst>
            <a:rect l="l" t="t" r="r" b="b"/>
            <a:pathLst>
              <a:path w="6689725" h="6858000">
                <a:moveTo>
                  <a:pt x="0" y="0"/>
                </a:moveTo>
                <a:lnTo>
                  <a:pt x="2727845" y="0"/>
                </a:lnTo>
                <a:lnTo>
                  <a:pt x="3515434" y="0"/>
                </a:lnTo>
                <a:lnTo>
                  <a:pt x="6243279" y="0"/>
                </a:lnTo>
                <a:lnTo>
                  <a:pt x="6294652" y="173227"/>
                </a:lnTo>
                <a:cubicBezTo>
                  <a:pt x="6545355" y="1065161"/>
                  <a:pt x="6689725" y="2112210"/>
                  <a:pt x="6689725" y="3232151"/>
                </a:cubicBezTo>
                <a:cubicBezTo>
                  <a:pt x="6689725" y="4453905"/>
                  <a:pt x="6517913" y="5588912"/>
                  <a:pt x="6223670" y="6530422"/>
                </a:cubicBezTo>
                <a:lnTo>
                  <a:pt x="6110353" y="6858000"/>
                </a:lnTo>
                <a:lnTo>
                  <a:pt x="3382508" y="6858000"/>
                </a:lnTo>
                <a:lnTo>
                  <a:pt x="2727845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B1C8332-3BAC-4AF5-9D72-ED43E56AFB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21F79131-C817-4EAF-B3BC-6511779B5E04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5D9EA0B-D15F-4530-A940-3EF93AFBD5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740" y="6453983"/>
            <a:ext cx="4162352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endParaRPr lang="en-GB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A844E65C-7F2A-4B3C-B4CA-CD99C8F8269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86691" y="124621"/>
            <a:ext cx="7759879" cy="1027904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Your main outtake goes here</a:t>
            </a:r>
            <a:endParaRPr lang="en-GB" dirty="0"/>
          </a:p>
        </p:txBody>
      </p:sp>
      <p:sp>
        <p:nvSpPr>
          <p:cNvPr id="14" name="Freeform: Shape 13">
            <a:extLst>
              <a:ext uri="{FF2B5EF4-FFF2-40B4-BE49-F238E27FC236}">
                <a16:creationId xmlns:a16="http://schemas.microsoft.com/office/drawing/2014/main" id="{24F0EBD5-A8AC-4655-92AB-B6781C217C72}"/>
              </a:ext>
            </a:extLst>
          </p:cNvPr>
          <p:cNvSpPr/>
          <p:nvPr/>
        </p:nvSpPr>
        <p:spPr>
          <a:xfrm>
            <a:off x="4395727" y="6319045"/>
            <a:ext cx="7037118" cy="538955"/>
          </a:xfrm>
          <a:custGeom>
            <a:avLst/>
            <a:gdLst>
              <a:gd name="connsiteX0" fmla="*/ 3518559 w 7037118"/>
              <a:gd name="connsiteY0" fmla="*/ 0 h 538955"/>
              <a:gd name="connsiteX1" fmla="*/ 6992833 w 7037118"/>
              <a:gd name="connsiteY1" fmla="*/ 523794 h 538955"/>
              <a:gd name="connsiteX2" fmla="*/ 7037118 w 7037118"/>
              <a:gd name="connsiteY2" fmla="*/ 538955 h 538955"/>
              <a:gd name="connsiteX3" fmla="*/ 0 w 7037118"/>
              <a:gd name="connsiteY3" fmla="*/ 538955 h 538955"/>
              <a:gd name="connsiteX4" fmla="*/ 44285 w 7037118"/>
              <a:gd name="connsiteY4" fmla="*/ 523794 h 538955"/>
              <a:gd name="connsiteX5" fmla="*/ 3518559 w 7037118"/>
              <a:gd name="connsiteY5" fmla="*/ 0 h 53895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7037118" h="538955">
                <a:moveTo>
                  <a:pt x="3518559" y="0"/>
                </a:moveTo>
                <a:cubicBezTo>
                  <a:pt x="4776525" y="0"/>
                  <a:pt x="5960059" y="189747"/>
                  <a:pt x="6992833" y="523794"/>
                </a:cubicBezTo>
                <a:lnTo>
                  <a:pt x="7037118" y="538955"/>
                </a:lnTo>
                <a:lnTo>
                  <a:pt x="0" y="538955"/>
                </a:lnTo>
                <a:lnTo>
                  <a:pt x="44285" y="523794"/>
                </a:lnTo>
                <a:cubicBezTo>
                  <a:pt x="1077059" y="189747"/>
                  <a:pt x="2260593" y="0"/>
                  <a:pt x="3518559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F616ABD4-E53B-49F8-A193-5F9370BFBCD4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92086" y="1274098"/>
            <a:ext cx="7754483" cy="785816"/>
          </a:xfrm>
        </p:spPr>
        <p:txBody>
          <a:bodyPr/>
          <a:lstStyle>
            <a:lvl1pPr>
              <a:defRPr sz="2000">
                <a:solidFill>
                  <a:schemeClr val="bg1"/>
                </a:solidFill>
                <a:latin typeface="+mn-lt"/>
              </a:defRPr>
            </a:lvl1pPr>
            <a:lvl2pPr>
              <a:buClr>
                <a:schemeClr val="bg1"/>
              </a:buClr>
              <a:defRPr sz="2000">
                <a:solidFill>
                  <a:schemeClr val="bg1"/>
                </a:solidFill>
                <a:latin typeface="+mn-lt"/>
              </a:defRPr>
            </a:lvl2pPr>
            <a:lvl3pPr>
              <a:buClr>
                <a:schemeClr val="bg1"/>
              </a:buClr>
              <a:defRPr sz="1800">
                <a:solidFill>
                  <a:schemeClr val="bg1"/>
                </a:solidFill>
                <a:latin typeface="+mn-lt"/>
              </a:defRPr>
            </a:lvl3pPr>
            <a:lvl4pPr>
              <a:buClr>
                <a:schemeClr val="bg1"/>
              </a:buClr>
              <a:defRPr sz="1600">
                <a:solidFill>
                  <a:schemeClr val="bg1"/>
                </a:solidFill>
                <a:latin typeface="+mn-lt"/>
              </a:defRPr>
            </a:lvl4pPr>
            <a:lvl5pPr>
              <a:buClr>
                <a:schemeClr val="bg1"/>
              </a:buClr>
              <a:defRPr sz="1400">
                <a:solidFill>
                  <a:schemeClr val="bg1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sub-outtake goes here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pic>
        <p:nvPicPr>
          <p:cNvPr id="11" name="Graphic 10">
            <a:extLst>
              <a:ext uri="{FF2B5EF4-FFF2-40B4-BE49-F238E27FC236}">
                <a16:creationId xmlns:a16="http://schemas.microsoft.com/office/drawing/2014/main" id="{EF8D32CB-3788-43D5-AE8B-7A73C83BBC75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1729067" y="223840"/>
            <a:ext cx="229138" cy="2762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73069966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7_Teal Reverse 3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7739F483-22E9-4E90-8DCA-9B088C3097DC}"/>
              </a:ext>
            </a:extLst>
          </p:cNvPr>
          <p:cNvSpPr/>
          <p:nvPr/>
        </p:nvSpPr>
        <p:spPr>
          <a:xfrm>
            <a:off x="0" y="0"/>
            <a:ext cx="9347200" cy="6858000"/>
          </a:xfrm>
          <a:custGeom>
            <a:avLst/>
            <a:gdLst>
              <a:gd name="connsiteX0" fmla="*/ 0 w 6689725"/>
              <a:gd name="connsiteY0" fmla="*/ 0 h 6858000"/>
              <a:gd name="connsiteX1" fmla="*/ 2727845 w 6689725"/>
              <a:gd name="connsiteY1" fmla="*/ 0 h 6858000"/>
              <a:gd name="connsiteX2" fmla="*/ 3515434 w 6689725"/>
              <a:gd name="connsiteY2" fmla="*/ 0 h 6858000"/>
              <a:gd name="connsiteX3" fmla="*/ 6243279 w 6689725"/>
              <a:gd name="connsiteY3" fmla="*/ 0 h 6858000"/>
              <a:gd name="connsiteX4" fmla="*/ 6294652 w 6689725"/>
              <a:gd name="connsiteY4" fmla="*/ 173227 h 6858000"/>
              <a:gd name="connsiteX5" fmla="*/ 6689725 w 6689725"/>
              <a:gd name="connsiteY5" fmla="*/ 3232151 h 6858000"/>
              <a:gd name="connsiteX6" fmla="*/ 6223670 w 6689725"/>
              <a:gd name="connsiteY6" fmla="*/ 6530422 h 6858000"/>
              <a:gd name="connsiteX7" fmla="*/ 6110353 w 6689725"/>
              <a:gd name="connsiteY7" fmla="*/ 6858000 h 6858000"/>
              <a:gd name="connsiteX8" fmla="*/ 3382508 w 6689725"/>
              <a:gd name="connsiteY8" fmla="*/ 6858000 h 6858000"/>
              <a:gd name="connsiteX9" fmla="*/ 2727845 w 6689725"/>
              <a:gd name="connsiteY9" fmla="*/ 6858000 h 6858000"/>
              <a:gd name="connsiteX10" fmla="*/ 0 w 6689725"/>
              <a:gd name="connsiteY10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</a:cxnLst>
            <a:rect l="l" t="t" r="r" b="b"/>
            <a:pathLst>
              <a:path w="6689725" h="6858000">
                <a:moveTo>
                  <a:pt x="0" y="0"/>
                </a:moveTo>
                <a:lnTo>
                  <a:pt x="2727845" y="0"/>
                </a:lnTo>
                <a:lnTo>
                  <a:pt x="3515434" y="0"/>
                </a:lnTo>
                <a:lnTo>
                  <a:pt x="6243279" y="0"/>
                </a:lnTo>
                <a:lnTo>
                  <a:pt x="6294652" y="173227"/>
                </a:lnTo>
                <a:cubicBezTo>
                  <a:pt x="6545355" y="1065161"/>
                  <a:pt x="6689725" y="2112210"/>
                  <a:pt x="6689725" y="3232151"/>
                </a:cubicBezTo>
                <a:cubicBezTo>
                  <a:pt x="6689725" y="4453905"/>
                  <a:pt x="6517913" y="5588912"/>
                  <a:pt x="6223670" y="6530422"/>
                </a:cubicBezTo>
                <a:lnTo>
                  <a:pt x="6110353" y="6858000"/>
                </a:lnTo>
                <a:lnTo>
                  <a:pt x="3382508" y="6858000"/>
                </a:lnTo>
                <a:lnTo>
                  <a:pt x="2727845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B1C8332-3BAC-4AF5-9D72-ED43E56AFB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21F79131-C817-4EAF-B3BC-6511779B5E04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5D9EA0B-D15F-4530-A940-3EF93AFBD5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740" y="6453983"/>
            <a:ext cx="4162352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endParaRPr lang="en-GB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A844E65C-7F2A-4B3C-B4CA-CD99C8F8269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86691" y="124621"/>
            <a:ext cx="7759879" cy="1027904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Your main outtake goes here</a:t>
            </a:r>
            <a:endParaRPr lang="en-GB" dirty="0"/>
          </a:p>
        </p:txBody>
      </p:sp>
      <p:sp>
        <p:nvSpPr>
          <p:cNvPr id="14" name="Freeform: Shape 13">
            <a:extLst>
              <a:ext uri="{FF2B5EF4-FFF2-40B4-BE49-F238E27FC236}">
                <a16:creationId xmlns:a16="http://schemas.microsoft.com/office/drawing/2014/main" id="{24F0EBD5-A8AC-4655-92AB-B6781C217C72}"/>
              </a:ext>
            </a:extLst>
          </p:cNvPr>
          <p:cNvSpPr/>
          <p:nvPr/>
        </p:nvSpPr>
        <p:spPr>
          <a:xfrm>
            <a:off x="4395727" y="6319045"/>
            <a:ext cx="7037118" cy="538955"/>
          </a:xfrm>
          <a:custGeom>
            <a:avLst/>
            <a:gdLst>
              <a:gd name="connsiteX0" fmla="*/ 3518559 w 7037118"/>
              <a:gd name="connsiteY0" fmla="*/ 0 h 538955"/>
              <a:gd name="connsiteX1" fmla="*/ 6992833 w 7037118"/>
              <a:gd name="connsiteY1" fmla="*/ 523794 h 538955"/>
              <a:gd name="connsiteX2" fmla="*/ 7037118 w 7037118"/>
              <a:gd name="connsiteY2" fmla="*/ 538955 h 538955"/>
              <a:gd name="connsiteX3" fmla="*/ 0 w 7037118"/>
              <a:gd name="connsiteY3" fmla="*/ 538955 h 538955"/>
              <a:gd name="connsiteX4" fmla="*/ 44285 w 7037118"/>
              <a:gd name="connsiteY4" fmla="*/ 523794 h 538955"/>
              <a:gd name="connsiteX5" fmla="*/ 3518559 w 7037118"/>
              <a:gd name="connsiteY5" fmla="*/ 0 h 53895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7037118" h="538955">
                <a:moveTo>
                  <a:pt x="3518559" y="0"/>
                </a:moveTo>
                <a:cubicBezTo>
                  <a:pt x="4776525" y="0"/>
                  <a:pt x="5960059" y="189747"/>
                  <a:pt x="6992833" y="523794"/>
                </a:cubicBezTo>
                <a:lnTo>
                  <a:pt x="7037118" y="538955"/>
                </a:lnTo>
                <a:lnTo>
                  <a:pt x="0" y="538955"/>
                </a:lnTo>
                <a:lnTo>
                  <a:pt x="44285" y="523794"/>
                </a:lnTo>
                <a:cubicBezTo>
                  <a:pt x="1077059" y="189747"/>
                  <a:pt x="2260593" y="0"/>
                  <a:pt x="3518559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F616ABD4-E53B-49F8-A193-5F9370BFBCD4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92086" y="1274098"/>
            <a:ext cx="7754483" cy="785816"/>
          </a:xfrm>
        </p:spPr>
        <p:txBody>
          <a:bodyPr/>
          <a:lstStyle>
            <a:lvl1pPr>
              <a:defRPr sz="2000">
                <a:solidFill>
                  <a:schemeClr val="bg1"/>
                </a:solidFill>
                <a:latin typeface="+mn-lt"/>
              </a:defRPr>
            </a:lvl1pPr>
            <a:lvl2pPr>
              <a:buClr>
                <a:schemeClr val="bg1"/>
              </a:buClr>
              <a:defRPr sz="2000">
                <a:solidFill>
                  <a:schemeClr val="bg1"/>
                </a:solidFill>
                <a:latin typeface="+mn-lt"/>
              </a:defRPr>
            </a:lvl2pPr>
            <a:lvl3pPr>
              <a:buClr>
                <a:schemeClr val="bg1"/>
              </a:buClr>
              <a:defRPr sz="1800">
                <a:solidFill>
                  <a:schemeClr val="bg1"/>
                </a:solidFill>
                <a:latin typeface="+mn-lt"/>
              </a:defRPr>
            </a:lvl3pPr>
            <a:lvl4pPr>
              <a:buClr>
                <a:schemeClr val="bg1"/>
              </a:buClr>
              <a:defRPr sz="1600">
                <a:solidFill>
                  <a:schemeClr val="bg1"/>
                </a:solidFill>
                <a:latin typeface="+mn-lt"/>
              </a:defRPr>
            </a:lvl4pPr>
            <a:lvl5pPr>
              <a:buClr>
                <a:schemeClr val="bg1"/>
              </a:buClr>
              <a:defRPr sz="1400">
                <a:solidFill>
                  <a:schemeClr val="bg1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sub-outtake goes here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pic>
        <p:nvPicPr>
          <p:cNvPr id="11" name="Graphic 10">
            <a:extLst>
              <a:ext uri="{FF2B5EF4-FFF2-40B4-BE49-F238E27FC236}">
                <a16:creationId xmlns:a16="http://schemas.microsoft.com/office/drawing/2014/main" id="{EF8D32CB-3788-43D5-AE8B-7A73C83BBC75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1729067" y="223840"/>
            <a:ext cx="229138" cy="2762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40911603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8_Teal Reverse 3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7739F483-22E9-4E90-8DCA-9B088C3097DC}"/>
              </a:ext>
            </a:extLst>
          </p:cNvPr>
          <p:cNvSpPr/>
          <p:nvPr/>
        </p:nvSpPr>
        <p:spPr>
          <a:xfrm>
            <a:off x="0" y="0"/>
            <a:ext cx="9347200" cy="6858000"/>
          </a:xfrm>
          <a:custGeom>
            <a:avLst/>
            <a:gdLst>
              <a:gd name="connsiteX0" fmla="*/ 0 w 6689725"/>
              <a:gd name="connsiteY0" fmla="*/ 0 h 6858000"/>
              <a:gd name="connsiteX1" fmla="*/ 2727845 w 6689725"/>
              <a:gd name="connsiteY1" fmla="*/ 0 h 6858000"/>
              <a:gd name="connsiteX2" fmla="*/ 3515434 w 6689725"/>
              <a:gd name="connsiteY2" fmla="*/ 0 h 6858000"/>
              <a:gd name="connsiteX3" fmla="*/ 6243279 w 6689725"/>
              <a:gd name="connsiteY3" fmla="*/ 0 h 6858000"/>
              <a:gd name="connsiteX4" fmla="*/ 6294652 w 6689725"/>
              <a:gd name="connsiteY4" fmla="*/ 173227 h 6858000"/>
              <a:gd name="connsiteX5" fmla="*/ 6689725 w 6689725"/>
              <a:gd name="connsiteY5" fmla="*/ 3232151 h 6858000"/>
              <a:gd name="connsiteX6" fmla="*/ 6223670 w 6689725"/>
              <a:gd name="connsiteY6" fmla="*/ 6530422 h 6858000"/>
              <a:gd name="connsiteX7" fmla="*/ 6110353 w 6689725"/>
              <a:gd name="connsiteY7" fmla="*/ 6858000 h 6858000"/>
              <a:gd name="connsiteX8" fmla="*/ 3382508 w 6689725"/>
              <a:gd name="connsiteY8" fmla="*/ 6858000 h 6858000"/>
              <a:gd name="connsiteX9" fmla="*/ 2727845 w 6689725"/>
              <a:gd name="connsiteY9" fmla="*/ 6858000 h 6858000"/>
              <a:gd name="connsiteX10" fmla="*/ 0 w 6689725"/>
              <a:gd name="connsiteY10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</a:cxnLst>
            <a:rect l="l" t="t" r="r" b="b"/>
            <a:pathLst>
              <a:path w="6689725" h="6858000">
                <a:moveTo>
                  <a:pt x="0" y="0"/>
                </a:moveTo>
                <a:lnTo>
                  <a:pt x="2727845" y="0"/>
                </a:lnTo>
                <a:lnTo>
                  <a:pt x="3515434" y="0"/>
                </a:lnTo>
                <a:lnTo>
                  <a:pt x="6243279" y="0"/>
                </a:lnTo>
                <a:lnTo>
                  <a:pt x="6294652" y="173227"/>
                </a:lnTo>
                <a:cubicBezTo>
                  <a:pt x="6545355" y="1065161"/>
                  <a:pt x="6689725" y="2112210"/>
                  <a:pt x="6689725" y="3232151"/>
                </a:cubicBezTo>
                <a:cubicBezTo>
                  <a:pt x="6689725" y="4453905"/>
                  <a:pt x="6517913" y="5588912"/>
                  <a:pt x="6223670" y="6530422"/>
                </a:cubicBezTo>
                <a:lnTo>
                  <a:pt x="6110353" y="6858000"/>
                </a:lnTo>
                <a:lnTo>
                  <a:pt x="3382508" y="6858000"/>
                </a:lnTo>
                <a:lnTo>
                  <a:pt x="2727845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accent3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B1C8332-3BAC-4AF5-9D72-ED43E56AFB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21F79131-C817-4EAF-B3BC-6511779B5E04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5D9EA0B-D15F-4530-A940-3EF93AFBD5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740" y="6453983"/>
            <a:ext cx="4162352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endParaRPr lang="en-GB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A844E65C-7F2A-4B3C-B4CA-CD99C8F8269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86691" y="124621"/>
            <a:ext cx="7759879" cy="1027904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Your main outtake goes here</a:t>
            </a:r>
            <a:endParaRPr lang="en-GB" dirty="0"/>
          </a:p>
        </p:txBody>
      </p:sp>
      <p:sp>
        <p:nvSpPr>
          <p:cNvPr id="14" name="Freeform: Shape 13">
            <a:extLst>
              <a:ext uri="{FF2B5EF4-FFF2-40B4-BE49-F238E27FC236}">
                <a16:creationId xmlns:a16="http://schemas.microsoft.com/office/drawing/2014/main" id="{24F0EBD5-A8AC-4655-92AB-B6781C217C72}"/>
              </a:ext>
            </a:extLst>
          </p:cNvPr>
          <p:cNvSpPr/>
          <p:nvPr/>
        </p:nvSpPr>
        <p:spPr>
          <a:xfrm>
            <a:off x="4395727" y="6319045"/>
            <a:ext cx="7037118" cy="538955"/>
          </a:xfrm>
          <a:custGeom>
            <a:avLst/>
            <a:gdLst>
              <a:gd name="connsiteX0" fmla="*/ 3518559 w 7037118"/>
              <a:gd name="connsiteY0" fmla="*/ 0 h 538955"/>
              <a:gd name="connsiteX1" fmla="*/ 6992833 w 7037118"/>
              <a:gd name="connsiteY1" fmla="*/ 523794 h 538955"/>
              <a:gd name="connsiteX2" fmla="*/ 7037118 w 7037118"/>
              <a:gd name="connsiteY2" fmla="*/ 538955 h 538955"/>
              <a:gd name="connsiteX3" fmla="*/ 0 w 7037118"/>
              <a:gd name="connsiteY3" fmla="*/ 538955 h 538955"/>
              <a:gd name="connsiteX4" fmla="*/ 44285 w 7037118"/>
              <a:gd name="connsiteY4" fmla="*/ 523794 h 538955"/>
              <a:gd name="connsiteX5" fmla="*/ 3518559 w 7037118"/>
              <a:gd name="connsiteY5" fmla="*/ 0 h 53895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7037118" h="538955">
                <a:moveTo>
                  <a:pt x="3518559" y="0"/>
                </a:moveTo>
                <a:cubicBezTo>
                  <a:pt x="4776525" y="0"/>
                  <a:pt x="5960059" y="189747"/>
                  <a:pt x="6992833" y="523794"/>
                </a:cubicBezTo>
                <a:lnTo>
                  <a:pt x="7037118" y="538955"/>
                </a:lnTo>
                <a:lnTo>
                  <a:pt x="0" y="538955"/>
                </a:lnTo>
                <a:lnTo>
                  <a:pt x="44285" y="523794"/>
                </a:lnTo>
                <a:cubicBezTo>
                  <a:pt x="1077059" y="189747"/>
                  <a:pt x="2260593" y="0"/>
                  <a:pt x="3518559" y="0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F616ABD4-E53B-49F8-A193-5F9370BFBCD4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92086" y="1274098"/>
            <a:ext cx="7754483" cy="785816"/>
          </a:xfrm>
        </p:spPr>
        <p:txBody>
          <a:bodyPr/>
          <a:lstStyle>
            <a:lvl1pPr>
              <a:defRPr sz="2000">
                <a:solidFill>
                  <a:schemeClr val="bg1"/>
                </a:solidFill>
                <a:latin typeface="+mn-lt"/>
              </a:defRPr>
            </a:lvl1pPr>
            <a:lvl2pPr>
              <a:buClr>
                <a:schemeClr val="bg1"/>
              </a:buClr>
              <a:defRPr sz="2000">
                <a:solidFill>
                  <a:schemeClr val="bg1"/>
                </a:solidFill>
                <a:latin typeface="+mn-lt"/>
              </a:defRPr>
            </a:lvl2pPr>
            <a:lvl3pPr>
              <a:buClr>
                <a:schemeClr val="bg1"/>
              </a:buClr>
              <a:defRPr sz="1800">
                <a:solidFill>
                  <a:schemeClr val="bg1"/>
                </a:solidFill>
                <a:latin typeface="+mn-lt"/>
              </a:defRPr>
            </a:lvl3pPr>
            <a:lvl4pPr>
              <a:buClr>
                <a:schemeClr val="bg1"/>
              </a:buClr>
              <a:defRPr sz="1600">
                <a:solidFill>
                  <a:schemeClr val="bg1"/>
                </a:solidFill>
                <a:latin typeface="+mn-lt"/>
              </a:defRPr>
            </a:lvl4pPr>
            <a:lvl5pPr>
              <a:buClr>
                <a:schemeClr val="bg1"/>
              </a:buClr>
              <a:defRPr sz="1400">
                <a:solidFill>
                  <a:schemeClr val="bg1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sub-outtake goes here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pic>
        <p:nvPicPr>
          <p:cNvPr id="11" name="Graphic 10">
            <a:extLst>
              <a:ext uri="{FF2B5EF4-FFF2-40B4-BE49-F238E27FC236}">
                <a16:creationId xmlns:a16="http://schemas.microsoft.com/office/drawing/2014/main" id="{EF8D32CB-3788-43D5-AE8B-7A73C83BBC75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1729067" y="223840"/>
            <a:ext cx="229138" cy="2762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57016931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5_Teal Reverse 3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7739F483-22E9-4E90-8DCA-9B088C3097DC}"/>
              </a:ext>
            </a:extLst>
          </p:cNvPr>
          <p:cNvSpPr/>
          <p:nvPr/>
        </p:nvSpPr>
        <p:spPr>
          <a:xfrm>
            <a:off x="0" y="0"/>
            <a:ext cx="9347200" cy="6858000"/>
          </a:xfrm>
          <a:custGeom>
            <a:avLst/>
            <a:gdLst>
              <a:gd name="connsiteX0" fmla="*/ 0 w 6689725"/>
              <a:gd name="connsiteY0" fmla="*/ 0 h 6858000"/>
              <a:gd name="connsiteX1" fmla="*/ 2727845 w 6689725"/>
              <a:gd name="connsiteY1" fmla="*/ 0 h 6858000"/>
              <a:gd name="connsiteX2" fmla="*/ 3515434 w 6689725"/>
              <a:gd name="connsiteY2" fmla="*/ 0 h 6858000"/>
              <a:gd name="connsiteX3" fmla="*/ 6243279 w 6689725"/>
              <a:gd name="connsiteY3" fmla="*/ 0 h 6858000"/>
              <a:gd name="connsiteX4" fmla="*/ 6294652 w 6689725"/>
              <a:gd name="connsiteY4" fmla="*/ 173227 h 6858000"/>
              <a:gd name="connsiteX5" fmla="*/ 6689725 w 6689725"/>
              <a:gd name="connsiteY5" fmla="*/ 3232151 h 6858000"/>
              <a:gd name="connsiteX6" fmla="*/ 6223670 w 6689725"/>
              <a:gd name="connsiteY6" fmla="*/ 6530422 h 6858000"/>
              <a:gd name="connsiteX7" fmla="*/ 6110353 w 6689725"/>
              <a:gd name="connsiteY7" fmla="*/ 6858000 h 6858000"/>
              <a:gd name="connsiteX8" fmla="*/ 3382508 w 6689725"/>
              <a:gd name="connsiteY8" fmla="*/ 6858000 h 6858000"/>
              <a:gd name="connsiteX9" fmla="*/ 2727845 w 6689725"/>
              <a:gd name="connsiteY9" fmla="*/ 6858000 h 6858000"/>
              <a:gd name="connsiteX10" fmla="*/ 0 w 6689725"/>
              <a:gd name="connsiteY10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</a:cxnLst>
            <a:rect l="l" t="t" r="r" b="b"/>
            <a:pathLst>
              <a:path w="6689725" h="6858000">
                <a:moveTo>
                  <a:pt x="0" y="0"/>
                </a:moveTo>
                <a:lnTo>
                  <a:pt x="2727845" y="0"/>
                </a:lnTo>
                <a:lnTo>
                  <a:pt x="3515434" y="0"/>
                </a:lnTo>
                <a:lnTo>
                  <a:pt x="6243279" y="0"/>
                </a:lnTo>
                <a:lnTo>
                  <a:pt x="6294652" y="173227"/>
                </a:lnTo>
                <a:cubicBezTo>
                  <a:pt x="6545355" y="1065161"/>
                  <a:pt x="6689725" y="2112210"/>
                  <a:pt x="6689725" y="3232151"/>
                </a:cubicBezTo>
                <a:cubicBezTo>
                  <a:pt x="6689725" y="4453905"/>
                  <a:pt x="6517913" y="5588912"/>
                  <a:pt x="6223670" y="6530422"/>
                </a:cubicBezTo>
                <a:lnTo>
                  <a:pt x="6110353" y="6858000"/>
                </a:lnTo>
                <a:lnTo>
                  <a:pt x="3382508" y="6858000"/>
                </a:lnTo>
                <a:lnTo>
                  <a:pt x="2727845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B1C8332-3BAC-4AF5-9D72-ED43E56AFB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21F79131-C817-4EAF-B3BC-6511779B5E04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5D9EA0B-D15F-4530-A940-3EF93AFBD5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740" y="6453983"/>
            <a:ext cx="4162352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endParaRPr lang="en-GB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A844E65C-7F2A-4B3C-B4CA-CD99C8F8269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86691" y="124621"/>
            <a:ext cx="7759879" cy="1027904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Your main outtake goes here</a:t>
            </a:r>
            <a:endParaRPr lang="en-GB" dirty="0"/>
          </a:p>
        </p:txBody>
      </p:sp>
      <p:sp>
        <p:nvSpPr>
          <p:cNvPr id="14" name="Freeform: Shape 13">
            <a:extLst>
              <a:ext uri="{FF2B5EF4-FFF2-40B4-BE49-F238E27FC236}">
                <a16:creationId xmlns:a16="http://schemas.microsoft.com/office/drawing/2014/main" id="{24F0EBD5-A8AC-4655-92AB-B6781C217C72}"/>
              </a:ext>
            </a:extLst>
          </p:cNvPr>
          <p:cNvSpPr/>
          <p:nvPr/>
        </p:nvSpPr>
        <p:spPr>
          <a:xfrm>
            <a:off x="4395727" y="6319045"/>
            <a:ext cx="7037118" cy="538955"/>
          </a:xfrm>
          <a:custGeom>
            <a:avLst/>
            <a:gdLst>
              <a:gd name="connsiteX0" fmla="*/ 3518559 w 7037118"/>
              <a:gd name="connsiteY0" fmla="*/ 0 h 538955"/>
              <a:gd name="connsiteX1" fmla="*/ 6992833 w 7037118"/>
              <a:gd name="connsiteY1" fmla="*/ 523794 h 538955"/>
              <a:gd name="connsiteX2" fmla="*/ 7037118 w 7037118"/>
              <a:gd name="connsiteY2" fmla="*/ 538955 h 538955"/>
              <a:gd name="connsiteX3" fmla="*/ 0 w 7037118"/>
              <a:gd name="connsiteY3" fmla="*/ 538955 h 538955"/>
              <a:gd name="connsiteX4" fmla="*/ 44285 w 7037118"/>
              <a:gd name="connsiteY4" fmla="*/ 523794 h 538955"/>
              <a:gd name="connsiteX5" fmla="*/ 3518559 w 7037118"/>
              <a:gd name="connsiteY5" fmla="*/ 0 h 53895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7037118" h="538955">
                <a:moveTo>
                  <a:pt x="3518559" y="0"/>
                </a:moveTo>
                <a:cubicBezTo>
                  <a:pt x="4776525" y="0"/>
                  <a:pt x="5960059" y="189747"/>
                  <a:pt x="6992833" y="523794"/>
                </a:cubicBezTo>
                <a:lnTo>
                  <a:pt x="7037118" y="538955"/>
                </a:lnTo>
                <a:lnTo>
                  <a:pt x="0" y="538955"/>
                </a:lnTo>
                <a:lnTo>
                  <a:pt x="44285" y="523794"/>
                </a:lnTo>
                <a:cubicBezTo>
                  <a:pt x="1077059" y="189747"/>
                  <a:pt x="2260593" y="0"/>
                  <a:pt x="3518559" y="0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F616ABD4-E53B-49F8-A193-5F9370BFBCD4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92086" y="1274098"/>
            <a:ext cx="7754483" cy="785816"/>
          </a:xfrm>
        </p:spPr>
        <p:txBody>
          <a:bodyPr/>
          <a:lstStyle>
            <a:lvl1pPr>
              <a:defRPr sz="2000">
                <a:solidFill>
                  <a:schemeClr val="bg1"/>
                </a:solidFill>
                <a:latin typeface="+mn-lt"/>
              </a:defRPr>
            </a:lvl1pPr>
            <a:lvl2pPr>
              <a:buClr>
                <a:schemeClr val="bg1"/>
              </a:buClr>
              <a:defRPr sz="2000">
                <a:solidFill>
                  <a:schemeClr val="bg1"/>
                </a:solidFill>
                <a:latin typeface="+mn-lt"/>
              </a:defRPr>
            </a:lvl2pPr>
            <a:lvl3pPr>
              <a:buClr>
                <a:schemeClr val="bg1"/>
              </a:buClr>
              <a:defRPr sz="1800">
                <a:solidFill>
                  <a:schemeClr val="bg1"/>
                </a:solidFill>
                <a:latin typeface="+mn-lt"/>
              </a:defRPr>
            </a:lvl3pPr>
            <a:lvl4pPr>
              <a:buClr>
                <a:schemeClr val="bg1"/>
              </a:buClr>
              <a:defRPr sz="1600">
                <a:solidFill>
                  <a:schemeClr val="bg1"/>
                </a:solidFill>
                <a:latin typeface="+mn-lt"/>
              </a:defRPr>
            </a:lvl4pPr>
            <a:lvl5pPr>
              <a:buClr>
                <a:schemeClr val="bg1"/>
              </a:buClr>
              <a:defRPr sz="1400">
                <a:solidFill>
                  <a:schemeClr val="bg1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sub-outtake goes here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pic>
        <p:nvPicPr>
          <p:cNvPr id="11" name="Graphic 10">
            <a:extLst>
              <a:ext uri="{FF2B5EF4-FFF2-40B4-BE49-F238E27FC236}">
                <a16:creationId xmlns:a16="http://schemas.microsoft.com/office/drawing/2014/main" id="{EF8D32CB-3788-43D5-AE8B-7A73C83BBC75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1729067" y="223840"/>
            <a:ext cx="229138" cy="2762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88535890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Title 1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" name="Freeform: Shape 27">
            <a:extLst>
              <a:ext uri="{FF2B5EF4-FFF2-40B4-BE49-F238E27FC236}">
                <a16:creationId xmlns:a16="http://schemas.microsoft.com/office/drawing/2014/main" id="{FAA34CEA-9F9B-4571-9801-B0A036646483}"/>
              </a:ext>
            </a:extLst>
          </p:cNvPr>
          <p:cNvSpPr/>
          <p:nvPr/>
        </p:nvSpPr>
        <p:spPr>
          <a:xfrm>
            <a:off x="1816100" y="0"/>
            <a:ext cx="8177578" cy="6857999"/>
          </a:xfrm>
          <a:custGeom>
            <a:avLst/>
            <a:gdLst>
              <a:gd name="connsiteX0" fmla="*/ 1286093 w 8177578"/>
              <a:gd name="connsiteY0" fmla="*/ 0 h 6857999"/>
              <a:gd name="connsiteX1" fmla="*/ 6933083 w 8177578"/>
              <a:gd name="connsiteY1" fmla="*/ 0 h 6857999"/>
              <a:gd name="connsiteX2" fmla="*/ 6382761 w 8177578"/>
              <a:gd name="connsiteY2" fmla="*/ 1175282 h 6857999"/>
              <a:gd name="connsiteX3" fmla="*/ 5097153 w 8177578"/>
              <a:gd name="connsiteY3" fmla="*/ 837518 h 6857999"/>
              <a:gd name="connsiteX4" fmla="*/ 4995473 w 8177578"/>
              <a:gd name="connsiteY4" fmla="*/ 843362 h 6857999"/>
              <a:gd name="connsiteX5" fmla="*/ 3361340 w 8177578"/>
              <a:gd name="connsiteY5" fmla="*/ 1518662 h 6857999"/>
              <a:gd name="connsiteX6" fmla="*/ 3195971 w 8177578"/>
              <a:gd name="connsiteY6" fmla="*/ 5177616 h 6857999"/>
              <a:gd name="connsiteX7" fmla="*/ 6854930 w 8177578"/>
              <a:gd name="connsiteY7" fmla="*/ 5342984 h 6857999"/>
              <a:gd name="connsiteX8" fmla="*/ 8177578 w 8177578"/>
              <a:gd name="connsiteY8" fmla="*/ 6857999 h 6857999"/>
              <a:gd name="connsiteX9" fmla="*/ 1341290 w 8177578"/>
              <a:gd name="connsiteY9" fmla="*/ 6857999 h 6857999"/>
              <a:gd name="connsiteX10" fmla="*/ 1274222 w 8177578"/>
              <a:gd name="connsiteY10" fmla="*/ 6785201 h 6857999"/>
              <a:gd name="connsiteX11" fmla="*/ 1044489 w 8177578"/>
              <a:gd name="connsiteY11" fmla="*/ 286741 h 685799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</a:cxnLst>
            <a:rect l="l" t="t" r="r" b="b"/>
            <a:pathLst>
              <a:path w="8177578" h="6857999">
                <a:moveTo>
                  <a:pt x="1286093" y="0"/>
                </a:moveTo>
                <a:lnTo>
                  <a:pt x="6933083" y="0"/>
                </a:lnTo>
                <a:lnTo>
                  <a:pt x="6382761" y="1175282"/>
                </a:lnTo>
                <a:cubicBezTo>
                  <a:pt x="5991237" y="951956"/>
                  <a:pt x="5547886" y="835476"/>
                  <a:pt x="5097153" y="837518"/>
                </a:cubicBezTo>
                <a:cubicBezTo>
                  <a:pt x="5063259" y="837518"/>
                  <a:pt x="5029366" y="843362"/>
                  <a:pt x="4995473" y="843362"/>
                </a:cubicBezTo>
                <a:cubicBezTo>
                  <a:pt x="4388409" y="869795"/>
                  <a:pt x="3809966" y="1108834"/>
                  <a:pt x="3361340" y="1518662"/>
                </a:cubicBezTo>
                <a:cubicBezTo>
                  <a:pt x="2305280" y="2483389"/>
                  <a:pt x="2231242" y="4121559"/>
                  <a:pt x="3195971" y="5177616"/>
                </a:cubicBezTo>
                <a:cubicBezTo>
                  <a:pt x="4160699" y="6233674"/>
                  <a:pt x="5798871" y="6307711"/>
                  <a:pt x="6854930" y="5342984"/>
                </a:cubicBezTo>
                <a:lnTo>
                  <a:pt x="8177578" y="6857999"/>
                </a:lnTo>
                <a:lnTo>
                  <a:pt x="1341290" y="6857999"/>
                </a:lnTo>
                <a:lnTo>
                  <a:pt x="1274222" y="6785201"/>
                </a:lnTo>
                <a:cubicBezTo>
                  <a:pt x="-363669" y="4914619"/>
                  <a:pt x="-403350" y="2192141"/>
                  <a:pt x="1044489" y="286741"/>
                </a:cubicBezTo>
                <a:close/>
              </a:path>
            </a:pathLst>
          </a:custGeom>
          <a:solidFill>
            <a:schemeClr val="bg1">
              <a:alpha val="10000"/>
            </a:schemeClr>
          </a:solidFill>
          <a:ln w="10490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endParaRPr lang="en-GB"/>
          </a:p>
        </p:txBody>
      </p:sp>
      <p:sp>
        <p:nvSpPr>
          <p:cNvPr id="26" name="Freeform: Shape 25">
            <a:extLst>
              <a:ext uri="{FF2B5EF4-FFF2-40B4-BE49-F238E27FC236}">
                <a16:creationId xmlns:a16="http://schemas.microsoft.com/office/drawing/2014/main" id="{0DEAD142-D811-4CAA-B2A1-DD77EAB20B69}"/>
              </a:ext>
            </a:extLst>
          </p:cNvPr>
          <p:cNvSpPr/>
          <p:nvPr/>
        </p:nvSpPr>
        <p:spPr>
          <a:xfrm>
            <a:off x="1" y="314662"/>
            <a:ext cx="3677571" cy="2925622"/>
          </a:xfrm>
          <a:custGeom>
            <a:avLst/>
            <a:gdLst>
              <a:gd name="connsiteX0" fmla="*/ 1296795 w 3677571"/>
              <a:gd name="connsiteY0" fmla="*/ 7 h 2925622"/>
              <a:gd name="connsiteX1" fmla="*/ 3677571 w 3677571"/>
              <a:gd name="connsiteY1" fmla="*/ 577271 h 2925622"/>
              <a:gd name="connsiteX2" fmla="*/ 2585354 w 3677571"/>
              <a:gd name="connsiteY2" fmla="*/ 2909839 h 2925622"/>
              <a:gd name="connsiteX3" fmla="*/ 1292093 w 3677571"/>
              <a:gd name="connsiteY3" fmla="*/ 2570065 h 2925622"/>
              <a:gd name="connsiteX4" fmla="*/ 1189808 w 3677571"/>
              <a:gd name="connsiteY4" fmla="*/ 2575944 h 2925622"/>
              <a:gd name="connsiteX5" fmla="*/ 103380 w 3677571"/>
              <a:gd name="connsiteY5" fmla="*/ 2866160 h 2925622"/>
              <a:gd name="connsiteX6" fmla="*/ 0 w 3677571"/>
              <a:gd name="connsiteY6" fmla="*/ 2925622 h 2925622"/>
              <a:gd name="connsiteX7" fmla="*/ 0 w 3677571"/>
              <a:gd name="connsiteY7" fmla="*/ 170258 h 2925622"/>
              <a:gd name="connsiteX8" fmla="*/ 213516 w 3677571"/>
              <a:gd name="connsiteY8" fmla="*/ 115175 h 2925622"/>
              <a:gd name="connsiteX9" fmla="*/ 1061657 w 3677571"/>
              <a:gd name="connsiteY9" fmla="*/ 5886 h 2925622"/>
              <a:gd name="connsiteX10" fmla="*/ 1296795 w 3677571"/>
              <a:gd name="connsiteY10" fmla="*/ 7 h 292562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</a:cxnLst>
            <a:rect l="l" t="t" r="r" b="b"/>
            <a:pathLst>
              <a:path w="3677571" h="2925622">
                <a:moveTo>
                  <a:pt x="1296795" y="7"/>
                </a:moveTo>
                <a:cubicBezTo>
                  <a:pt x="2125204" y="-1333"/>
                  <a:pt x="2941774" y="196660"/>
                  <a:pt x="3677571" y="577271"/>
                </a:cubicBezTo>
                <a:lnTo>
                  <a:pt x="2585354" y="2909839"/>
                </a:lnTo>
                <a:cubicBezTo>
                  <a:pt x="2191500" y="2685184"/>
                  <a:pt x="1745509" y="2568010"/>
                  <a:pt x="1292093" y="2570065"/>
                </a:cubicBezTo>
                <a:cubicBezTo>
                  <a:pt x="1257998" y="2570065"/>
                  <a:pt x="1223902" y="2575944"/>
                  <a:pt x="1189808" y="2575944"/>
                </a:cubicBezTo>
                <a:cubicBezTo>
                  <a:pt x="808134" y="2592562"/>
                  <a:pt x="437707" y="2692725"/>
                  <a:pt x="103380" y="2866160"/>
                </a:cubicBezTo>
                <a:lnTo>
                  <a:pt x="0" y="2925622"/>
                </a:lnTo>
                <a:lnTo>
                  <a:pt x="0" y="170258"/>
                </a:lnTo>
                <a:lnTo>
                  <a:pt x="213516" y="115175"/>
                </a:lnTo>
                <a:cubicBezTo>
                  <a:pt x="491286" y="55623"/>
                  <a:pt x="774905" y="18835"/>
                  <a:pt x="1061657" y="5886"/>
                </a:cubicBezTo>
                <a:cubicBezTo>
                  <a:pt x="1142780" y="7"/>
                  <a:pt x="1220376" y="7"/>
                  <a:pt x="1296795" y="7"/>
                </a:cubicBezTo>
                <a:close/>
              </a:path>
            </a:pathLst>
          </a:custGeom>
          <a:solidFill>
            <a:schemeClr val="tx1"/>
          </a:solidFill>
          <a:ln w="104905" cap="flat">
            <a:noFill/>
            <a:prstDash val="solid"/>
            <a:miter/>
          </a:ln>
        </p:spPr>
        <p:txBody>
          <a:bodyPr rtlCol="0" anchor="ctr"/>
          <a:lstStyle/>
          <a:p>
            <a:endParaRPr lang="en-GB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A844E65C-7F2A-4B3C-B4CA-CD99C8F8269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29592" y="3683160"/>
            <a:ext cx="5734048" cy="1589879"/>
          </a:xfrm>
        </p:spPr>
        <p:txBody>
          <a:bodyPr anchor="b"/>
          <a:lstStyle>
            <a:lvl1pPr>
              <a:lnSpc>
                <a:spcPct val="80000"/>
              </a:lnSpc>
              <a:defRPr sz="5500" b="0">
                <a:latin typeface="+mj-lt"/>
              </a:defRPr>
            </a:lvl1pPr>
          </a:lstStyle>
          <a:p>
            <a:r>
              <a:rPr lang="en-US" dirty="0"/>
              <a:t>Report title</a:t>
            </a:r>
            <a:endParaRPr lang="en-GB" dirty="0"/>
          </a:p>
        </p:txBody>
      </p:sp>
      <p:cxnSp>
        <p:nvCxnSpPr>
          <p:cNvPr id="8" name="Straight Connector 7">
            <a:extLst>
              <a:ext uri="{FF2B5EF4-FFF2-40B4-BE49-F238E27FC236}">
                <a16:creationId xmlns:a16="http://schemas.microsoft.com/office/drawing/2014/main" id="{571572C5-E45B-48D4-A214-8259DE3EEFE0}"/>
              </a:ext>
            </a:extLst>
          </p:cNvPr>
          <p:cNvCxnSpPr/>
          <p:nvPr/>
        </p:nvCxnSpPr>
        <p:spPr>
          <a:xfrm>
            <a:off x="721360" y="5668645"/>
            <a:ext cx="1363980" cy="0"/>
          </a:xfrm>
          <a:prstGeom prst="lin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" name="Text Placeholder 9">
            <a:extLst>
              <a:ext uri="{FF2B5EF4-FFF2-40B4-BE49-F238E27FC236}">
                <a16:creationId xmlns:a16="http://schemas.microsoft.com/office/drawing/2014/main" id="{566642A0-38F2-4C0B-90ED-E02F161F66C5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630424" y="5753100"/>
            <a:ext cx="2323279" cy="311147"/>
          </a:xfrm>
        </p:spPr>
        <p:txBody>
          <a:bodyPr/>
          <a:lstStyle>
            <a:lvl1pPr>
              <a:defRPr sz="1800" b="1">
                <a:latin typeface="+mn-lt"/>
              </a:defRPr>
            </a:lvl1pPr>
          </a:lstStyle>
          <a:p>
            <a:pPr lvl="0"/>
            <a:r>
              <a:rPr lang="en-US" dirty="0"/>
              <a:t>Month – Month 2020</a:t>
            </a:r>
            <a:endParaRPr lang="en-GB" dirty="0"/>
          </a:p>
        </p:txBody>
      </p:sp>
      <p:sp>
        <p:nvSpPr>
          <p:cNvPr id="12" name="Text Placeholder 11">
            <a:extLst>
              <a:ext uri="{FF2B5EF4-FFF2-40B4-BE49-F238E27FC236}">
                <a16:creationId xmlns:a16="http://schemas.microsoft.com/office/drawing/2014/main" id="{05096E96-1823-49B8-AF26-379279CCACA3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631031" y="6042821"/>
            <a:ext cx="2322672" cy="236535"/>
          </a:xfrm>
        </p:spPr>
        <p:txBody>
          <a:bodyPr/>
          <a:lstStyle>
            <a:lvl1pPr>
              <a:defRPr sz="1400">
                <a:latin typeface="+mn-lt"/>
              </a:defRPr>
            </a:lvl1pPr>
          </a:lstStyle>
          <a:p>
            <a:pPr lvl="0"/>
            <a:r>
              <a:rPr lang="en-GB" dirty="0"/>
              <a:t>JOB REF / 123456</a:t>
            </a:r>
          </a:p>
        </p:txBody>
      </p:sp>
      <p:sp>
        <p:nvSpPr>
          <p:cNvPr id="16" name="Picture Placeholder 15">
            <a:extLst>
              <a:ext uri="{FF2B5EF4-FFF2-40B4-BE49-F238E27FC236}">
                <a16:creationId xmlns:a16="http://schemas.microsoft.com/office/drawing/2014/main" id="{8B86D565-51DB-43C7-BF47-D508475C7E69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>
          <a:xfrm>
            <a:off x="7036752" y="-1"/>
            <a:ext cx="5155248" cy="6857989"/>
          </a:xfrm>
          <a:custGeom>
            <a:avLst/>
            <a:gdLst>
              <a:gd name="connsiteX0" fmla="*/ 1404372 w 5155248"/>
              <a:gd name="connsiteY0" fmla="*/ 0 h 6851650"/>
              <a:gd name="connsiteX1" fmla="*/ 5155248 w 5155248"/>
              <a:gd name="connsiteY1" fmla="*/ 0 h 6851650"/>
              <a:gd name="connsiteX2" fmla="*/ 5155248 w 5155248"/>
              <a:gd name="connsiteY2" fmla="*/ 6851650 h 6851650"/>
              <a:gd name="connsiteX3" fmla="*/ 1360617 w 5155248"/>
              <a:gd name="connsiteY3" fmla="*/ 6851650 h 6851650"/>
              <a:gd name="connsiteX4" fmla="*/ 1298656 w 5155248"/>
              <a:gd name="connsiteY4" fmla="*/ 6788705 h 6851650"/>
              <a:gd name="connsiteX5" fmla="*/ 0 w 5155248"/>
              <a:gd name="connsiteY5" fmla="*/ 3448050 h 6851650"/>
              <a:gd name="connsiteX6" fmla="*/ 1298656 w 5155248"/>
              <a:gd name="connsiteY6" fmla="*/ 107395 h 685165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5155248" h="6851650">
                <a:moveTo>
                  <a:pt x="1404372" y="0"/>
                </a:moveTo>
                <a:lnTo>
                  <a:pt x="5155248" y="0"/>
                </a:lnTo>
                <a:lnTo>
                  <a:pt x="5155248" y="6851650"/>
                </a:lnTo>
                <a:lnTo>
                  <a:pt x="1360617" y="6851650"/>
                </a:lnTo>
                <a:lnTo>
                  <a:pt x="1298656" y="6788705"/>
                </a:lnTo>
                <a:cubicBezTo>
                  <a:pt x="496280" y="5933757"/>
                  <a:pt x="0" y="4752657"/>
                  <a:pt x="0" y="3448050"/>
                </a:cubicBezTo>
                <a:cubicBezTo>
                  <a:pt x="0" y="2143443"/>
                  <a:pt x="496280" y="962343"/>
                  <a:pt x="1298656" y="107395"/>
                </a:cubicBezTo>
                <a:close/>
              </a:path>
            </a:pathLst>
          </a:custGeom>
        </p:spPr>
        <p:txBody>
          <a:bodyPr wrap="square" anchor="ctr">
            <a:noAutofit/>
          </a:bodyPr>
          <a:lstStyle>
            <a:lvl1pPr algn="ctr">
              <a:defRPr/>
            </a:lvl1pPr>
          </a:lstStyle>
          <a:p>
            <a:r>
              <a:rPr lang="en-GB" dirty="0"/>
              <a:t>Click to insert image</a:t>
            </a:r>
          </a:p>
        </p:txBody>
      </p:sp>
      <p:pic>
        <p:nvPicPr>
          <p:cNvPr id="29" name="Picture 28" descr="A picture containing drawing&#10;&#10;Description automatically generated">
            <a:extLst>
              <a:ext uri="{FF2B5EF4-FFF2-40B4-BE49-F238E27FC236}">
                <a16:creationId xmlns:a16="http://schemas.microsoft.com/office/drawing/2014/main" id="{CD3BA017-6A70-4E35-85DA-AB1BD7296AA5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0464" y="1088202"/>
            <a:ext cx="1755873" cy="520586"/>
          </a:xfrm>
          <a:prstGeom prst="rect">
            <a:avLst/>
          </a:prstGeom>
        </p:spPr>
      </p:pic>
      <p:sp>
        <p:nvSpPr>
          <p:cNvPr id="31" name="Picture Placeholder 20">
            <a:extLst>
              <a:ext uri="{FF2B5EF4-FFF2-40B4-BE49-F238E27FC236}">
                <a16:creationId xmlns:a16="http://schemas.microsoft.com/office/drawing/2014/main" id="{8ACAEAA3-03B2-4254-8D91-5B5CBC187D5E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690563" y="1751390"/>
            <a:ext cx="1755775" cy="1040191"/>
          </a:xfrm>
        </p:spPr>
        <p:txBody>
          <a:bodyPr anchor="ctr"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r>
              <a:rPr lang="en-GB" dirty="0"/>
              <a:t>Click to insert logo</a:t>
            </a:r>
          </a:p>
        </p:txBody>
      </p:sp>
    </p:spTree>
    <p:extLst>
      <p:ext uri="{BB962C8B-B14F-4D97-AF65-F5344CB8AC3E}">
        <p14:creationId xmlns:p14="http://schemas.microsoft.com/office/powerpoint/2010/main" val="3363071370"/>
      </p:ext>
    </p:extLst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Chapter 4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Freeform: Shape 15">
            <a:extLst>
              <a:ext uri="{FF2B5EF4-FFF2-40B4-BE49-F238E27FC236}">
                <a16:creationId xmlns:a16="http://schemas.microsoft.com/office/drawing/2014/main" id="{58966FCD-1B3D-4C33-9EC4-2E6A15AB8CE5}"/>
              </a:ext>
            </a:extLst>
          </p:cNvPr>
          <p:cNvSpPr/>
          <p:nvPr/>
        </p:nvSpPr>
        <p:spPr>
          <a:xfrm>
            <a:off x="1007436" y="1867236"/>
            <a:ext cx="7461204" cy="4990763"/>
          </a:xfrm>
          <a:custGeom>
            <a:avLst/>
            <a:gdLst>
              <a:gd name="connsiteX0" fmla="*/ 5094516 w 7461204"/>
              <a:gd name="connsiteY0" fmla="*/ 7 h 4990763"/>
              <a:gd name="connsiteX1" fmla="*/ 7461204 w 7461204"/>
              <a:gd name="connsiteY1" fmla="*/ 573855 h 4990763"/>
              <a:gd name="connsiteX2" fmla="*/ 6375450 w 7461204"/>
              <a:gd name="connsiteY2" fmla="*/ 2892621 h 4990763"/>
              <a:gd name="connsiteX3" fmla="*/ 5089842 w 7461204"/>
              <a:gd name="connsiteY3" fmla="*/ 2554857 h 4990763"/>
              <a:gd name="connsiteX4" fmla="*/ 4988162 w 7461204"/>
              <a:gd name="connsiteY4" fmla="*/ 2560701 h 4990763"/>
              <a:gd name="connsiteX5" fmla="*/ 3354029 w 7461204"/>
              <a:gd name="connsiteY5" fmla="*/ 3236000 h 4990763"/>
              <a:gd name="connsiteX6" fmla="*/ 2536597 w 7461204"/>
              <a:gd name="connsiteY6" fmla="*/ 4783768 h 4990763"/>
              <a:gd name="connsiteX7" fmla="*/ 2517318 w 7461204"/>
              <a:gd name="connsiteY7" fmla="*/ 4990763 h 4990763"/>
              <a:gd name="connsiteX8" fmla="*/ 0 w 7461204"/>
              <a:gd name="connsiteY8" fmla="*/ 4990763 h 4990763"/>
              <a:gd name="connsiteX9" fmla="*/ 4038 w 7461204"/>
              <a:gd name="connsiteY9" fmla="*/ 4772730 h 4990763"/>
              <a:gd name="connsiteX10" fmla="*/ 1748430 w 7461204"/>
              <a:gd name="connsiteY10" fmla="*/ 1242371 h 4990763"/>
              <a:gd name="connsiteX11" fmla="*/ 1762455 w 7461204"/>
              <a:gd name="connsiteY11" fmla="*/ 1229515 h 4990763"/>
              <a:gd name="connsiteX12" fmla="*/ 4860770 w 7461204"/>
              <a:gd name="connsiteY12" fmla="*/ 5851 h 4990763"/>
              <a:gd name="connsiteX13" fmla="*/ 5094516 w 7461204"/>
              <a:gd name="connsiteY13" fmla="*/ 7 h 499076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</a:cxnLst>
            <a:rect l="l" t="t" r="r" b="b"/>
            <a:pathLst>
              <a:path w="7461204" h="4990763">
                <a:moveTo>
                  <a:pt x="5094516" y="7"/>
                </a:moveTo>
                <a:cubicBezTo>
                  <a:pt x="5918023" y="-1325"/>
                  <a:pt x="6729761" y="195497"/>
                  <a:pt x="7461204" y="573855"/>
                </a:cubicBezTo>
                <a:lnTo>
                  <a:pt x="6375450" y="2892621"/>
                </a:lnTo>
                <a:cubicBezTo>
                  <a:pt x="5983926" y="2669295"/>
                  <a:pt x="5540575" y="2552815"/>
                  <a:pt x="5089842" y="2554857"/>
                </a:cubicBezTo>
                <a:cubicBezTo>
                  <a:pt x="5055948" y="2554857"/>
                  <a:pt x="5022056" y="2560701"/>
                  <a:pt x="4988162" y="2560701"/>
                </a:cubicBezTo>
                <a:cubicBezTo>
                  <a:pt x="4381099" y="2587133"/>
                  <a:pt x="3802655" y="2826173"/>
                  <a:pt x="3354029" y="3236000"/>
                </a:cubicBezTo>
                <a:cubicBezTo>
                  <a:pt x="2892003" y="3658069"/>
                  <a:pt x="2617942" y="4209038"/>
                  <a:pt x="2536597" y="4783768"/>
                </a:cubicBezTo>
                <a:lnTo>
                  <a:pt x="2517318" y="4990763"/>
                </a:lnTo>
                <a:lnTo>
                  <a:pt x="0" y="4990763"/>
                </a:lnTo>
                <a:lnTo>
                  <a:pt x="4038" y="4772730"/>
                </a:lnTo>
                <a:cubicBezTo>
                  <a:pt x="91176" y="3458897"/>
                  <a:pt x="679524" y="2178307"/>
                  <a:pt x="1748430" y="1242371"/>
                </a:cubicBezTo>
                <a:lnTo>
                  <a:pt x="1762455" y="1229515"/>
                </a:lnTo>
                <a:cubicBezTo>
                  <a:pt x="2630148" y="487990"/>
                  <a:pt x="3720551" y="57341"/>
                  <a:pt x="4860770" y="5851"/>
                </a:cubicBezTo>
                <a:cubicBezTo>
                  <a:pt x="4941413" y="7"/>
                  <a:pt x="5018550" y="7"/>
                  <a:pt x="5094516" y="7"/>
                </a:cubicBezTo>
                <a:close/>
              </a:path>
            </a:pathLst>
          </a:custGeom>
          <a:solidFill>
            <a:schemeClr val="bg1">
              <a:alpha val="10000"/>
            </a:schemeClr>
          </a:solidFill>
          <a:ln w="10490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endParaRPr lang="en-GB"/>
          </a:p>
        </p:txBody>
      </p:sp>
      <p:sp>
        <p:nvSpPr>
          <p:cNvPr id="14" name="Freeform: Shape 13">
            <a:extLst>
              <a:ext uri="{FF2B5EF4-FFF2-40B4-BE49-F238E27FC236}">
                <a16:creationId xmlns:a16="http://schemas.microsoft.com/office/drawing/2014/main" id="{021B3A1E-E9FC-4D1A-91C7-D110C59D7D08}"/>
              </a:ext>
            </a:extLst>
          </p:cNvPr>
          <p:cNvSpPr/>
          <p:nvPr/>
        </p:nvSpPr>
        <p:spPr>
          <a:xfrm>
            <a:off x="6019800" y="0"/>
            <a:ext cx="6172200" cy="6857999"/>
          </a:xfrm>
          <a:custGeom>
            <a:avLst/>
            <a:gdLst>
              <a:gd name="connsiteX0" fmla="*/ 997108 w 6172200"/>
              <a:gd name="connsiteY0" fmla="*/ 0 h 6857999"/>
              <a:gd name="connsiteX1" fmla="*/ 6172200 w 6172200"/>
              <a:gd name="connsiteY1" fmla="*/ 0 h 6857999"/>
              <a:gd name="connsiteX2" fmla="*/ 6172200 w 6172200"/>
              <a:gd name="connsiteY2" fmla="*/ 703762 h 6857999"/>
              <a:gd name="connsiteX3" fmla="*/ 6096379 w 6172200"/>
              <a:gd name="connsiteY3" fmla="*/ 669896 h 6857999"/>
              <a:gd name="connsiteX4" fmla="*/ 5110804 w 6172200"/>
              <a:gd name="connsiteY4" fmla="*/ 478901 h 6857999"/>
              <a:gd name="connsiteX5" fmla="*/ 5008852 w 6172200"/>
              <a:gd name="connsiteY5" fmla="*/ 484760 h 6857999"/>
              <a:gd name="connsiteX6" fmla="*/ 3370342 w 6172200"/>
              <a:gd name="connsiteY6" fmla="*/ 1161868 h 6857999"/>
              <a:gd name="connsiteX7" fmla="*/ 3204529 w 6172200"/>
              <a:gd name="connsiteY7" fmla="*/ 4830622 h 6857999"/>
              <a:gd name="connsiteX8" fmla="*/ 5989355 w 6172200"/>
              <a:gd name="connsiteY8" fmla="*/ 5527515 h 6857999"/>
              <a:gd name="connsiteX9" fmla="*/ 6172200 w 6172200"/>
              <a:gd name="connsiteY9" fmla="*/ 5452490 h 6857999"/>
              <a:gd name="connsiteX10" fmla="*/ 6172200 w 6172200"/>
              <a:gd name="connsiteY10" fmla="*/ 6857999 h 6857999"/>
              <a:gd name="connsiteX11" fmla="*/ 1685981 w 6172200"/>
              <a:gd name="connsiteY11" fmla="*/ 6857999 h 6857999"/>
              <a:gd name="connsiteX12" fmla="*/ 1645140 w 6172200"/>
              <a:gd name="connsiteY12" fmla="*/ 6821799 h 6857999"/>
              <a:gd name="connsiteX13" fmla="*/ 1277634 w 6172200"/>
              <a:gd name="connsiteY13" fmla="*/ 6442513 h 6857999"/>
              <a:gd name="connsiteX14" fmla="*/ 759074 w 6172200"/>
              <a:gd name="connsiteY14" fmla="*/ 347972 h 685799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6172200" h="6857999">
                <a:moveTo>
                  <a:pt x="997108" y="0"/>
                </a:moveTo>
                <a:lnTo>
                  <a:pt x="6172200" y="0"/>
                </a:lnTo>
                <a:lnTo>
                  <a:pt x="6172200" y="703762"/>
                </a:lnTo>
                <a:lnTo>
                  <a:pt x="6096379" y="669896"/>
                </a:lnTo>
                <a:cubicBezTo>
                  <a:pt x="5784551" y="542677"/>
                  <a:pt x="5449759" y="477365"/>
                  <a:pt x="5110804" y="478901"/>
                </a:cubicBezTo>
                <a:cubicBezTo>
                  <a:pt x="5076820" y="478901"/>
                  <a:pt x="5042836" y="484760"/>
                  <a:pt x="5008852" y="484760"/>
                </a:cubicBezTo>
                <a:cubicBezTo>
                  <a:pt x="4400162" y="511263"/>
                  <a:pt x="3820169" y="750943"/>
                  <a:pt x="3370342" y="1161868"/>
                </a:cubicBezTo>
                <a:cubicBezTo>
                  <a:pt x="2311454" y="2129180"/>
                  <a:pt x="2237217" y="3771736"/>
                  <a:pt x="3204529" y="4830622"/>
                </a:cubicBezTo>
                <a:cubicBezTo>
                  <a:pt x="3930014" y="5624787"/>
                  <a:pt x="5035324" y="5865086"/>
                  <a:pt x="5989355" y="5527515"/>
                </a:cubicBezTo>
                <a:lnTo>
                  <a:pt x="6172200" y="5452490"/>
                </a:lnTo>
                <a:lnTo>
                  <a:pt x="6172200" y="6857999"/>
                </a:lnTo>
                <a:lnTo>
                  <a:pt x="1685981" y="6857999"/>
                </a:lnTo>
                <a:lnTo>
                  <a:pt x="1645140" y="6821799"/>
                </a:lnTo>
                <a:cubicBezTo>
                  <a:pt x="1517645" y="6702926"/>
                  <a:pt x="1394940" y="6576484"/>
                  <a:pt x="1277634" y="6442513"/>
                </a:cubicBezTo>
                <a:cubicBezTo>
                  <a:pt x="-247337" y="4700892"/>
                  <a:pt x="-390571" y="2222760"/>
                  <a:pt x="759074" y="347972"/>
                </a:cubicBezTo>
                <a:close/>
              </a:path>
            </a:pathLst>
          </a:custGeom>
          <a:solidFill>
            <a:schemeClr val="accent1"/>
          </a:solidFill>
          <a:ln w="10490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endParaRPr lang="en-GB"/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2AE38CA0-BAFF-4376-B8C2-ABFA4D0DDB2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97693" y="2451847"/>
            <a:ext cx="4902153" cy="2215826"/>
          </a:xfrm>
        </p:spPr>
        <p:txBody>
          <a:bodyPr anchor="ctr"/>
          <a:lstStyle>
            <a:lvl1pPr>
              <a:lnSpc>
                <a:spcPct val="80000"/>
              </a:lnSpc>
              <a:defRPr sz="5000" b="0">
                <a:latin typeface="+mj-lt"/>
              </a:defRPr>
            </a:lvl1pPr>
          </a:lstStyle>
          <a:p>
            <a:r>
              <a:rPr lang="en-US" dirty="0"/>
              <a:t>Your main </a:t>
            </a:r>
            <a:br>
              <a:rPr lang="en-US" dirty="0"/>
            </a:br>
            <a:r>
              <a:rPr lang="en-US" dirty="0"/>
              <a:t>outtake goes </a:t>
            </a:r>
            <a:br>
              <a:rPr lang="en-US" dirty="0"/>
            </a:br>
            <a:r>
              <a:rPr lang="en-US" dirty="0"/>
              <a:t>here</a:t>
            </a:r>
            <a:endParaRPr lang="en-GB" dirty="0"/>
          </a:p>
        </p:txBody>
      </p:sp>
      <p:sp>
        <p:nvSpPr>
          <p:cNvPr id="20" name="Freeform: Shape 19">
            <a:extLst>
              <a:ext uri="{FF2B5EF4-FFF2-40B4-BE49-F238E27FC236}">
                <a16:creationId xmlns:a16="http://schemas.microsoft.com/office/drawing/2014/main" id="{221F8473-6CDD-49B4-8753-BB2C17386303}"/>
              </a:ext>
            </a:extLst>
          </p:cNvPr>
          <p:cNvSpPr/>
          <p:nvPr/>
        </p:nvSpPr>
        <p:spPr>
          <a:xfrm>
            <a:off x="9949466" y="0"/>
            <a:ext cx="2242534" cy="1469000"/>
          </a:xfrm>
          <a:custGeom>
            <a:avLst/>
            <a:gdLst>
              <a:gd name="connsiteX0" fmla="*/ 0 w 2242534"/>
              <a:gd name="connsiteY0" fmla="*/ 0 h 1469000"/>
              <a:gd name="connsiteX1" fmla="*/ 2242534 w 2242534"/>
              <a:gd name="connsiteY1" fmla="*/ 0 h 1469000"/>
              <a:gd name="connsiteX2" fmla="*/ 2242534 w 2242534"/>
              <a:gd name="connsiteY2" fmla="*/ 1468486 h 1469000"/>
              <a:gd name="connsiteX3" fmla="*/ 2227734 w 2242534"/>
              <a:gd name="connsiteY3" fmla="*/ 1469000 h 1469000"/>
              <a:gd name="connsiteX4" fmla="*/ 96650 w 2242534"/>
              <a:gd name="connsiteY4" fmla="*/ 200632 h 1469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242534" h="1469000">
                <a:moveTo>
                  <a:pt x="0" y="0"/>
                </a:moveTo>
                <a:lnTo>
                  <a:pt x="2242534" y="0"/>
                </a:lnTo>
                <a:lnTo>
                  <a:pt x="2242534" y="1468486"/>
                </a:lnTo>
                <a:lnTo>
                  <a:pt x="2227734" y="1469000"/>
                </a:lnTo>
                <a:cubicBezTo>
                  <a:pt x="1307504" y="1469000"/>
                  <a:pt x="507060" y="956129"/>
                  <a:pt x="96650" y="200632"/>
                </a:cubicBezTo>
                <a:close/>
              </a:path>
            </a:pathLst>
          </a:custGeom>
          <a:solidFill>
            <a:srgbClr val="13394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22" name="Text Placeholder 21">
            <a:extLst>
              <a:ext uri="{FF2B5EF4-FFF2-40B4-BE49-F238E27FC236}">
                <a16:creationId xmlns:a16="http://schemas.microsoft.com/office/drawing/2014/main" id="{8935710D-3414-4876-95DE-9D733273DB02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597694" y="715962"/>
            <a:ext cx="1443037" cy="1358900"/>
          </a:xfrm>
        </p:spPr>
        <p:txBody>
          <a:bodyPr anchor="ctr"/>
          <a:lstStyle>
            <a:lvl1pPr>
              <a:defRPr sz="8000">
                <a:latin typeface="+mj-lt"/>
              </a:defRPr>
            </a:lvl1pPr>
          </a:lstStyle>
          <a:p>
            <a:pPr lvl="0"/>
            <a:r>
              <a:rPr lang="en-US" dirty="0"/>
              <a:t>xx</a:t>
            </a:r>
            <a:endParaRPr lang="en-GB" dirty="0"/>
          </a:p>
        </p:txBody>
      </p:sp>
      <p:sp>
        <p:nvSpPr>
          <p:cNvPr id="13" name="Freeform: Shape 12">
            <a:extLst>
              <a:ext uri="{FF2B5EF4-FFF2-40B4-BE49-F238E27FC236}">
                <a16:creationId xmlns:a16="http://schemas.microsoft.com/office/drawing/2014/main" id="{92BADFFC-9F9E-48F8-BBD3-866E19B34039}"/>
              </a:ext>
            </a:extLst>
          </p:cNvPr>
          <p:cNvSpPr/>
          <p:nvPr/>
        </p:nvSpPr>
        <p:spPr>
          <a:xfrm rot="435185">
            <a:off x="-49789" y="6175481"/>
            <a:ext cx="5071414" cy="994891"/>
          </a:xfrm>
          <a:custGeom>
            <a:avLst/>
            <a:gdLst>
              <a:gd name="connsiteX0" fmla="*/ 1144252 w 5071414"/>
              <a:gd name="connsiteY0" fmla="*/ 66018 h 994891"/>
              <a:gd name="connsiteX1" fmla="*/ 2351736 w 5071414"/>
              <a:gd name="connsiteY1" fmla="*/ 0 h 994891"/>
              <a:gd name="connsiteX2" fmla="*/ 4900291 w 5071414"/>
              <a:gd name="connsiteY2" fmla="*/ 311163 h 994891"/>
              <a:gd name="connsiteX3" fmla="*/ 5071414 w 5071414"/>
              <a:gd name="connsiteY3" fmla="*/ 361291 h 994891"/>
              <a:gd name="connsiteX4" fmla="*/ 93047 w 5071414"/>
              <a:gd name="connsiteY4" fmla="*/ 994891 h 994891"/>
              <a:gd name="connsiteX5" fmla="*/ 0 w 5071414"/>
              <a:gd name="connsiteY5" fmla="*/ 263799 h 994891"/>
              <a:gd name="connsiteX6" fmla="*/ 330714 w 5071414"/>
              <a:gd name="connsiteY6" fmla="*/ 190541 h 994891"/>
              <a:gd name="connsiteX7" fmla="*/ 761791 w 5071414"/>
              <a:gd name="connsiteY7" fmla="*/ 115906 h 994891"/>
              <a:gd name="connsiteX8" fmla="*/ 1144252 w 5071414"/>
              <a:gd name="connsiteY8" fmla="*/ 66018 h 99489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5071414" h="994891">
                <a:moveTo>
                  <a:pt x="1144252" y="66018"/>
                </a:moveTo>
                <a:cubicBezTo>
                  <a:pt x="1532289" y="22826"/>
                  <a:pt x="1936484" y="0"/>
                  <a:pt x="2351736" y="0"/>
                </a:cubicBezTo>
                <a:cubicBezTo>
                  <a:pt x="3274518" y="0"/>
                  <a:pt x="4142700" y="112721"/>
                  <a:pt x="4900291" y="311163"/>
                </a:cubicBezTo>
                <a:lnTo>
                  <a:pt x="5071414" y="361291"/>
                </a:lnTo>
                <a:lnTo>
                  <a:pt x="93047" y="994891"/>
                </a:lnTo>
                <a:lnTo>
                  <a:pt x="0" y="263799"/>
                </a:lnTo>
                <a:lnTo>
                  <a:pt x="330714" y="190541"/>
                </a:lnTo>
                <a:cubicBezTo>
                  <a:pt x="471505" y="162803"/>
                  <a:pt x="615298" y="137876"/>
                  <a:pt x="761791" y="115906"/>
                </a:cubicBezTo>
                <a:cubicBezTo>
                  <a:pt x="887357" y="97074"/>
                  <a:pt x="1014907" y="80414"/>
                  <a:pt x="1144252" y="66018"/>
                </a:cubicBezTo>
                <a:close/>
              </a:path>
            </a:pathLst>
          </a:custGeom>
          <a:solidFill>
            <a:srgbClr val="13394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pic>
        <p:nvPicPr>
          <p:cNvPr id="10" name="Picture 9" descr="A picture containing drawing&#10;&#10;Description automatically generated">
            <a:extLst>
              <a:ext uri="{FF2B5EF4-FFF2-40B4-BE49-F238E27FC236}">
                <a16:creationId xmlns:a16="http://schemas.microsoft.com/office/drawing/2014/main" id="{A4F0EC68-91CB-44AD-BB7E-2701BE3DA9CA}"/>
              </a:ext>
            </a:extLst>
          </p:cNvPr>
          <p:cNvPicPr>
            <a:picLocks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911" r="-1"/>
          <a:stretch/>
        </p:blipFill>
        <p:spPr>
          <a:xfrm>
            <a:off x="11727656" y="223840"/>
            <a:ext cx="230549" cy="2762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27394490"/>
      </p:ext>
    </p:extLst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wo Text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Freeform: Shape 12">
            <a:extLst>
              <a:ext uri="{FF2B5EF4-FFF2-40B4-BE49-F238E27FC236}">
                <a16:creationId xmlns:a16="http://schemas.microsoft.com/office/drawing/2014/main" id="{F6871534-DF4B-4E1E-80D4-1DFF59746241}"/>
              </a:ext>
            </a:extLst>
          </p:cNvPr>
          <p:cNvSpPr/>
          <p:nvPr userDrawn="1"/>
        </p:nvSpPr>
        <p:spPr>
          <a:xfrm>
            <a:off x="11437770" y="3908484"/>
            <a:ext cx="754231" cy="2949516"/>
          </a:xfrm>
          <a:custGeom>
            <a:avLst/>
            <a:gdLst>
              <a:gd name="connsiteX0" fmla="*/ 754231 w 754231"/>
              <a:gd name="connsiteY0" fmla="*/ 0 h 2949516"/>
              <a:gd name="connsiteX1" fmla="*/ 754231 w 754231"/>
              <a:gd name="connsiteY1" fmla="*/ 2949516 h 2949516"/>
              <a:gd name="connsiteX2" fmla="*/ 7207 w 754231"/>
              <a:gd name="connsiteY2" fmla="*/ 2949516 h 2949516"/>
              <a:gd name="connsiteX3" fmla="*/ 1318 w 754231"/>
              <a:gd name="connsiteY3" fmla="*/ 2838768 h 2949516"/>
              <a:gd name="connsiteX4" fmla="*/ 1267 w 754231"/>
              <a:gd name="connsiteY4" fmla="*/ 2829255 h 2949516"/>
              <a:gd name="connsiteX5" fmla="*/ 890 w 754231"/>
              <a:gd name="connsiteY5" fmla="*/ 2823331 h 2949516"/>
              <a:gd name="connsiteX6" fmla="*/ 1123 w 754231"/>
              <a:gd name="connsiteY6" fmla="*/ 2802255 h 2949516"/>
              <a:gd name="connsiteX7" fmla="*/ 0 w 754231"/>
              <a:gd name="connsiteY7" fmla="*/ 2591788 h 2949516"/>
              <a:gd name="connsiteX8" fmla="*/ 4671 w 754231"/>
              <a:gd name="connsiteY8" fmla="*/ 2481632 h 2949516"/>
              <a:gd name="connsiteX9" fmla="*/ 5159 w 754231"/>
              <a:gd name="connsiteY9" fmla="*/ 2437561 h 2949516"/>
              <a:gd name="connsiteX10" fmla="*/ 7889 w 754231"/>
              <a:gd name="connsiteY10" fmla="*/ 2405742 h 2949516"/>
              <a:gd name="connsiteX11" fmla="*/ 10460 w 754231"/>
              <a:gd name="connsiteY11" fmla="*/ 2345131 h 2949516"/>
              <a:gd name="connsiteX12" fmla="*/ 32666 w 754231"/>
              <a:gd name="connsiteY12" fmla="*/ 2099253 h 2949516"/>
              <a:gd name="connsiteX13" fmla="*/ 36664 w 754231"/>
              <a:gd name="connsiteY13" fmla="*/ 2070427 h 2949516"/>
              <a:gd name="connsiteX14" fmla="*/ 38136 w 754231"/>
              <a:gd name="connsiteY14" fmla="*/ 2053275 h 2949516"/>
              <a:gd name="connsiteX15" fmla="*/ 44530 w 754231"/>
              <a:gd name="connsiteY15" fmla="*/ 2013696 h 2949516"/>
              <a:gd name="connsiteX16" fmla="*/ 66590 w 754231"/>
              <a:gd name="connsiteY16" fmla="*/ 1854610 h 2949516"/>
              <a:gd name="connsiteX17" fmla="*/ 92736 w 754231"/>
              <a:gd name="connsiteY17" fmla="*/ 1715341 h 2949516"/>
              <a:gd name="connsiteX18" fmla="*/ 99704 w 754231"/>
              <a:gd name="connsiteY18" fmla="*/ 1672213 h 2949516"/>
              <a:gd name="connsiteX19" fmla="*/ 104931 w 754231"/>
              <a:gd name="connsiteY19" fmla="*/ 1650381 h 2949516"/>
              <a:gd name="connsiteX20" fmla="*/ 112201 w 754231"/>
              <a:gd name="connsiteY20" fmla="*/ 1611659 h 2949516"/>
              <a:gd name="connsiteX21" fmla="*/ 169467 w 754231"/>
              <a:gd name="connsiteY21" fmla="*/ 1370855 h 2949516"/>
              <a:gd name="connsiteX22" fmla="*/ 183333 w 754231"/>
              <a:gd name="connsiteY22" fmla="*/ 1322912 h 2949516"/>
              <a:gd name="connsiteX23" fmla="*/ 189749 w 754231"/>
              <a:gd name="connsiteY23" fmla="*/ 1296117 h 2949516"/>
              <a:gd name="connsiteX24" fmla="*/ 203407 w 754231"/>
              <a:gd name="connsiteY24" fmla="*/ 1253508 h 2949516"/>
              <a:gd name="connsiteX25" fmla="*/ 238360 w 754231"/>
              <a:gd name="connsiteY25" fmla="*/ 1132655 h 2949516"/>
              <a:gd name="connsiteX26" fmla="*/ 297907 w 754231"/>
              <a:gd name="connsiteY26" fmla="*/ 958693 h 2949516"/>
              <a:gd name="connsiteX27" fmla="*/ 308154 w 754231"/>
              <a:gd name="connsiteY27" fmla="*/ 926725 h 2949516"/>
              <a:gd name="connsiteX28" fmla="*/ 312571 w 754231"/>
              <a:gd name="connsiteY28" fmla="*/ 915856 h 2949516"/>
              <a:gd name="connsiteX29" fmla="*/ 318849 w 754231"/>
              <a:gd name="connsiteY29" fmla="*/ 897515 h 2949516"/>
              <a:gd name="connsiteX30" fmla="*/ 410903 w 754231"/>
              <a:gd name="connsiteY30" fmla="*/ 665891 h 2949516"/>
              <a:gd name="connsiteX31" fmla="*/ 441034 w 754231"/>
              <a:gd name="connsiteY31" fmla="*/ 599675 h 2949516"/>
              <a:gd name="connsiteX32" fmla="*/ 454806 w 754231"/>
              <a:gd name="connsiteY32" fmla="*/ 565779 h 2949516"/>
              <a:gd name="connsiteX33" fmla="*/ 473837 w 754231"/>
              <a:gd name="connsiteY33" fmla="*/ 527585 h 2949516"/>
              <a:gd name="connsiteX34" fmla="*/ 514492 w 754231"/>
              <a:gd name="connsiteY34" fmla="*/ 438240 h 2949516"/>
              <a:gd name="connsiteX35" fmla="*/ 629587 w 754231"/>
              <a:gd name="connsiteY35" fmla="*/ 215017 h 294951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</a:cxnLst>
            <a:rect l="l" t="t" r="r" b="b"/>
            <a:pathLst>
              <a:path w="754231" h="2949516">
                <a:moveTo>
                  <a:pt x="754231" y="0"/>
                </a:moveTo>
                <a:lnTo>
                  <a:pt x="754231" y="2949516"/>
                </a:lnTo>
                <a:lnTo>
                  <a:pt x="7207" y="2949516"/>
                </a:lnTo>
                <a:lnTo>
                  <a:pt x="1318" y="2838768"/>
                </a:lnTo>
                <a:lnTo>
                  <a:pt x="1267" y="2829255"/>
                </a:lnTo>
                <a:lnTo>
                  <a:pt x="890" y="2823331"/>
                </a:lnTo>
                <a:lnTo>
                  <a:pt x="1123" y="2802255"/>
                </a:lnTo>
                <a:lnTo>
                  <a:pt x="0" y="2591788"/>
                </a:lnTo>
                <a:lnTo>
                  <a:pt x="4671" y="2481632"/>
                </a:lnTo>
                <a:lnTo>
                  <a:pt x="5159" y="2437561"/>
                </a:lnTo>
                <a:lnTo>
                  <a:pt x="7889" y="2405742"/>
                </a:lnTo>
                <a:lnTo>
                  <a:pt x="10460" y="2345131"/>
                </a:lnTo>
                <a:cubicBezTo>
                  <a:pt x="15906" y="2263016"/>
                  <a:pt x="23310" y="2181031"/>
                  <a:pt x="32666" y="2099253"/>
                </a:cubicBezTo>
                <a:lnTo>
                  <a:pt x="36664" y="2070427"/>
                </a:lnTo>
                <a:lnTo>
                  <a:pt x="38136" y="2053275"/>
                </a:lnTo>
                <a:lnTo>
                  <a:pt x="44530" y="2013696"/>
                </a:lnTo>
                <a:lnTo>
                  <a:pt x="66590" y="1854610"/>
                </a:lnTo>
                <a:lnTo>
                  <a:pt x="92736" y="1715341"/>
                </a:lnTo>
                <a:lnTo>
                  <a:pt x="99704" y="1672213"/>
                </a:lnTo>
                <a:lnTo>
                  <a:pt x="104931" y="1650381"/>
                </a:lnTo>
                <a:lnTo>
                  <a:pt x="112201" y="1611659"/>
                </a:lnTo>
                <a:cubicBezTo>
                  <a:pt x="129348" y="1531007"/>
                  <a:pt x="148439" y="1450714"/>
                  <a:pt x="169467" y="1370855"/>
                </a:cubicBezTo>
                <a:lnTo>
                  <a:pt x="183333" y="1322912"/>
                </a:lnTo>
                <a:lnTo>
                  <a:pt x="189749" y="1296117"/>
                </a:lnTo>
                <a:lnTo>
                  <a:pt x="203407" y="1253508"/>
                </a:lnTo>
                <a:lnTo>
                  <a:pt x="238360" y="1132655"/>
                </a:lnTo>
                <a:lnTo>
                  <a:pt x="297907" y="958693"/>
                </a:lnTo>
                <a:lnTo>
                  <a:pt x="308154" y="926725"/>
                </a:lnTo>
                <a:lnTo>
                  <a:pt x="312571" y="915856"/>
                </a:lnTo>
                <a:lnTo>
                  <a:pt x="318849" y="897515"/>
                </a:lnTo>
                <a:cubicBezTo>
                  <a:pt x="347607" y="819696"/>
                  <a:pt x="378294" y="742463"/>
                  <a:pt x="410903" y="665891"/>
                </a:cubicBezTo>
                <a:lnTo>
                  <a:pt x="441034" y="599675"/>
                </a:lnTo>
                <a:lnTo>
                  <a:pt x="454806" y="565779"/>
                </a:lnTo>
                <a:lnTo>
                  <a:pt x="473837" y="527585"/>
                </a:lnTo>
                <a:lnTo>
                  <a:pt x="514492" y="438240"/>
                </a:lnTo>
                <a:cubicBezTo>
                  <a:pt x="550941" y="363069"/>
                  <a:pt x="589308" y="288636"/>
                  <a:pt x="629587" y="215017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prstClr val="white"/>
              </a:solidFill>
            </a:endParaRP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76E0D5CE-661F-429D-A2E0-4CFED99754A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endParaRPr>
              <a:solidFill>
                <a:srgbClr val="22505F"/>
              </a:solidFill>
            </a:endParaRP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6D96773B-5501-4838-8CA4-ABCE534CF27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21F79131-C817-4EAF-B3BC-6511779B5E04}" type="slidenum">
              <a:rPr lang="en-GB" smtClean="0">
                <a:solidFill>
                  <a:prstClr val="white"/>
                </a:solidFill>
              </a:rPr>
              <a:pPr/>
              <a:t>‹#›</a:t>
            </a:fld>
            <a:endParaRPr lang="en-GB" dirty="0">
              <a:solidFill>
                <a:prstClr val="white"/>
              </a:solidFill>
            </a:endParaRPr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6C8D97AA-7FAA-4B6A-AFBD-BFA00AE8688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86692" y="124621"/>
            <a:ext cx="11273788" cy="484980"/>
          </a:xfrm>
        </p:spPr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r>
              <a:rPr lang="en-US" dirty="0"/>
              <a:t>Your main outtake goes here</a:t>
            </a:r>
            <a:endParaRPr lang="en-GB" dirty="0"/>
          </a:p>
        </p:txBody>
      </p:sp>
      <p:sp>
        <p:nvSpPr>
          <p:cNvPr id="8" name="Text Placeholder 8">
            <a:extLst>
              <a:ext uri="{FF2B5EF4-FFF2-40B4-BE49-F238E27FC236}">
                <a16:creationId xmlns:a16="http://schemas.microsoft.com/office/drawing/2014/main" id="{2BC8288F-B3D6-4744-8D9D-B599FA9B1A2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92086" y="581022"/>
            <a:ext cx="11268393" cy="785816"/>
          </a:xfrm>
        </p:spPr>
        <p:txBody>
          <a:bodyPr/>
          <a:lstStyle>
            <a:lvl1pPr>
              <a:defRPr sz="2000">
                <a:solidFill>
                  <a:schemeClr val="tx2"/>
                </a:solidFill>
                <a:latin typeface="+mn-lt"/>
              </a:defRPr>
            </a:lvl1pPr>
            <a:lvl2pPr>
              <a:defRPr sz="2000">
                <a:solidFill>
                  <a:schemeClr val="tx2"/>
                </a:solidFill>
                <a:latin typeface="+mn-lt"/>
              </a:defRPr>
            </a:lvl2pPr>
            <a:lvl3pPr>
              <a:defRPr sz="1800">
                <a:solidFill>
                  <a:schemeClr val="tx2"/>
                </a:solidFill>
                <a:latin typeface="+mn-lt"/>
              </a:defRPr>
            </a:lvl3pPr>
            <a:lvl4pPr>
              <a:defRPr sz="1600">
                <a:solidFill>
                  <a:schemeClr val="tx2"/>
                </a:solidFill>
                <a:latin typeface="+mn-lt"/>
              </a:defRPr>
            </a:lvl4pPr>
            <a:lvl5pPr>
              <a:defRPr sz="1400">
                <a:solidFill>
                  <a:schemeClr val="tx2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sub-outtake goes here, allowing for up to 2 lines of text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pic>
        <p:nvPicPr>
          <p:cNvPr id="10" name="Graphic 9">
            <a:extLst>
              <a:ext uri="{FF2B5EF4-FFF2-40B4-BE49-F238E27FC236}">
                <a16:creationId xmlns:a16="http://schemas.microsoft.com/office/drawing/2014/main" id="{37310A8D-FEDE-47FC-A15F-4283E34F993F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1729067" y="223840"/>
            <a:ext cx="229138" cy="276222"/>
          </a:xfrm>
          <a:prstGeom prst="rect">
            <a:avLst/>
          </a:prstGeom>
        </p:spPr>
      </p:pic>
      <p:sp>
        <p:nvSpPr>
          <p:cNvPr id="24" name="Text Placeholder 8">
            <a:extLst>
              <a:ext uri="{FF2B5EF4-FFF2-40B4-BE49-F238E27FC236}">
                <a16:creationId xmlns:a16="http://schemas.microsoft.com/office/drawing/2014/main" id="{2714ED9A-F83E-4D2F-9C06-7A4A785EDA40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186692" y="2131851"/>
            <a:ext cx="5369076" cy="4032225"/>
          </a:xfrm>
        </p:spPr>
        <p:txBody>
          <a:bodyPr/>
          <a:lstStyle>
            <a:lvl1pPr>
              <a:defRPr sz="1400" b="0">
                <a:solidFill>
                  <a:schemeClr val="tx2"/>
                </a:solidFill>
                <a:latin typeface="+mn-lt"/>
              </a:defRPr>
            </a:lvl1pPr>
            <a:lvl2pPr>
              <a:defRPr sz="1400" b="0">
                <a:solidFill>
                  <a:schemeClr val="tx2"/>
                </a:solidFill>
                <a:latin typeface="+mn-lt"/>
              </a:defRPr>
            </a:lvl2pPr>
            <a:lvl3pPr>
              <a:defRPr sz="1400" b="0">
                <a:solidFill>
                  <a:schemeClr val="tx2"/>
                </a:solidFill>
                <a:latin typeface="+mn-lt"/>
              </a:defRPr>
            </a:lvl3pPr>
            <a:lvl4pPr>
              <a:defRPr sz="1200" b="0">
                <a:solidFill>
                  <a:schemeClr val="tx2"/>
                </a:solidFill>
                <a:latin typeface="+mn-lt"/>
              </a:defRPr>
            </a:lvl4pPr>
            <a:lvl5pPr>
              <a:defRPr sz="1200" b="0">
                <a:solidFill>
                  <a:schemeClr val="tx2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slide title goes here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sp>
        <p:nvSpPr>
          <p:cNvPr id="25" name="Text Placeholder 8">
            <a:extLst>
              <a:ext uri="{FF2B5EF4-FFF2-40B4-BE49-F238E27FC236}">
                <a16:creationId xmlns:a16="http://schemas.microsoft.com/office/drawing/2014/main" id="{31F7DEF8-058D-43A5-BEBB-699510578F4F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5966012" y="2131851"/>
            <a:ext cx="5369076" cy="4032225"/>
          </a:xfrm>
        </p:spPr>
        <p:txBody>
          <a:bodyPr/>
          <a:lstStyle>
            <a:lvl1pPr>
              <a:defRPr sz="1400" b="0">
                <a:solidFill>
                  <a:schemeClr val="tx2"/>
                </a:solidFill>
                <a:latin typeface="+mn-lt"/>
              </a:defRPr>
            </a:lvl1pPr>
            <a:lvl2pPr>
              <a:defRPr sz="1400" b="0">
                <a:solidFill>
                  <a:schemeClr val="tx2"/>
                </a:solidFill>
                <a:latin typeface="+mn-lt"/>
              </a:defRPr>
            </a:lvl2pPr>
            <a:lvl3pPr>
              <a:defRPr sz="1200" b="0">
                <a:solidFill>
                  <a:schemeClr val="tx2"/>
                </a:solidFill>
                <a:latin typeface="+mn-lt"/>
              </a:defRPr>
            </a:lvl3pPr>
            <a:lvl4pPr>
              <a:defRPr sz="1200" b="0">
                <a:solidFill>
                  <a:schemeClr val="tx2"/>
                </a:solidFill>
                <a:latin typeface="+mn-lt"/>
              </a:defRPr>
            </a:lvl4pPr>
            <a:lvl5pPr>
              <a:defRPr sz="1200" b="0">
                <a:solidFill>
                  <a:schemeClr val="tx2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slide title goes here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sp>
        <p:nvSpPr>
          <p:cNvPr id="12" name="Text Placeholder 8">
            <a:extLst>
              <a:ext uri="{FF2B5EF4-FFF2-40B4-BE49-F238E27FC236}">
                <a16:creationId xmlns:a16="http://schemas.microsoft.com/office/drawing/2014/main" id="{132C1FF0-84D5-40EF-89BB-FE348CF5736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92087" y="1314181"/>
            <a:ext cx="5018088" cy="785816"/>
          </a:xfrm>
        </p:spPr>
        <p:txBody>
          <a:bodyPr/>
          <a:lstStyle>
            <a:lvl1pPr>
              <a:defRPr sz="1800" b="1">
                <a:solidFill>
                  <a:schemeClr val="tx2"/>
                </a:solidFill>
                <a:latin typeface="+mn-lt"/>
              </a:defRPr>
            </a:lvl1pPr>
            <a:lvl2pPr>
              <a:defRPr sz="1800" b="0">
                <a:solidFill>
                  <a:schemeClr val="tx2"/>
                </a:solidFill>
                <a:latin typeface="+mn-lt"/>
              </a:defRPr>
            </a:lvl2pPr>
            <a:lvl3pPr>
              <a:defRPr sz="1600" b="0">
                <a:solidFill>
                  <a:schemeClr val="tx2"/>
                </a:solidFill>
                <a:latin typeface="+mn-lt"/>
              </a:defRPr>
            </a:lvl3pPr>
            <a:lvl4pPr>
              <a:defRPr sz="1400" b="0">
                <a:solidFill>
                  <a:schemeClr val="tx2"/>
                </a:solidFill>
                <a:latin typeface="+mn-lt"/>
              </a:defRPr>
            </a:lvl4pPr>
            <a:lvl5pPr>
              <a:defRPr sz="1200" b="0">
                <a:solidFill>
                  <a:schemeClr val="tx2"/>
                </a:solidFill>
                <a:latin typeface="+mn-lt"/>
              </a:defRPr>
            </a:lvl5pPr>
          </a:lstStyle>
          <a:p>
            <a:pPr lvl="0"/>
            <a:r>
              <a:rPr lang="en-US" dirty="0"/>
              <a:t>Your slide title goes here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sp>
        <p:nvSpPr>
          <p:cNvPr id="14" name="Freeform: Shape 13">
            <a:extLst>
              <a:ext uri="{FF2B5EF4-FFF2-40B4-BE49-F238E27FC236}">
                <a16:creationId xmlns:a16="http://schemas.microsoft.com/office/drawing/2014/main" id="{E5FB6497-B135-4828-9BBF-0B3E7C18CDA9}"/>
              </a:ext>
            </a:extLst>
          </p:cNvPr>
          <p:cNvSpPr/>
          <p:nvPr userDrawn="1"/>
        </p:nvSpPr>
        <p:spPr>
          <a:xfrm>
            <a:off x="1" y="2"/>
            <a:ext cx="5823588" cy="6103066"/>
          </a:xfrm>
          <a:custGeom>
            <a:avLst/>
            <a:gdLst>
              <a:gd name="connsiteX0" fmla="*/ 0 w 5823588"/>
              <a:gd name="connsiteY0" fmla="*/ 1966645 h 6103066"/>
              <a:gd name="connsiteX1" fmla="*/ 51679 w 5823588"/>
              <a:gd name="connsiteY1" fmla="*/ 2092594 h 6103066"/>
              <a:gd name="connsiteX2" fmla="*/ 485155 w 5823588"/>
              <a:gd name="connsiteY2" fmla="*/ 2739744 h 6103066"/>
              <a:gd name="connsiteX3" fmla="*/ 4144115 w 5823588"/>
              <a:gd name="connsiteY3" fmla="*/ 2905112 h 6103066"/>
              <a:gd name="connsiteX4" fmla="*/ 5823588 w 5823588"/>
              <a:gd name="connsiteY4" fmla="*/ 4828847 h 6103066"/>
              <a:gd name="connsiteX5" fmla="*/ 186879 w 5823588"/>
              <a:gd name="connsiteY5" fmla="*/ 5587686 h 6103066"/>
              <a:gd name="connsiteX6" fmla="*/ 0 w 5823588"/>
              <a:gd name="connsiteY6" fmla="*/ 5491331 h 6103066"/>
              <a:gd name="connsiteX7" fmla="*/ 0 w 5823588"/>
              <a:gd name="connsiteY7" fmla="*/ 0 h 6103066"/>
              <a:gd name="connsiteX8" fmla="*/ 7773 w 5823588"/>
              <a:gd name="connsiteY8" fmla="*/ 0 h 6103066"/>
              <a:gd name="connsiteX9" fmla="*/ 0 w 5823588"/>
              <a:gd name="connsiteY9" fmla="*/ 19370 h 610306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5823588" h="6103066">
                <a:moveTo>
                  <a:pt x="0" y="1966645"/>
                </a:moveTo>
                <a:lnTo>
                  <a:pt x="51679" y="2092594"/>
                </a:lnTo>
                <a:cubicBezTo>
                  <a:pt x="159901" y="2323258"/>
                  <a:pt x="304269" y="2541733"/>
                  <a:pt x="485155" y="2739744"/>
                </a:cubicBezTo>
                <a:cubicBezTo>
                  <a:pt x="1449885" y="3795802"/>
                  <a:pt x="3088056" y="3869839"/>
                  <a:pt x="4144115" y="2905112"/>
                </a:cubicBezTo>
                <a:lnTo>
                  <a:pt x="5823588" y="4828847"/>
                </a:lnTo>
                <a:cubicBezTo>
                  <a:pt x="4220228" y="6232751"/>
                  <a:pt x="1990987" y="6462462"/>
                  <a:pt x="186879" y="5587686"/>
                </a:cubicBezTo>
                <a:lnTo>
                  <a:pt x="0" y="5491331"/>
                </a:lnTo>
                <a:close/>
                <a:moveTo>
                  <a:pt x="0" y="0"/>
                </a:moveTo>
                <a:lnTo>
                  <a:pt x="7773" y="0"/>
                </a:lnTo>
                <a:lnTo>
                  <a:pt x="0" y="19370"/>
                </a:lnTo>
                <a:close/>
              </a:path>
            </a:pathLst>
          </a:custGeom>
          <a:solidFill>
            <a:schemeClr val="tx1">
              <a:alpha val="7000"/>
            </a:schemeClr>
          </a:solidFill>
          <a:ln w="10490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endParaRPr lang="en-GB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27069494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Statement 5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Freeform: Shape 9">
            <a:extLst>
              <a:ext uri="{FF2B5EF4-FFF2-40B4-BE49-F238E27FC236}">
                <a16:creationId xmlns:a16="http://schemas.microsoft.com/office/drawing/2014/main" id="{20C2F289-94FB-40B3-A489-28CE0CE564F0}"/>
              </a:ext>
            </a:extLst>
          </p:cNvPr>
          <p:cNvSpPr/>
          <p:nvPr/>
        </p:nvSpPr>
        <p:spPr>
          <a:xfrm>
            <a:off x="1" y="2926416"/>
            <a:ext cx="5184420" cy="3931583"/>
          </a:xfrm>
          <a:custGeom>
            <a:avLst/>
            <a:gdLst>
              <a:gd name="connsiteX0" fmla="*/ 2817732 w 5184420"/>
              <a:gd name="connsiteY0" fmla="*/ 7 h 3931583"/>
              <a:gd name="connsiteX1" fmla="*/ 5184420 w 5184420"/>
              <a:gd name="connsiteY1" fmla="*/ 573855 h 3931583"/>
              <a:gd name="connsiteX2" fmla="*/ 4098666 w 5184420"/>
              <a:gd name="connsiteY2" fmla="*/ 2892621 h 3931583"/>
              <a:gd name="connsiteX3" fmla="*/ 2813057 w 5184420"/>
              <a:gd name="connsiteY3" fmla="*/ 2554857 h 3931583"/>
              <a:gd name="connsiteX4" fmla="*/ 2711377 w 5184420"/>
              <a:gd name="connsiteY4" fmla="*/ 2560701 h 3931583"/>
              <a:gd name="connsiteX5" fmla="*/ 1077243 w 5184420"/>
              <a:gd name="connsiteY5" fmla="*/ 3236000 h 3931583"/>
              <a:gd name="connsiteX6" fmla="*/ 587157 w 5184420"/>
              <a:gd name="connsiteY6" fmla="*/ 3841410 h 3931583"/>
              <a:gd name="connsiteX7" fmla="*/ 540246 w 5184420"/>
              <a:gd name="connsiteY7" fmla="*/ 3931583 h 3931583"/>
              <a:gd name="connsiteX8" fmla="*/ 0 w 5184420"/>
              <a:gd name="connsiteY8" fmla="*/ 3931583 h 3931583"/>
              <a:gd name="connsiteX9" fmla="*/ 0 w 5184420"/>
              <a:gd name="connsiteY9" fmla="*/ 843188 h 3931583"/>
              <a:gd name="connsiteX10" fmla="*/ 175496 w 5184420"/>
              <a:gd name="connsiteY10" fmla="*/ 732727 h 3931583"/>
              <a:gd name="connsiteX11" fmla="*/ 2583985 w 5184420"/>
              <a:gd name="connsiteY11" fmla="*/ 5851 h 3931583"/>
              <a:gd name="connsiteX12" fmla="*/ 2817732 w 5184420"/>
              <a:gd name="connsiteY12" fmla="*/ 7 h 393158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</a:cxnLst>
            <a:rect l="l" t="t" r="r" b="b"/>
            <a:pathLst>
              <a:path w="5184420" h="3931583">
                <a:moveTo>
                  <a:pt x="2817732" y="7"/>
                </a:moveTo>
                <a:cubicBezTo>
                  <a:pt x="3641238" y="-1325"/>
                  <a:pt x="4452977" y="195497"/>
                  <a:pt x="5184420" y="573855"/>
                </a:cubicBezTo>
                <a:lnTo>
                  <a:pt x="4098666" y="2892621"/>
                </a:lnTo>
                <a:cubicBezTo>
                  <a:pt x="3707142" y="2669295"/>
                  <a:pt x="3263790" y="2552815"/>
                  <a:pt x="2813057" y="2554857"/>
                </a:cubicBezTo>
                <a:cubicBezTo>
                  <a:pt x="2779164" y="2554857"/>
                  <a:pt x="2745271" y="2560701"/>
                  <a:pt x="2711377" y="2560701"/>
                </a:cubicBezTo>
                <a:cubicBezTo>
                  <a:pt x="2104313" y="2587133"/>
                  <a:pt x="1525870" y="2826173"/>
                  <a:pt x="1077243" y="3236000"/>
                </a:cubicBezTo>
                <a:cubicBezTo>
                  <a:pt x="879232" y="3416887"/>
                  <a:pt x="715745" y="3621449"/>
                  <a:pt x="587157" y="3841410"/>
                </a:cubicBezTo>
                <a:lnTo>
                  <a:pt x="540246" y="3931583"/>
                </a:lnTo>
                <a:lnTo>
                  <a:pt x="0" y="3931583"/>
                </a:lnTo>
                <a:lnTo>
                  <a:pt x="0" y="843188"/>
                </a:lnTo>
                <a:lnTo>
                  <a:pt x="175496" y="732727"/>
                </a:lnTo>
                <a:cubicBezTo>
                  <a:pt x="901678" y="296363"/>
                  <a:pt x="1728821" y="44469"/>
                  <a:pt x="2583985" y="5851"/>
                </a:cubicBezTo>
                <a:cubicBezTo>
                  <a:pt x="2664628" y="7"/>
                  <a:pt x="2741765" y="7"/>
                  <a:pt x="2817732" y="7"/>
                </a:cubicBezTo>
                <a:close/>
              </a:path>
            </a:pathLst>
          </a:custGeom>
          <a:solidFill>
            <a:schemeClr val="bg1">
              <a:alpha val="10000"/>
            </a:schemeClr>
          </a:solidFill>
          <a:ln w="10490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endParaRPr lang="en-GB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5D9EA0B-D15F-4530-A940-3EF93AFBD5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Freeform: Shape 6">
            <a:extLst>
              <a:ext uri="{FF2B5EF4-FFF2-40B4-BE49-F238E27FC236}">
                <a16:creationId xmlns:a16="http://schemas.microsoft.com/office/drawing/2014/main" id="{0CC9F000-A81B-47CB-BD58-69BFF41172E4}"/>
              </a:ext>
            </a:extLst>
          </p:cNvPr>
          <p:cNvSpPr/>
          <p:nvPr/>
        </p:nvSpPr>
        <p:spPr>
          <a:xfrm>
            <a:off x="11200248" y="5282568"/>
            <a:ext cx="991753" cy="1575433"/>
          </a:xfrm>
          <a:custGeom>
            <a:avLst/>
            <a:gdLst>
              <a:gd name="connsiteX0" fmla="*/ 991753 w 991753"/>
              <a:gd name="connsiteY0" fmla="*/ 0 h 1575433"/>
              <a:gd name="connsiteX1" fmla="*/ 991753 w 991753"/>
              <a:gd name="connsiteY1" fmla="*/ 1575433 h 1575433"/>
              <a:gd name="connsiteX2" fmla="*/ 0 w 991753"/>
              <a:gd name="connsiteY2" fmla="*/ 1575433 h 1575433"/>
              <a:gd name="connsiteX3" fmla="*/ 24951 w 991753"/>
              <a:gd name="connsiteY3" fmla="*/ 1508300 h 1575433"/>
              <a:gd name="connsiteX4" fmla="*/ 816935 w 991753"/>
              <a:gd name="connsiteY4" fmla="*/ 198421 h 157543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991753" h="1575433">
                <a:moveTo>
                  <a:pt x="991753" y="0"/>
                </a:moveTo>
                <a:lnTo>
                  <a:pt x="991753" y="1575433"/>
                </a:lnTo>
                <a:lnTo>
                  <a:pt x="0" y="1575433"/>
                </a:lnTo>
                <a:lnTo>
                  <a:pt x="24951" y="1508300"/>
                </a:lnTo>
                <a:cubicBezTo>
                  <a:pt x="206699" y="1050609"/>
                  <a:pt x="474145" y="611976"/>
                  <a:pt x="816935" y="198421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90000"/>
              </a:lnSpc>
              <a:spcAft>
                <a:spcPts val="600"/>
              </a:spcAft>
            </a:pPr>
            <a:endParaRPr lang="en-GB" dirty="0" err="1">
              <a:solidFill>
                <a:schemeClr val="bg1"/>
              </a:solidFill>
            </a:endParaRP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B1C8332-3BAC-4AF5-9D72-ED43E56AFB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1F79131-C817-4EAF-B3BC-6511779B5E04}" type="slidenum">
              <a:rPr lang="en-GB" smtClean="0"/>
              <a:t>‹#›</a:t>
            </a:fld>
            <a:endParaRPr lang="en-GB"/>
          </a:p>
        </p:txBody>
      </p:sp>
      <p:pic>
        <p:nvPicPr>
          <p:cNvPr id="8" name="Picture 7" descr="A picture containing drawing&#10;&#10;Description automatically generated">
            <a:extLst>
              <a:ext uri="{FF2B5EF4-FFF2-40B4-BE49-F238E27FC236}">
                <a16:creationId xmlns:a16="http://schemas.microsoft.com/office/drawing/2014/main" id="{C172BF1F-3CDA-41CA-85BC-54D6849F6868}"/>
              </a:ext>
            </a:extLst>
          </p:cNvPr>
          <p:cNvPicPr>
            <a:picLocks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911" r="-1"/>
          <a:stretch/>
        </p:blipFill>
        <p:spPr>
          <a:xfrm>
            <a:off x="11727656" y="223840"/>
            <a:ext cx="230549" cy="276222"/>
          </a:xfrm>
          <a:prstGeom prst="rect">
            <a:avLst/>
          </a:prstGeom>
        </p:spPr>
      </p:pic>
      <p:sp>
        <p:nvSpPr>
          <p:cNvPr id="9" name="Title 1">
            <a:extLst>
              <a:ext uri="{FF2B5EF4-FFF2-40B4-BE49-F238E27FC236}">
                <a16:creationId xmlns:a16="http://schemas.microsoft.com/office/drawing/2014/main" id="{CE1DFAB1-69A2-4D8B-A886-D18D4EEA2854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42292" y="2163762"/>
            <a:ext cx="10018132" cy="2266160"/>
          </a:xfrm>
        </p:spPr>
        <p:txBody>
          <a:bodyPr anchor="ctr"/>
          <a:lstStyle>
            <a:lvl1pPr>
              <a:lnSpc>
                <a:spcPct val="80000"/>
              </a:lnSpc>
              <a:defRPr sz="5000" b="0">
                <a:solidFill>
                  <a:schemeClr val="tx1"/>
                </a:solidFill>
                <a:latin typeface="+mj-lt"/>
              </a:defRPr>
            </a:lvl1pPr>
          </a:lstStyle>
          <a:p>
            <a:r>
              <a:rPr lang="en-US" dirty="0"/>
              <a:t>Click to insert statement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993353839"/>
      </p:ext>
    </p:extLst>
  </p:cSld>
  <p:clrMapOvr>
    <a:masterClrMapping/>
  </p:clrMapOvr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Agenda 1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" name="Freeform: Shape 55">
            <a:extLst>
              <a:ext uri="{FF2B5EF4-FFF2-40B4-BE49-F238E27FC236}">
                <a16:creationId xmlns:a16="http://schemas.microsoft.com/office/drawing/2014/main" id="{F63ADE77-2B0D-499E-8715-078AA78ED18C}"/>
              </a:ext>
            </a:extLst>
          </p:cNvPr>
          <p:cNvSpPr/>
          <p:nvPr/>
        </p:nvSpPr>
        <p:spPr>
          <a:xfrm>
            <a:off x="1816100" y="0"/>
            <a:ext cx="8177578" cy="6857999"/>
          </a:xfrm>
          <a:custGeom>
            <a:avLst/>
            <a:gdLst>
              <a:gd name="connsiteX0" fmla="*/ 1286093 w 8177578"/>
              <a:gd name="connsiteY0" fmla="*/ 0 h 6857999"/>
              <a:gd name="connsiteX1" fmla="*/ 6933083 w 8177578"/>
              <a:gd name="connsiteY1" fmla="*/ 0 h 6857999"/>
              <a:gd name="connsiteX2" fmla="*/ 6382761 w 8177578"/>
              <a:gd name="connsiteY2" fmla="*/ 1175282 h 6857999"/>
              <a:gd name="connsiteX3" fmla="*/ 5097153 w 8177578"/>
              <a:gd name="connsiteY3" fmla="*/ 837518 h 6857999"/>
              <a:gd name="connsiteX4" fmla="*/ 4995473 w 8177578"/>
              <a:gd name="connsiteY4" fmla="*/ 843362 h 6857999"/>
              <a:gd name="connsiteX5" fmla="*/ 3361340 w 8177578"/>
              <a:gd name="connsiteY5" fmla="*/ 1518662 h 6857999"/>
              <a:gd name="connsiteX6" fmla="*/ 3195971 w 8177578"/>
              <a:gd name="connsiteY6" fmla="*/ 5177616 h 6857999"/>
              <a:gd name="connsiteX7" fmla="*/ 6854930 w 8177578"/>
              <a:gd name="connsiteY7" fmla="*/ 5342984 h 6857999"/>
              <a:gd name="connsiteX8" fmla="*/ 8177578 w 8177578"/>
              <a:gd name="connsiteY8" fmla="*/ 6857999 h 6857999"/>
              <a:gd name="connsiteX9" fmla="*/ 1341290 w 8177578"/>
              <a:gd name="connsiteY9" fmla="*/ 6857999 h 6857999"/>
              <a:gd name="connsiteX10" fmla="*/ 1274222 w 8177578"/>
              <a:gd name="connsiteY10" fmla="*/ 6785201 h 6857999"/>
              <a:gd name="connsiteX11" fmla="*/ 1044489 w 8177578"/>
              <a:gd name="connsiteY11" fmla="*/ 286741 h 685799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</a:cxnLst>
            <a:rect l="l" t="t" r="r" b="b"/>
            <a:pathLst>
              <a:path w="8177578" h="6857999">
                <a:moveTo>
                  <a:pt x="1286093" y="0"/>
                </a:moveTo>
                <a:lnTo>
                  <a:pt x="6933083" y="0"/>
                </a:lnTo>
                <a:lnTo>
                  <a:pt x="6382761" y="1175282"/>
                </a:lnTo>
                <a:cubicBezTo>
                  <a:pt x="5991237" y="951956"/>
                  <a:pt x="5547886" y="835476"/>
                  <a:pt x="5097153" y="837518"/>
                </a:cubicBezTo>
                <a:cubicBezTo>
                  <a:pt x="5063259" y="837518"/>
                  <a:pt x="5029366" y="843362"/>
                  <a:pt x="4995473" y="843362"/>
                </a:cubicBezTo>
                <a:cubicBezTo>
                  <a:pt x="4388409" y="869795"/>
                  <a:pt x="3809966" y="1108834"/>
                  <a:pt x="3361340" y="1518662"/>
                </a:cubicBezTo>
                <a:cubicBezTo>
                  <a:pt x="2305280" y="2483389"/>
                  <a:pt x="2231242" y="4121559"/>
                  <a:pt x="3195971" y="5177616"/>
                </a:cubicBezTo>
                <a:cubicBezTo>
                  <a:pt x="4160699" y="6233674"/>
                  <a:pt x="5798871" y="6307711"/>
                  <a:pt x="6854930" y="5342984"/>
                </a:cubicBezTo>
                <a:lnTo>
                  <a:pt x="8177578" y="6857999"/>
                </a:lnTo>
                <a:lnTo>
                  <a:pt x="1341290" y="6857999"/>
                </a:lnTo>
                <a:lnTo>
                  <a:pt x="1274222" y="6785201"/>
                </a:lnTo>
                <a:cubicBezTo>
                  <a:pt x="-363669" y="4914619"/>
                  <a:pt x="-403350" y="2192141"/>
                  <a:pt x="1044489" y="286741"/>
                </a:cubicBezTo>
                <a:close/>
              </a:path>
            </a:pathLst>
          </a:custGeom>
          <a:solidFill>
            <a:schemeClr val="bg1">
              <a:alpha val="10000"/>
            </a:schemeClr>
          </a:solidFill>
          <a:ln w="10490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endParaRPr lang="en-GB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A844E65C-7F2A-4B3C-B4CA-CD99C8F8269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5792" y="1089820"/>
            <a:ext cx="5223508" cy="1399379"/>
          </a:xfrm>
        </p:spPr>
        <p:txBody>
          <a:bodyPr/>
          <a:lstStyle>
            <a:lvl1pPr>
              <a:defRPr sz="9800" b="0">
                <a:latin typeface="+mj-lt"/>
              </a:defRPr>
            </a:lvl1pPr>
          </a:lstStyle>
          <a:p>
            <a:r>
              <a:rPr lang="en-US" dirty="0"/>
              <a:t>Agenda</a:t>
            </a:r>
            <a:endParaRPr lang="en-GB" dirty="0"/>
          </a:p>
        </p:txBody>
      </p:sp>
      <p:sp>
        <p:nvSpPr>
          <p:cNvPr id="13" name="Text Placeholder 12">
            <a:extLst>
              <a:ext uri="{FF2B5EF4-FFF2-40B4-BE49-F238E27FC236}">
                <a16:creationId xmlns:a16="http://schemas.microsoft.com/office/drawing/2014/main" id="{4A12F9DB-8E13-4BA2-B444-69C3C2AD51F7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1241425" y="2832100"/>
            <a:ext cx="2638425" cy="438150"/>
          </a:xfrm>
        </p:spPr>
        <p:txBody>
          <a:bodyPr anchor="ctr"/>
          <a:lstStyle>
            <a:lvl1pPr>
              <a:defRPr sz="1800"/>
            </a:lvl1pPr>
            <a:lvl2pPr>
              <a:buClr>
                <a:schemeClr val="tx1"/>
              </a:buClr>
              <a:defRPr sz="1800"/>
            </a:lvl2pPr>
            <a:lvl3pPr>
              <a:buClr>
                <a:schemeClr val="tx1"/>
              </a:buClr>
              <a:defRPr sz="1600"/>
            </a:lvl3pPr>
            <a:lvl4pPr>
              <a:buClr>
                <a:schemeClr val="tx1"/>
              </a:buClr>
              <a:defRPr sz="1400"/>
            </a:lvl4pPr>
            <a:lvl5pPr>
              <a:buClr>
                <a:schemeClr val="tx1"/>
              </a:buClr>
              <a:defRPr sz="12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 dirty="0"/>
          </a:p>
        </p:txBody>
      </p:sp>
      <p:sp>
        <p:nvSpPr>
          <p:cNvPr id="14" name="Text Placeholder 12">
            <a:extLst>
              <a:ext uri="{FF2B5EF4-FFF2-40B4-BE49-F238E27FC236}">
                <a16:creationId xmlns:a16="http://schemas.microsoft.com/office/drawing/2014/main" id="{5D4D2CA8-008B-4017-A429-2AE22F2CE9D8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1241425" y="3365020"/>
            <a:ext cx="2638425" cy="438150"/>
          </a:xfrm>
        </p:spPr>
        <p:txBody>
          <a:bodyPr anchor="ctr"/>
          <a:lstStyle>
            <a:lvl1pPr>
              <a:defRPr sz="1800"/>
            </a:lvl1pPr>
            <a:lvl2pPr>
              <a:buClr>
                <a:schemeClr val="tx1"/>
              </a:buClr>
              <a:defRPr sz="1800"/>
            </a:lvl2pPr>
            <a:lvl3pPr>
              <a:buClr>
                <a:schemeClr val="tx1"/>
              </a:buClr>
              <a:defRPr sz="1600"/>
            </a:lvl3pPr>
            <a:lvl4pPr>
              <a:buClr>
                <a:schemeClr val="tx1"/>
              </a:buClr>
              <a:defRPr sz="1400"/>
            </a:lvl4pPr>
            <a:lvl5pPr>
              <a:buClr>
                <a:schemeClr val="tx1"/>
              </a:buClr>
              <a:defRPr sz="12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 dirty="0"/>
          </a:p>
        </p:txBody>
      </p:sp>
      <p:sp>
        <p:nvSpPr>
          <p:cNvPr id="15" name="Text Placeholder 12">
            <a:extLst>
              <a:ext uri="{FF2B5EF4-FFF2-40B4-BE49-F238E27FC236}">
                <a16:creationId xmlns:a16="http://schemas.microsoft.com/office/drawing/2014/main" id="{C6F68554-39D6-499A-89CF-5593D42A7E6A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>
          <a:xfrm>
            <a:off x="1241425" y="3897940"/>
            <a:ext cx="2638425" cy="438150"/>
          </a:xfrm>
        </p:spPr>
        <p:txBody>
          <a:bodyPr anchor="ctr"/>
          <a:lstStyle>
            <a:lvl1pPr>
              <a:defRPr sz="1800"/>
            </a:lvl1pPr>
            <a:lvl2pPr>
              <a:buClr>
                <a:schemeClr val="tx1"/>
              </a:buClr>
              <a:defRPr sz="1800"/>
            </a:lvl2pPr>
            <a:lvl3pPr>
              <a:buClr>
                <a:schemeClr val="tx1"/>
              </a:buClr>
              <a:defRPr sz="1600"/>
            </a:lvl3pPr>
            <a:lvl4pPr>
              <a:buClr>
                <a:schemeClr val="tx1"/>
              </a:buClr>
              <a:defRPr sz="1400"/>
            </a:lvl4pPr>
            <a:lvl5pPr>
              <a:buClr>
                <a:schemeClr val="tx1"/>
              </a:buClr>
              <a:defRPr sz="12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 dirty="0"/>
          </a:p>
        </p:txBody>
      </p:sp>
      <p:sp>
        <p:nvSpPr>
          <p:cNvPr id="16" name="Text Placeholder 12">
            <a:extLst>
              <a:ext uri="{FF2B5EF4-FFF2-40B4-BE49-F238E27FC236}">
                <a16:creationId xmlns:a16="http://schemas.microsoft.com/office/drawing/2014/main" id="{6AE845E9-DD3B-4C9D-BE5C-35C19554D385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1241425" y="4430860"/>
            <a:ext cx="2638425" cy="438150"/>
          </a:xfrm>
        </p:spPr>
        <p:txBody>
          <a:bodyPr anchor="ctr"/>
          <a:lstStyle>
            <a:lvl1pPr>
              <a:defRPr sz="1800"/>
            </a:lvl1pPr>
            <a:lvl2pPr>
              <a:buClr>
                <a:schemeClr val="tx1"/>
              </a:buClr>
              <a:defRPr sz="1800"/>
            </a:lvl2pPr>
            <a:lvl3pPr>
              <a:buClr>
                <a:schemeClr val="tx1"/>
              </a:buClr>
              <a:defRPr sz="1600"/>
            </a:lvl3pPr>
            <a:lvl4pPr>
              <a:buClr>
                <a:schemeClr val="tx1"/>
              </a:buClr>
              <a:defRPr sz="1400"/>
            </a:lvl4pPr>
            <a:lvl5pPr>
              <a:buClr>
                <a:schemeClr val="tx1"/>
              </a:buClr>
              <a:defRPr sz="12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 dirty="0"/>
          </a:p>
        </p:txBody>
      </p:sp>
      <p:sp>
        <p:nvSpPr>
          <p:cNvPr id="17" name="Text Placeholder 12">
            <a:extLst>
              <a:ext uri="{FF2B5EF4-FFF2-40B4-BE49-F238E27FC236}">
                <a16:creationId xmlns:a16="http://schemas.microsoft.com/office/drawing/2014/main" id="{F0539147-ABA6-49E8-8AA4-FA9E1769836E}"/>
              </a:ext>
            </a:extLst>
          </p:cNvPr>
          <p:cNvSpPr>
            <a:spLocks noGrp="1"/>
          </p:cNvSpPr>
          <p:nvPr>
            <p:ph type="body" sz="quarter" idx="18"/>
          </p:nvPr>
        </p:nvSpPr>
        <p:spPr>
          <a:xfrm>
            <a:off x="1241425" y="4963779"/>
            <a:ext cx="2638425" cy="438150"/>
          </a:xfrm>
        </p:spPr>
        <p:txBody>
          <a:bodyPr anchor="ctr"/>
          <a:lstStyle>
            <a:lvl1pPr>
              <a:defRPr sz="1800"/>
            </a:lvl1pPr>
            <a:lvl2pPr>
              <a:buClr>
                <a:schemeClr val="tx1"/>
              </a:buClr>
              <a:defRPr sz="1800"/>
            </a:lvl2pPr>
            <a:lvl3pPr>
              <a:buClr>
                <a:schemeClr val="tx1"/>
              </a:buClr>
              <a:defRPr sz="1600"/>
            </a:lvl3pPr>
            <a:lvl4pPr>
              <a:buClr>
                <a:schemeClr val="tx1"/>
              </a:buClr>
              <a:defRPr sz="1400"/>
            </a:lvl4pPr>
            <a:lvl5pPr>
              <a:buClr>
                <a:schemeClr val="tx1"/>
              </a:buClr>
              <a:defRPr sz="12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 dirty="0"/>
          </a:p>
        </p:txBody>
      </p:sp>
      <p:sp>
        <p:nvSpPr>
          <p:cNvPr id="18" name="Text Placeholder 12">
            <a:extLst>
              <a:ext uri="{FF2B5EF4-FFF2-40B4-BE49-F238E27FC236}">
                <a16:creationId xmlns:a16="http://schemas.microsoft.com/office/drawing/2014/main" id="{E46B740A-1EEE-48B9-9BFD-55E2E338854E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5150485" y="2832100"/>
            <a:ext cx="2638425" cy="438150"/>
          </a:xfrm>
        </p:spPr>
        <p:txBody>
          <a:bodyPr anchor="ctr"/>
          <a:lstStyle>
            <a:lvl1pPr>
              <a:defRPr sz="1800"/>
            </a:lvl1pPr>
            <a:lvl2pPr>
              <a:buClr>
                <a:schemeClr val="tx1"/>
              </a:buClr>
              <a:defRPr sz="1800"/>
            </a:lvl2pPr>
            <a:lvl3pPr>
              <a:buClr>
                <a:schemeClr val="tx1"/>
              </a:buClr>
              <a:defRPr sz="1600"/>
            </a:lvl3pPr>
            <a:lvl4pPr>
              <a:buClr>
                <a:schemeClr val="tx1"/>
              </a:buClr>
              <a:defRPr sz="1400"/>
            </a:lvl4pPr>
            <a:lvl5pPr>
              <a:buClr>
                <a:schemeClr val="tx1"/>
              </a:buClr>
              <a:defRPr sz="12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 dirty="0"/>
          </a:p>
        </p:txBody>
      </p:sp>
      <p:sp>
        <p:nvSpPr>
          <p:cNvPr id="19" name="Text Placeholder 12">
            <a:extLst>
              <a:ext uri="{FF2B5EF4-FFF2-40B4-BE49-F238E27FC236}">
                <a16:creationId xmlns:a16="http://schemas.microsoft.com/office/drawing/2014/main" id="{16EAEC4D-4426-425E-865C-B8E0ED9816CC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5150485" y="3365020"/>
            <a:ext cx="2638425" cy="438150"/>
          </a:xfrm>
        </p:spPr>
        <p:txBody>
          <a:bodyPr anchor="ctr"/>
          <a:lstStyle>
            <a:lvl1pPr>
              <a:defRPr sz="1800"/>
            </a:lvl1pPr>
            <a:lvl2pPr>
              <a:buClr>
                <a:schemeClr val="tx1"/>
              </a:buClr>
              <a:defRPr sz="1800"/>
            </a:lvl2pPr>
            <a:lvl3pPr>
              <a:buClr>
                <a:schemeClr val="tx1"/>
              </a:buClr>
              <a:defRPr sz="1600"/>
            </a:lvl3pPr>
            <a:lvl4pPr>
              <a:buClr>
                <a:schemeClr val="tx1"/>
              </a:buClr>
              <a:defRPr sz="1400"/>
            </a:lvl4pPr>
            <a:lvl5pPr>
              <a:buClr>
                <a:schemeClr val="tx1"/>
              </a:buClr>
              <a:defRPr sz="12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 dirty="0"/>
          </a:p>
        </p:txBody>
      </p:sp>
      <p:sp>
        <p:nvSpPr>
          <p:cNvPr id="20" name="Text Placeholder 12">
            <a:extLst>
              <a:ext uri="{FF2B5EF4-FFF2-40B4-BE49-F238E27FC236}">
                <a16:creationId xmlns:a16="http://schemas.microsoft.com/office/drawing/2014/main" id="{E2BA75E1-6A12-4D67-8B01-AE01DA92F014}"/>
              </a:ext>
            </a:extLst>
          </p:cNvPr>
          <p:cNvSpPr>
            <a:spLocks noGrp="1"/>
          </p:cNvSpPr>
          <p:nvPr>
            <p:ph type="body" sz="quarter" idx="21"/>
          </p:nvPr>
        </p:nvSpPr>
        <p:spPr>
          <a:xfrm>
            <a:off x="5150485" y="3897940"/>
            <a:ext cx="2638425" cy="438150"/>
          </a:xfrm>
        </p:spPr>
        <p:txBody>
          <a:bodyPr anchor="ctr"/>
          <a:lstStyle>
            <a:lvl1pPr>
              <a:defRPr sz="1800"/>
            </a:lvl1pPr>
            <a:lvl2pPr>
              <a:buClr>
                <a:schemeClr val="tx1"/>
              </a:buClr>
              <a:defRPr sz="1800"/>
            </a:lvl2pPr>
            <a:lvl3pPr>
              <a:buClr>
                <a:schemeClr val="tx1"/>
              </a:buClr>
              <a:defRPr sz="1600"/>
            </a:lvl3pPr>
            <a:lvl4pPr>
              <a:buClr>
                <a:schemeClr val="tx1"/>
              </a:buClr>
              <a:defRPr sz="1400"/>
            </a:lvl4pPr>
            <a:lvl5pPr>
              <a:buClr>
                <a:schemeClr val="tx1"/>
              </a:buClr>
              <a:defRPr sz="12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 dirty="0"/>
          </a:p>
        </p:txBody>
      </p:sp>
      <p:sp>
        <p:nvSpPr>
          <p:cNvPr id="21" name="Text Placeholder 12">
            <a:extLst>
              <a:ext uri="{FF2B5EF4-FFF2-40B4-BE49-F238E27FC236}">
                <a16:creationId xmlns:a16="http://schemas.microsoft.com/office/drawing/2014/main" id="{65EDA7E1-6378-413C-B854-E19B6FBF4176}"/>
              </a:ext>
            </a:extLst>
          </p:cNvPr>
          <p:cNvSpPr>
            <a:spLocks noGrp="1"/>
          </p:cNvSpPr>
          <p:nvPr>
            <p:ph type="body" sz="quarter" idx="22"/>
          </p:nvPr>
        </p:nvSpPr>
        <p:spPr>
          <a:xfrm>
            <a:off x="5150485" y="4430860"/>
            <a:ext cx="2638425" cy="438150"/>
          </a:xfrm>
        </p:spPr>
        <p:txBody>
          <a:bodyPr anchor="ctr"/>
          <a:lstStyle>
            <a:lvl1pPr>
              <a:defRPr sz="1800"/>
            </a:lvl1pPr>
            <a:lvl2pPr>
              <a:buClr>
                <a:schemeClr val="tx1"/>
              </a:buClr>
              <a:defRPr sz="1800"/>
            </a:lvl2pPr>
            <a:lvl3pPr>
              <a:buClr>
                <a:schemeClr val="tx1"/>
              </a:buClr>
              <a:defRPr sz="1600"/>
            </a:lvl3pPr>
            <a:lvl4pPr>
              <a:buClr>
                <a:schemeClr val="tx1"/>
              </a:buClr>
              <a:defRPr sz="1400"/>
            </a:lvl4pPr>
            <a:lvl5pPr>
              <a:buClr>
                <a:schemeClr val="tx1"/>
              </a:buClr>
              <a:defRPr sz="12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 dirty="0"/>
          </a:p>
        </p:txBody>
      </p:sp>
      <p:sp>
        <p:nvSpPr>
          <p:cNvPr id="22" name="Text Placeholder 12">
            <a:extLst>
              <a:ext uri="{FF2B5EF4-FFF2-40B4-BE49-F238E27FC236}">
                <a16:creationId xmlns:a16="http://schemas.microsoft.com/office/drawing/2014/main" id="{6A1624A5-55D6-4C46-A4C6-30ACDC6063EE}"/>
              </a:ext>
            </a:extLst>
          </p:cNvPr>
          <p:cNvSpPr>
            <a:spLocks noGrp="1"/>
          </p:cNvSpPr>
          <p:nvPr>
            <p:ph type="body" sz="quarter" idx="23"/>
          </p:nvPr>
        </p:nvSpPr>
        <p:spPr>
          <a:xfrm>
            <a:off x="5150485" y="4963779"/>
            <a:ext cx="2638425" cy="438150"/>
          </a:xfrm>
        </p:spPr>
        <p:txBody>
          <a:bodyPr anchor="ctr"/>
          <a:lstStyle>
            <a:lvl1pPr>
              <a:defRPr sz="1800"/>
            </a:lvl1pPr>
            <a:lvl2pPr>
              <a:buClr>
                <a:schemeClr val="tx1"/>
              </a:buClr>
              <a:defRPr sz="1800"/>
            </a:lvl2pPr>
            <a:lvl3pPr>
              <a:buClr>
                <a:schemeClr val="tx1"/>
              </a:buClr>
              <a:defRPr sz="1600"/>
            </a:lvl3pPr>
            <a:lvl4pPr>
              <a:buClr>
                <a:schemeClr val="tx1"/>
              </a:buClr>
              <a:defRPr sz="1400"/>
            </a:lvl4pPr>
            <a:lvl5pPr>
              <a:buClr>
                <a:schemeClr val="tx1"/>
              </a:buClr>
              <a:defRPr sz="12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 dirty="0"/>
          </a:p>
        </p:txBody>
      </p:sp>
      <p:sp>
        <p:nvSpPr>
          <p:cNvPr id="23" name="Text Placeholder 12">
            <a:extLst>
              <a:ext uri="{FF2B5EF4-FFF2-40B4-BE49-F238E27FC236}">
                <a16:creationId xmlns:a16="http://schemas.microsoft.com/office/drawing/2014/main" id="{AB43AB0A-9795-4B4F-9EDC-4D3EB0433BE8}"/>
              </a:ext>
            </a:extLst>
          </p:cNvPr>
          <p:cNvSpPr>
            <a:spLocks noGrp="1"/>
          </p:cNvSpPr>
          <p:nvPr>
            <p:ph type="body" sz="quarter" idx="24" hasCustomPrompt="1"/>
          </p:nvPr>
        </p:nvSpPr>
        <p:spPr>
          <a:xfrm>
            <a:off x="490538" y="2832100"/>
            <a:ext cx="574357" cy="438150"/>
          </a:xfrm>
        </p:spPr>
        <p:txBody>
          <a:bodyPr anchor="ctr"/>
          <a:lstStyle>
            <a:lvl1pPr algn="r">
              <a:defRPr sz="2400" b="1">
                <a:latin typeface="+mj-lt"/>
              </a:defRPr>
            </a:lvl1pPr>
            <a:lvl2pPr>
              <a:buClr>
                <a:schemeClr val="tx1"/>
              </a:buClr>
              <a:defRPr sz="1800"/>
            </a:lvl2pPr>
            <a:lvl3pPr>
              <a:buClr>
                <a:schemeClr val="tx1"/>
              </a:buClr>
              <a:defRPr sz="1600"/>
            </a:lvl3pPr>
            <a:lvl4pPr>
              <a:buClr>
                <a:schemeClr val="tx1"/>
              </a:buClr>
              <a:defRPr sz="1400"/>
            </a:lvl4pPr>
            <a:lvl5pPr>
              <a:buClr>
                <a:schemeClr val="tx1"/>
              </a:buClr>
              <a:defRPr sz="1200"/>
            </a:lvl5pPr>
          </a:lstStyle>
          <a:p>
            <a:pPr lvl="0"/>
            <a:r>
              <a:rPr lang="en-US" dirty="0"/>
              <a:t>xx</a:t>
            </a:r>
            <a:endParaRPr lang="en-GB" dirty="0"/>
          </a:p>
        </p:txBody>
      </p:sp>
      <p:sp>
        <p:nvSpPr>
          <p:cNvPr id="24" name="Text Placeholder 12">
            <a:extLst>
              <a:ext uri="{FF2B5EF4-FFF2-40B4-BE49-F238E27FC236}">
                <a16:creationId xmlns:a16="http://schemas.microsoft.com/office/drawing/2014/main" id="{00FCC8E0-A45C-4686-9FBF-FF889FD370E1}"/>
              </a:ext>
            </a:extLst>
          </p:cNvPr>
          <p:cNvSpPr>
            <a:spLocks noGrp="1"/>
          </p:cNvSpPr>
          <p:nvPr>
            <p:ph type="body" sz="quarter" idx="25" hasCustomPrompt="1"/>
          </p:nvPr>
        </p:nvSpPr>
        <p:spPr>
          <a:xfrm>
            <a:off x="490538" y="3365020"/>
            <a:ext cx="574357" cy="438150"/>
          </a:xfrm>
        </p:spPr>
        <p:txBody>
          <a:bodyPr anchor="ctr"/>
          <a:lstStyle>
            <a:lvl1pPr algn="r">
              <a:defRPr sz="2400" b="1">
                <a:latin typeface="+mj-lt"/>
              </a:defRPr>
            </a:lvl1pPr>
            <a:lvl2pPr>
              <a:buClr>
                <a:schemeClr val="tx1"/>
              </a:buClr>
              <a:defRPr sz="1800"/>
            </a:lvl2pPr>
            <a:lvl3pPr>
              <a:buClr>
                <a:schemeClr val="tx1"/>
              </a:buClr>
              <a:defRPr sz="1600"/>
            </a:lvl3pPr>
            <a:lvl4pPr>
              <a:buClr>
                <a:schemeClr val="tx1"/>
              </a:buClr>
              <a:defRPr sz="1400"/>
            </a:lvl4pPr>
            <a:lvl5pPr>
              <a:buClr>
                <a:schemeClr val="tx1"/>
              </a:buClr>
              <a:defRPr sz="1200"/>
            </a:lvl5pPr>
          </a:lstStyle>
          <a:p>
            <a:pPr lvl="0"/>
            <a:r>
              <a:rPr lang="en-US" dirty="0"/>
              <a:t>xx</a:t>
            </a:r>
            <a:endParaRPr lang="en-GB" dirty="0"/>
          </a:p>
        </p:txBody>
      </p:sp>
      <p:sp>
        <p:nvSpPr>
          <p:cNvPr id="25" name="Text Placeholder 12">
            <a:extLst>
              <a:ext uri="{FF2B5EF4-FFF2-40B4-BE49-F238E27FC236}">
                <a16:creationId xmlns:a16="http://schemas.microsoft.com/office/drawing/2014/main" id="{A558BAF1-37BF-4975-A778-F70DA7BC9D0B}"/>
              </a:ext>
            </a:extLst>
          </p:cNvPr>
          <p:cNvSpPr>
            <a:spLocks noGrp="1"/>
          </p:cNvSpPr>
          <p:nvPr>
            <p:ph type="body" sz="quarter" idx="26" hasCustomPrompt="1"/>
          </p:nvPr>
        </p:nvSpPr>
        <p:spPr>
          <a:xfrm>
            <a:off x="490538" y="3897940"/>
            <a:ext cx="574357" cy="438150"/>
          </a:xfrm>
        </p:spPr>
        <p:txBody>
          <a:bodyPr anchor="ctr"/>
          <a:lstStyle>
            <a:lvl1pPr algn="r">
              <a:defRPr sz="2400" b="1">
                <a:latin typeface="+mj-lt"/>
              </a:defRPr>
            </a:lvl1pPr>
            <a:lvl2pPr>
              <a:buClr>
                <a:schemeClr val="tx1"/>
              </a:buClr>
              <a:defRPr sz="1800"/>
            </a:lvl2pPr>
            <a:lvl3pPr>
              <a:buClr>
                <a:schemeClr val="tx1"/>
              </a:buClr>
              <a:defRPr sz="1600"/>
            </a:lvl3pPr>
            <a:lvl4pPr>
              <a:buClr>
                <a:schemeClr val="tx1"/>
              </a:buClr>
              <a:defRPr sz="1400"/>
            </a:lvl4pPr>
            <a:lvl5pPr>
              <a:buClr>
                <a:schemeClr val="tx1"/>
              </a:buClr>
              <a:defRPr sz="1200"/>
            </a:lvl5pPr>
          </a:lstStyle>
          <a:p>
            <a:pPr lvl="0"/>
            <a:r>
              <a:rPr lang="en-US" dirty="0"/>
              <a:t>xx</a:t>
            </a:r>
            <a:endParaRPr lang="en-GB" dirty="0"/>
          </a:p>
        </p:txBody>
      </p:sp>
      <p:sp>
        <p:nvSpPr>
          <p:cNvPr id="26" name="Text Placeholder 12">
            <a:extLst>
              <a:ext uri="{FF2B5EF4-FFF2-40B4-BE49-F238E27FC236}">
                <a16:creationId xmlns:a16="http://schemas.microsoft.com/office/drawing/2014/main" id="{F57956A2-CD0C-4204-B303-D49E3E86BBD0}"/>
              </a:ext>
            </a:extLst>
          </p:cNvPr>
          <p:cNvSpPr>
            <a:spLocks noGrp="1"/>
          </p:cNvSpPr>
          <p:nvPr>
            <p:ph type="body" sz="quarter" idx="27" hasCustomPrompt="1"/>
          </p:nvPr>
        </p:nvSpPr>
        <p:spPr>
          <a:xfrm>
            <a:off x="490538" y="4430860"/>
            <a:ext cx="574357" cy="438150"/>
          </a:xfrm>
        </p:spPr>
        <p:txBody>
          <a:bodyPr anchor="ctr"/>
          <a:lstStyle>
            <a:lvl1pPr algn="r">
              <a:defRPr sz="2400" b="1">
                <a:latin typeface="+mj-lt"/>
              </a:defRPr>
            </a:lvl1pPr>
            <a:lvl2pPr>
              <a:buClr>
                <a:schemeClr val="tx1"/>
              </a:buClr>
              <a:defRPr sz="1800"/>
            </a:lvl2pPr>
            <a:lvl3pPr>
              <a:buClr>
                <a:schemeClr val="tx1"/>
              </a:buClr>
              <a:defRPr sz="1600"/>
            </a:lvl3pPr>
            <a:lvl4pPr>
              <a:buClr>
                <a:schemeClr val="tx1"/>
              </a:buClr>
              <a:defRPr sz="1400"/>
            </a:lvl4pPr>
            <a:lvl5pPr>
              <a:buClr>
                <a:schemeClr val="tx1"/>
              </a:buClr>
              <a:defRPr sz="1200"/>
            </a:lvl5pPr>
          </a:lstStyle>
          <a:p>
            <a:pPr lvl="0"/>
            <a:r>
              <a:rPr lang="en-US" dirty="0"/>
              <a:t>xx</a:t>
            </a:r>
            <a:endParaRPr lang="en-GB" dirty="0"/>
          </a:p>
        </p:txBody>
      </p:sp>
      <p:sp>
        <p:nvSpPr>
          <p:cNvPr id="27" name="Text Placeholder 12">
            <a:extLst>
              <a:ext uri="{FF2B5EF4-FFF2-40B4-BE49-F238E27FC236}">
                <a16:creationId xmlns:a16="http://schemas.microsoft.com/office/drawing/2014/main" id="{44307C96-2C0F-4CF4-B700-8EAC90B386B7}"/>
              </a:ext>
            </a:extLst>
          </p:cNvPr>
          <p:cNvSpPr>
            <a:spLocks noGrp="1"/>
          </p:cNvSpPr>
          <p:nvPr>
            <p:ph type="body" sz="quarter" idx="28" hasCustomPrompt="1"/>
          </p:nvPr>
        </p:nvSpPr>
        <p:spPr>
          <a:xfrm>
            <a:off x="490538" y="4963779"/>
            <a:ext cx="574357" cy="438150"/>
          </a:xfrm>
        </p:spPr>
        <p:txBody>
          <a:bodyPr anchor="ctr"/>
          <a:lstStyle>
            <a:lvl1pPr algn="r">
              <a:defRPr sz="2400" b="1">
                <a:latin typeface="+mj-lt"/>
              </a:defRPr>
            </a:lvl1pPr>
            <a:lvl2pPr>
              <a:buClr>
                <a:schemeClr val="tx1"/>
              </a:buClr>
              <a:defRPr sz="1800"/>
            </a:lvl2pPr>
            <a:lvl3pPr>
              <a:buClr>
                <a:schemeClr val="tx1"/>
              </a:buClr>
              <a:defRPr sz="1600"/>
            </a:lvl3pPr>
            <a:lvl4pPr>
              <a:buClr>
                <a:schemeClr val="tx1"/>
              </a:buClr>
              <a:defRPr sz="1400"/>
            </a:lvl4pPr>
            <a:lvl5pPr>
              <a:buClr>
                <a:schemeClr val="tx1"/>
              </a:buClr>
              <a:defRPr sz="1200"/>
            </a:lvl5pPr>
          </a:lstStyle>
          <a:p>
            <a:pPr lvl="0"/>
            <a:r>
              <a:rPr lang="en-US" dirty="0"/>
              <a:t>xx</a:t>
            </a:r>
            <a:endParaRPr lang="en-GB" dirty="0"/>
          </a:p>
        </p:txBody>
      </p:sp>
      <p:sp>
        <p:nvSpPr>
          <p:cNvPr id="28" name="Text Placeholder 12">
            <a:extLst>
              <a:ext uri="{FF2B5EF4-FFF2-40B4-BE49-F238E27FC236}">
                <a16:creationId xmlns:a16="http://schemas.microsoft.com/office/drawing/2014/main" id="{BA36865C-92CE-4414-9913-7CD7494B54C9}"/>
              </a:ext>
            </a:extLst>
          </p:cNvPr>
          <p:cNvSpPr>
            <a:spLocks noGrp="1"/>
          </p:cNvSpPr>
          <p:nvPr>
            <p:ph type="body" sz="quarter" idx="29" hasCustomPrompt="1"/>
          </p:nvPr>
        </p:nvSpPr>
        <p:spPr>
          <a:xfrm>
            <a:off x="4395788" y="2832100"/>
            <a:ext cx="574357" cy="438150"/>
          </a:xfrm>
        </p:spPr>
        <p:txBody>
          <a:bodyPr anchor="ctr"/>
          <a:lstStyle>
            <a:lvl1pPr algn="r">
              <a:defRPr sz="2400" b="1">
                <a:latin typeface="+mj-lt"/>
              </a:defRPr>
            </a:lvl1pPr>
            <a:lvl2pPr>
              <a:buClr>
                <a:schemeClr val="tx1"/>
              </a:buClr>
              <a:defRPr sz="1800"/>
            </a:lvl2pPr>
            <a:lvl3pPr>
              <a:buClr>
                <a:schemeClr val="tx1"/>
              </a:buClr>
              <a:defRPr sz="1600"/>
            </a:lvl3pPr>
            <a:lvl4pPr>
              <a:buClr>
                <a:schemeClr val="tx1"/>
              </a:buClr>
              <a:defRPr sz="1400"/>
            </a:lvl4pPr>
            <a:lvl5pPr>
              <a:buClr>
                <a:schemeClr val="tx1"/>
              </a:buClr>
              <a:defRPr sz="1200"/>
            </a:lvl5pPr>
          </a:lstStyle>
          <a:p>
            <a:pPr lvl="0"/>
            <a:r>
              <a:rPr lang="en-US" dirty="0"/>
              <a:t>xx</a:t>
            </a:r>
            <a:endParaRPr lang="en-GB" dirty="0"/>
          </a:p>
        </p:txBody>
      </p:sp>
      <p:sp>
        <p:nvSpPr>
          <p:cNvPr id="29" name="Text Placeholder 12">
            <a:extLst>
              <a:ext uri="{FF2B5EF4-FFF2-40B4-BE49-F238E27FC236}">
                <a16:creationId xmlns:a16="http://schemas.microsoft.com/office/drawing/2014/main" id="{52434863-E360-4D64-A203-387BA301F73B}"/>
              </a:ext>
            </a:extLst>
          </p:cNvPr>
          <p:cNvSpPr>
            <a:spLocks noGrp="1"/>
          </p:cNvSpPr>
          <p:nvPr>
            <p:ph type="body" sz="quarter" idx="30" hasCustomPrompt="1"/>
          </p:nvPr>
        </p:nvSpPr>
        <p:spPr>
          <a:xfrm>
            <a:off x="4395788" y="3365020"/>
            <a:ext cx="574357" cy="438150"/>
          </a:xfrm>
        </p:spPr>
        <p:txBody>
          <a:bodyPr anchor="ctr"/>
          <a:lstStyle>
            <a:lvl1pPr algn="r">
              <a:defRPr sz="2400" b="1">
                <a:latin typeface="+mj-lt"/>
              </a:defRPr>
            </a:lvl1pPr>
            <a:lvl2pPr>
              <a:buClr>
                <a:schemeClr val="tx1"/>
              </a:buClr>
              <a:defRPr sz="1800"/>
            </a:lvl2pPr>
            <a:lvl3pPr>
              <a:buClr>
                <a:schemeClr val="tx1"/>
              </a:buClr>
              <a:defRPr sz="1600"/>
            </a:lvl3pPr>
            <a:lvl4pPr>
              <a:buClr>
                <a:schemeClr val="tx1"/>
              </a:buClr>
              <a:defRPr sz="1400"/>
            </a:lvl4pPr>
            <a:lvl5pPr>
              <a:buClr>
                <a:schemeClr val="tx1"/>
              </a:buClr>
              <a:defRPr sz="1200"/>
            </a:lvl5pPr>
          </a:lstStyle>
          <a:p>
            <a:pPr lvl="0"/>
            <a:r>
              <a:rPr lang="en-US" dirty="0"/>
              <a:t>xx</a:t>
            </a:r>
            <a:endParaRPr lang="en-GB" dirty="0"/>
          </a:p>
        </p:txBody>
      </p:sp>
      <p:sp>
        <p:nvSpPr>
          <p:cNvPr id="30" name="Text Placeholder 12">
            <a:extLst>
              <a:ext uri="{FF2B5EF4-FFF2-40B4-BE49-F238E27FC236}">
                <a16:creationId xmlns:a16="http://schemas.microsoft.com/office/drawing/2014/main" id="{85F04716-CF61-41E3-A136-FBCEE96BFEBD}"/>
              </a:ext>
            </a:extLst>
          </p:cNvPr>
          <p:cNvSpPr>
            <a:spLocks noGrp="1"/>
          </p:cNvSpPr>
          <p:nvPr>
            <p:ph type="body" sz="quarter" idx="31" hasCustomPrompt="1"/>
          </p:nvPr>
        </p:nvSpPr>
        <p:spPr>
          <a:xfrm>
            <a:off x="4395788" y="3897940"/>
            <a:ext cx="574357" cy="438150"/>
          </a:xfrm>
        </p:spPr>
        <p:txBody>
          <a:bodyPr anchor="ctr"/>
          <a:lstStyle>
            <a:lvl1pPr algn="r">
              <a:defRPr sz="2400" b="1">
                <a:latin typeface="+mj-lt"/>
              </a:defRPr>
            </a:lvl1pPr>
            <a:lvl2pPr>
              <a:buClr>
                <a:schemeClr val="tx1"/>
              </a:buClr>
              <a:defRPr sz="1800"/>
            </a:lvl2pPr>
            <a:lvl3pPr>
              <a:buClr>
                <a:schemeClr val="tx1"/>
              </a:buClr>
              <a:defRPr sz="1600"/>
            </a:lvl3pPr>
            <a:lvl4pPr>
              <a:buClr>
                <a:schemeClr val="tx1"/>
              </a:buClr>
              <a:defRPr sz="1400"/>
            </a:lvl4pPr>
            <a:lvl5pPr>
              <a:buClr>
                <a:schemeClr val="tx1"/>
              </a:buClr>
              <a:defRPr sz="1200"/>
            </a:lvl5pPr>
          </a:lstStyle>
          <a:p>
            <a:pPr lvl="0"/>
            <a:r>
              <a:rPr lang="en-US" dirty="0"/>
              <a:t>xx</a:t>
            </a:r>
            <a:endParaRPr lang="en-GB" dirty="0"/>
          </a:p>
        </p:txBody>
      </p:sp>
      <p:sp>
        <p:nvSpPr>
          <p:cNvPr id="31" name="Text Placeholder 12">
            <a:extLst>
              <a:ext uri="{FF2B5EF4-FFF2-40B4-BE49-F238E27FC236}">
                <a16:creationId xmlns:a16="http://schemas.microsoft.com/office/drawing/2014/main" id="{B4F41000-E3F8-411A-AB11-77FE80C5C674}"/>
              </a:ext>
            </a:extLst>
          </p:cNvPr>
          <p:cNvSpPr>
            <a:spLocks noGrp="1"/>
          </p:cNvSpPr>
          <p:nvPr>
            <p:ph type="body" sz="quarter" idx="32" hasCustomPrompt="1"/>
          </p:nvPr>
        </p:nvSpPr>
        <p:spPr>
          <a:xfrm>
            <a:off x="4395788" y="4430860"/>
            <a:ext cx="574357" cy="438150"/>
          </a:xfrm>
        </p:spPr>
        <p:txBody>
          <a:bodyPr anchor="ctr"/>
          <a:lstStyle>
            <a:lvl1pPr algn="r">
              <a:defRPr sz="2400" b="1">
                <a:latin typeface="+mj-lt"/>
              </a:defRPr>
            </a:lvl1pPr>
            <a:lvl2pPr>
              <a:buClr>
                <a:schemeClr val="tx1"/>
              </a:buClr>
              <a:defRPr sz="1800"/>
            </a:lvl2pPr>
            <a:lvl3pPr>
              <a:buClr>
                <a:schemeClr val="tx1"/>
              </a:buClr>
              <a:defRPr sz="1600"/>
            </a:lvl3pPr>
            <a:lvl4pPr>
              <a:buClr>
                <a:schemeClr val="tx1"/>
              </a:buClr>
              <a:defRPr sz="1400"/>
            </a:lvl4pPr>
            <a:lvl5pPr>
              <a:buClr>
                <a:schemeClr val="tx1"/>
              </a:buClr>
              <a:defRPr sz="1200"/>
            </a:lvl5pPr>
          </a:lstStyle>
          <a:p>
            <a:pPr lvl="0"/>
            <a:r>
              <a:rPr lang="en-US" dirty="0"/>
              <a:t>xx</a:t>
            </a:r>
            <a:endParaRPr lang="en-GB" dirty="0"/>
          </a:p>
        </p:txBody>
      </p:sp>
      <p:sp>
        <p:nvSpPr>
          <p:cNvPr id="32" name="Text Placeholder 12">
            <a:extLst>
              <a:ext uri="{FF2B5EF4-FFF2-40B4-BE49-F238E27FC236}">
                <a16:creationId xmlns:a16="http://schemas.microsoft.com/office/drawing/2014/main" id="{ED414316-017F-4751-B4E2-59CE873A06F5}"/>
              </a:ext>
            </a:extLst>
          </p:cNvPr>
          <p:cNvSpPr>
            <a:spLocks noGrp="1"/>
          </p:cNvSpPr>
          <p:nvPr>
            <p:ph type="body" sz="quarter" idx="33" hasCustomPrompt="1"/>
          </p:nvPr>
        </p:nvSpPr>
        <p:spPr>
          <a:xfrm>
            <a:off x="4395788" y="4963779"/>
            <a:ext cx="574357" cy="438150"/>
          </a:xfrm>
        </p:spPr>
        <p:txBody>
          <a:bodyPr anchor="ctr"/>
          <a:lstStyle>
            <a:lvl1pPr algn="r">
              <a:defRPr sz="2400" b="1">
                <a:latin typeface="+mj-lt"/>
              </a:defRPr>
            </a:lvl1pPr>
            <a:lvl2pPr>
              <a:buClr>
                <a:schemeClr val="tx1"/>
              </a:buClr>
              <a:defRPr sz="1800"/>
            </a:lvl2pPr>
            <a:lvl3pPr>
              <a:buClr>
                <a:schemeClr val="tx1"/>
              </a:buClr>
              <a:defRPr sz="1600"/>
            </a:lvl3pPr>
            <a:lvl4pPr>
              <a:buClr>
                <a:schemeClr val="tx1"/>
              </a:buClr>
              <a:defRPr sz="1400"/>
            </a:lvl4pPr>
            <a:lvl5pPr>
              <a:buClr>
                <a:schemeClr val="tx1"/>
              </a:buClr>
              <a:defRPr sz="1200"/>
            </a:lvl5pPr>
          </a:lstStyle>
          <a:p>
            <a:pPr lvl="0"/>
            <a:r>
              <a:rPr lang="en-US" dirty="0"/>
              <a:t>xx</a:t>
            </a:r>
            <a:endParaRPr lang="en-GB" dirty="0"/>
          </a:p>
        </p:txBody>
      </p:sp>
      <p:sp>
        <p:nvSpPr>
          <p:cNvPr id="34" name="Text Placeholder 33">
            <a:extLst>
              <a:ext uri="{FF2B5EF4-FFF2-40B4-BE49-F238E27FC236}">
                <a16:creationId xmlns:a16="http://schemas.microsoft.com/office/drawing/2014/main" id="{4A80D1E6-94AE-421A-8248-F9323B4ACE39}"/>
              </a:ext>
            </a:extLst>
          </p:cNvPr>
          <p:cNvSpPr>
            <a:spLocks noGrp="1"/>
          </p:cNvSpPr>
          <p:nvPr>
            <p:ph type="body" sz="quarter" idx="34" hasCustomPrompt="1"/>
          </p:nvPr>
        </p:nvSpPr>
        <p:spPr>
          <a:xfrm>
            <a:off x="1109554" y="2853175"/>
            <a:ext cx="7200" cy="396000"/>
          </a:xfrm>
          <a:solidFill>
            <a:schemeClr val="tx1"/>
          </a:solidFill>
        </p:spPr>
        <p:txBody>
          <a:bodyPr/>
          <a:lstStyle>
            <a:lvl1pPr>
              <a:defRPr/>
            </a:lvl1pPr>
          </a:lstStyle>
          <a:p>
            <a:pPr lvl="0"/>
            <a:r>
              <a:rPr lang="en-GB" dirty="0"/>
              <a:t> </a:t>
            </a:r>
          </a:p>
        </p:txBody>
      </p:sp>
      <p:sp>
        <p:nvSpPr>
          <p:cNvPr id="35" name="Text Placeholder 33">
            <a:extLst>
              <a:ext uri="{FF2B5EF4-FFF2-40B4-BE49-F238E27FC236}">
                <a16:creationId xmlns:a16="http://schemas.microsoft.com/office/drawing/2014/main" id="{6EF4A7F0-BB65-48F1-B3E8-4FE33A95D7CF}"/>
              </a:ext>
            </a:extLst>
          </p:cNvPr>
          <p:cNvSpPr>
            <a:spLocks noGrp="1"/>
          </p:cNvSpPr>
          <p:nvPr>
            <p:ph type="body" sz="quarter" idx="35" hasCustomPrompt="1"/>
          </p:nvPr>
        </p:nvSpPr>
        <p:spPr>
          <a:xfrm>
            <a:off x="1109554" y="3386095"/>
            <a:ext cx="7200" cy="396000"/>
          </a:xfrm>
          <a:solidFill>
            <a:schemeClr val="tx1"/>
          </a:solidFill>
        </p:spPr>
        <p:txBody>
          <a:bodyPr/>
          <a:lstStyle>
            <a:lvl1pPr>
              <a:defRPr/>
            </a:lvl1pPr>
          </a:lstStyle>
          <a:p>
            <a:pPr lvl="0"/>
            <a:r>
              <a:rPr lang="en-GB" dirty="0"/>
              <a:t> </a:t>
            </a:r>
          </a:p>
        </p:txBody>
      </p:sp>
      <p:sp>
        <p:nvSpPr>
          <p:cNvPr id="36" name="Text Placeholder 33">
            <a:extLst>
              <a:ext uri="{FF2B5EF4-FFF2-40B4-BE49-F238E27FC236}">
                <a16:creationId xmlns:a16="http://schemas.microsoft.com/office/drawing/2014/main" id="{154AAB7A-87D8-4605-93C2-BDD798B38FE2}"/>
              </a:ext>
            </a:extLst>
          </p:cNvPr>
          <p:cNvSpPr>
            <a:spLocks noGrp="1"/>
          </p:cNvSpPr>
          <p:nvPr>
            <p:ph type="body" sz="quarter" idx="36" hasCustomPrompt="1"/>
          </p:nvPr>
        </p:nvSpPr>
        <p:spPr>
          <a:xfrm>
            <a:off x="1109554" y="3919015"/>
            <a:ext cx="7200" cy="396000"/>
          </a:xfrm>
          <a:solidFill>
            <a:schemeClr val="tx1"/>
          </a:solidFill>
        </p:spPr>
        <p:txBody>
          <a:bodyPr/>
          <a:lstStyle>
            <a:lvl1pPr>
              <a:defRPr/>
            </a:lvl1pPr>
          </a:lstStyle>
          <a:p>
            <a:pPr lvl="0"/>
            <a:r>
              <a:rPr lang="en-GB" dirty="0"/>
              <a:t> </a:t>
            </a:r>
          </a:p>
        </p:txBody>
      </p:sp>
      <p:sp>
        <p:nvSpPr>
          <p:cNvPr id="37" name="Text Placeholder 33">
            <a:extLst>
              <a:ext uri="{FF2B5EF4-FFF2-40B4-BE49-F238E27FC236}">
                <a16:creationId xmlns:a16="http://schemas.microsoft.com/office/drawing/2014/main" id="{ACF6E6C5-D3DC-47EA-B222-C3509BCED700}"/>
              </a:ext>
            </a:extLst>
          </p:cNvPr>
          <p:cNvSpPr>
            <a:spLocks noGrp="1"/>
          </p:cNvSpPr>
          <p:nvPr>
            <p:ph type="body" sz="quarter" idx="37" hasCustomPrompt="1"/>
          </p:nvPr>
        </p:nvSpPr>
        <p:spPr>
          <a:xfrm>
            <a:off x="1109554" y="4451935"/>
            <a:ext cx="7200" cy="396000"/>
          </a:xfrm>
          <a:solidFill>
            <a:schemeClr val="tx1"/>
          </a:solidFill>
        </p:spPr>
        <p:txBody>
          <a:bodyPr/>
          <a:lstStyle>
            <a:lvl1pPr>
              <a:defRPr/>
            </a:lvl1pPr>
          </a:lstStyle>
          <a:p>
            <a:pPr lvl="0"/>
            <a:r>
              <a:rPr lang="en-GB" dirty="0"/>
              <a:t> </a:t>
            </a:r>
          </a:p>
        </p:txBody>
      </p:sp>
      <p:sp>
        <p:nvSpPr>
          <p:cNvPr id="38" name="Text Placeholder 33">
            <a:extLst>
              <a:ext uri="{FF2B5EF4-FFF2-40B4-BE49-F238E27FC236}">
                <a16:creationId xmlns:a16="http://schemas.microsoft.com/office/drawing/2014/main" id="{F0A5B6E7-72FA-40C0-8976-2657DA9D22CF}"/>
              </a:ext>
            </a:extLst>
          </p:cNvPr>
          <p:cNvSpPr>
            <a:spLocks noGrp="1"/>
          </p:cNvSpPr>
          <p:nvPr>
            <p:ph type="body" sz="quarter" idx="38" hasCustomPrompt="1"/>
          </p:nvPr>
        </p:nvSpPr>
        <p:spPr>
          <a:xfrm>
            <a:off x="1109554" y="4984854"/>
            <a:ext cx="7200" cy="396000"/>
          </a:xfrm>
          <a:solidFill>
            <a:schemeClr val="tx1"/>
          </a:solidFill>
        </p:spPr>
        <p:txBody>
          <a:bodyPr/>
          <a:lstStyle>
            <a:lvl1pPr>
              <a:defRPr/>
            </a:lvl1pPr>
          </a:lstStyle>
          <a:p>
            <a:pPr lvl="0"/>
            <a:r>
              <a:rPr lang="en-GB" dirty="0"/>
              <a:t> </a:t>
            </a:r>
          </a:p>
        </p:txBody>
      </p:sp>
      <p:sp>
        <p:nvSpPr>
          <p:cNvPr id="39" name="Text Placeholder 33">
            <a:extLst>
              <a:ext uri="{FF2B5EF4-FFF2-40B4-BE49-F238E27FC236}">
                <a16:creationId xmlns:a16="http://schemas.microsoft.com/office/drawing/2014/main" id="{ABA90631-0912-4007-8415-DF5EB14A7C29}"/>
              </a:ext>
            </a:extLst>
          </p:cNvPr>
          <p:cNvSpPr>
            <a:spLocks noGrp="1"/>
          </p:cNvSpPr>
          <p:nvPr>
            <p:ph type="body" sz="quarter" idx="39" hasCustomPrompt="1"/>
          </p:nvPr>
        </p:nvSpPr>
        <p:spPr>
          <a:xfrm>
            <a:off x="5015388" y="2853175"/>
            <a:ext cx="7200" cy="396000"/>
          </a:xfrm>
          <a:solidFill>
            <a:schemeClr val="tx1"/>
          </a:solidFill>
        </p:spPr>
        <p:txBody>
          <a:bodyPr/>
          <a:lstStyle>
            <a:lvl1pPr>
              <a:defRPr/>
            </a:lvl1pPr>
          </a:lstStyle>
          <a:p>
            <a:pPr lvl="0"/>
            <a:r>
              <a:rPr lang="en-GB" dirty="0"/>
              <a:t> </a:t>
            </a:r>
          </a:p>
        </p:txBody>
      </p:sp>
      <p:sp>
        <p:nvSpPr>
          <p:cNvPr id="40" name="Text Placeholder 33">
            <a:extLst>
              <a:ext uri="{FF2B5EF4-FFF2-40B4-BE49-F238E27FC236}">
                <a16:creationId xmlns:a16="http://schemas.microsoft.com/office/drawing/2014/main" id="{7BC2D571-33A4-41E4-B459-F1D95490BA8B}"/>
              </a:ext>
            </a:extLst>
          </p:cNvPr>
          <p:cNvSpPr>
            <a:spLocks noGrp="1"/>
          </p:cNvSpPr>
          <p:nvPr>
            <p:ph type="body" sz="quarter" idx="40" hasCustomPrompt="1"/>
          </p:nvPr>
        </p:nvSpPr>
        <p:spPr>
          <a:xfrm>
            <a:off x="5015388" y="3386095"/>
            <a:ext cx="7200" cy="396000"/>
          </a:xfrm>
          <a:solidFill>
            <a:schemeClr val="tx1"/>
          </a:solidFill>
        </p:spPr>
        <p:txBody>
          <a:bodyPr/>
          <a:lstStyle>
            <a:lvl1pPr>
              <a:defRPr/>
            </a:lvl1pPr>
          </a:lstStyle>
          <a:p>
            <a:pPr lvl="0"/>
            <a:r>
              <a:rPr lang="en-GB" dirty="0"/>
              <a:t> </a:t>
            </a:r>
          </a:p>
        </p:txBody>
      </p:sp>
      <p:sp>
        <p:nvSpPr>
          <p:cNvPr id="41" name="Text Placeholder 33">
            <a:extLst>
              <a:ext uri="{FF2B5EF4-FFF2-40B4-BE49-F238E27FC236}">
                <a16:creationId xmlns:a16="http://schemas.microsoft.com/office/drawing/2014/main" id="{23AA5C04-BECB-41AA-A92B-0ECD5E321487}"/>
              </a:ext>
            </a:extLst>
          </p:cNvPr>
          <p:cNvSpPr>
            <a:spLocks noGrp="1"/>
          </p:cNvSpPr>
          <p:nvPr>
            <p:ph type="body" sz="quarter" idx="41" hasCustomPrompt="1"/>
          </p:nvPr>
        </p:nvSpPr>
        <p:spPr>
          <a:xfrm>
            <a:off x="5015388" y="3919015"/>
            <a:ext cx="7200" cy="396000"/>
          </a:xfrm>
          <a:solidFill>
            <a:schemeClr val="tx1"/>
          </a:solidFill>
        </p:spPr>
        <p:txBody>
          <a:bodyPr/>
          <a:lstStyle>
            <a:lvl1pPr>
              <a:defRPr/>
            </a:lvl1pPr>
          </a:lstStyle>
          <a:p>
            <a:pPr lvl="0"/>
            <a:r>
              <a:rPr lang="en-GB" dirty="0"/>
              <a:t> </a:t>
            </a:r>
          </a:p>
        </p:txBody>
      </p:sp>
      <p:sp>
        <p:nvSpPr>
          <p:cNvPr id="42" name="Text Placeholder 33">
            <a:extLst>
              <a:ext uri="{FF2B5EF4-FFF2-40B4-BE49-F238E27FC236}">
                <a16:creationId xmlns:a16="http://schemas.microsoft.com/office/drawing/2014/main" id="{518636DE-DDB0-4DD4-A073-9FE3311E49F0}"/>
              </a:ext>
            </a:extLst>
          </p:cNvPr>
          <p:cNvSpPr>
            <a:spLocks noGrp="1"/>
          </p:cNvSpPr>
          <p:nvPr>
            <p:ph type="body" sz="quarter" idx="42" hasCustomPrompt="1"/>
          </p:nvPr>
        </p:nvSpPr>
        <p:spPr>
          <a:xfrm>
            <a:off x="5015388" y="4451935"/>
            <a:ext cx="7200" cy="396000"/>
          </a:xfrm>
          <a:solidFill>
            <a:schemeClr val="tx1"/>
          </a:solidFill>
        </p:spPr>
        <p:txBody>
          <a:bodyPr/>
          <a:lstStyle>
            <a:lvl1pPr>
              <a:defRPr/>
            </a:lvl1pPr>
          </a:lstStyle>
          <a:p>
            <a:pPr lvl="0"/>
            <a:r>
              <a:rPr lang="en-GB" dirty="0"/>
              <a:t> </a:t>
            </a:r>
          </a:p>
        </p:txBody>
      </p:sp>
      <p:sp>
        <p:nvSpPr>
          <p:cNvPr id="43" name="Text Placeholder 33">
            <a:extLst>
              <a:ext uri="{FF2B5EF4-FFF2-40B4-BE49-F238E27FC236}">
                <a16:creationId xmlns:a16="http://schemas.microsoft.com/office/drawing/2014/main" id="{A674528C-21A2-43D1-89E8-58FD0B7F7D47}"/>
              </a:ext>
            </a:extLst>
          </p:cNvPr>
          <p:cNvSpPr>
            <a:spLocks noGrp="1"/>
          </p:cNvSpPr>
          <p:nvPr>
            <p:ph type="body" sz="quarter" idx="43" hasCustomPrompt="1"/>
          </p:nvPr>
        </p:nvSpPr>
        <p:spPr>
          <a:xfrm>
            <a:off x="5015388" y="4984854"/>
            <a:ext cx="7200" cy="396000"/>
          </a:xfrm>
          <a:solidFill>
            <a:schemeClr val="tx1"/>
          </a:solidFill>
        </p:spPr>
        <p:txBody>
          <a:bodyPr/>
          <a:lstStyle>
            <a:lvl1pPr>
              <a:defRPr/>
            </a:lvl1pPr>
          </a:lstStyle>
          <a:p>
            <a:pPr lvl="0"/>
            <a:r>
              <a:rPr lang="en-GB" dirty="0"/>
              <a:t> </a:t>
            </a:r>
          </a:p>
        </p:txBody>
      </p:sp>
      <p:sp>
        <p:nvSpPr>
          <p:cNvPr id="46" name="Picture Placeholder 45">
            <a:extLst>
              <a:ext uri="{FF2B5EF4-FFF2-40B4-BE49-F238E27FC236}">
                <a16:creationId xmlns:a16="http://schemas.microsoft.com/office/drawing/2014/main" id="{D7BD8D31-BA09-404B-BF10-D3836833A3E2}"/>
              </a:ext>
            </a:extLst>
          </p:cNvPr>
          <p:cNvSpPr>
            <a:spLocks noGrp="1"/>
          </p:cNvSpPr>
          <p:nvPr>
            <p:ph type="pic" sz="quarter" idx="44" hasCustomPrompt="1"/>
          </p:nvPr>
        </p:nvSpPr>
        <p:spPr>
          <a:xfrm>
            <a:off x="7176583" y="0"/>
            <a:ext cx="5015417" cy="4042677"/>
          </a:xfrm>
          <a:custGeom>
            <a:avLst/>
            <a:gdLst>
              <a:gd name="connsiteX0" fmla="*/ 0 w 5015417"/>
              <a:gd name="connsiteY0" fmla="*/ 0 h 4042677"/>
              <a:gd name="connsiteX1" fmla="*/ 2725746 w 5015417"/>
              <a:gd name="connsiteY1" fmla="*/ 0 h 4042677"/>
              <a:gd name="connsiteX2" fmla="*/ 2833991 w 5015417"/>
              <a:gd name="connsiteY2" fmla="*/ 203644 h 4042677"/>
              <a:gd name="connsiteX3" fmla="*/ 3156763 w 5015417"/>
              <a:gd name="connsiteY3" fmla="*/ 637374 h 4042677"/>
              <a:gd name="connsiteX4" fmla="*/ 5006913 w 5015417"/>
              <a:gd name="connsiteY4" fmla="*/ 1503564 h 4042677"/>
              <a:gd name="connsiteX5" fmla="*/ 5015417 w 5015417"/>
              <a:gd name="connsiteY5" fmla="*/ 1503543 h 4042677"/>
              <a:gd name="connsiteX6" fmla="*/ 5015417 w 5015417"/>
              <a:gd name="connsiteY6" fmla="*/ 3263361 h 4042677"/>
              <a:gd name="connsiteX7" fmla="*/ 4875235 w 5015417"/>
              <a:gd name="connsiteY7" fmla="*/ 3406280 h 4042677"/>
              <a:gd name="connsiteX8" fmla="*/ 4419977 w 5015417"/>
              <a:gd name="connsiteY8" fmla="*/ 3969361 h 4042677"/>
              <a:gd name="connsiteX9" fmla="*/ 4371330 w 5015417"/>
              <a:gd name="connsiteY9" fmla="*/ 4042677 h 4042677"/>
              <a:gd name="connsiteX10" fmla="*/ 4309062 w 5015417"/>
              <a:gd name="connsiteY10" fmla="*/ 4034042 h 4042677"/>
              <a:gd name="connsiteX11" fmla="*/ 1176227 w 5015417"/>
              <a:gd name="connsiteY11" fmla="*/ 2294138 h 4042677"/>
              <a:gd name="connsiteX12" fmla="*/ 55246 w 5015417"/>
              <a:gd name="connsiteY12" fmla="*/ 220181 h 404267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</a:cxnLst>
            <a:rect l="l" t="t" r="r" b="b"/>
            <a:pathLst>
              <a:path w="5015417" h="4042677">
                <a:moveTo>
                  <a:pt x="0" y="0"/>
                </a:moveTo>
                <a:lnTo>
                  <a:pt x="2725746" y="0"/>
                </a:lnTo>
                <a:lnTo>
                  <a:pt x="2833991" y="203644"/>
                </a:lnTo>
                <a:cubicBezTo>
                  <a:pt x="2924930" y="355909"/>
                  <a:pt x="3032483" y="501329"/>
                  <a:pt x="3156763" y="637374"/>
                </a:cubicBezTo>
                <a:cubicBezTo>
                  <a:pt x="3653884" y="1181556"/>
                  <a:pt x="4324515" y="1472723"/>
                  <a:pt x="5006913" y="1503564"/>
                </a:cubicBezTo>
                <a:lnTo>
                  <a:pt x="5015417" y="1503543"/>
                </a:lnTo>
                <a:lnTo>
                  <a:pt x="5015417" y="3263361"/>
                </a:lnTo>
                <a:lnTo>
                  <a:pt x="4875235" y="3406280"/>
                </a:lnTo>
                <a:cubicBezTo>
                  <a:pt x="4708516" y="3585091"/>
                  <a:pt x="4556726" y="3773348"/>
                  <a:pt x="4419977" y="3969361"/>
                </a:cubicBezTo>
                <a:lnTo>
                  <a:pt x="4371330" y="4042677"/>
                </a:lnTo>
                <a:lnTo>
                  <a:pt x="4309062" y="4034042"/>
                </a:lnTo>
                <a:cubicBezTo>
                  <a:pt x="3136171" y="3842761"/>
                  <a:pt x="2020225" y="3258041"/>
                  <a:pt x="1176227" y="2294138"/>
                </a:cubicBezTo>
                <a:cubicBezTo>
                  <a:pt x="633657" y="1674486"/>
                  <a:pt x="261259" y="964127"/>
                  <a:pt x="55246" y="220181"/>
                </a:cubicBezTo>
                <a:close/>
              </a:path>
            </a:pathLst>
          </a:custGeom>
        </p:spPr>
        <p:txBody>
          <a:bodyPr wrap="square" anchor="ctr">
            <a:noAutofit/>
          </a:bodyPr>
          <a:lstStyle>
            <a:lvl1pPr algn="ctr">
              <a:defRPr/>
            </a:lvl1pPr>
          </a:lstStyle>
          <a:p>
            <a:r>
              <a:rPr lang="en-GB" dirty="0"/>
              <a:t>Click to insert image</a:t>
            </a:r>
          </a:p>
        </p:txBody>
      </p:sp>
      <p:sp>
        <p:nvSpPr>
          <p:cNvPr id="47" name="Freeform: Shape 46">
            <a:extLst>
              <a:ext uri="{FF2B5EF4-FFF2-40B4-BE49-F238E27FC236}">
                <a16:creationId xmlns:a16="http://schemas.microsoft.com/office/drawing/2014/main" id="{FC9E42F4-64CE-49D3-84AA-C69E8A06D4F7}"/>
              </a:ext>
            </a:extLst>
          </p:cNvPr>
          <p:cNvSpPr/>
          <p:nvPr/>
        </p:nvSpPr>
        <p:spPr>
          <a:xfrm>
            <a:off x="10675240" y="3263360"/>
            <a:ext cx="1516761" cy="3594640"/>
          </a:xfrm>
          <a:custGeom>
            <a:avLst/>
            <a:gdLst>
              <a:gd name="connsiteX0" fmla="*/ 1516761 w 1516761"/>
              <a:gd name="connsiteY0" fmla="*/ 0 h 3594640"/>
              <a:gd name="connsiteX1" fmla="*/ 1516761 w 1516761"/>
              <a:gd name="connsiteY1" fmla="*/ 3594640 h 3594640"/>
              <a:gd name="connsiteX2" fmla="*/ 158 w 1516761"/>
              <a:gd name="connsiteY2" fmla="*/ 3594640 h 3594640"/>
              <a:gd name="connsiteX3" fmla="*/ 0 w 1516761"/>
              <a:gd name="connsiteY3" fmla="*/ 3553413 h 3594640"/>
              <a:gd name="connsiteX4" fmla="*/ 1376578 w 1516761"/>
              <a:gd name="connsiteY4" fmla="*/ 142920 h 359464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516761" h="3594640">
                <a:moveTo>
                  <a:pt x="1516761" y="0"/>
                </a:moveTo>
                <a:lnTo>
                  <a:pt x="1516761" y="3594640"/>
                </a:lnTo>
                <a:lnTo>
                  <a:pt x="158" y="3594640"/>
                </a:lnTo>
                <a:lnTo>
                  <a:pt x="0" y="3553413"/>
                </a:lnTo>
                <a:cubicBezTo>
                  <a:pt x="22880" y="2318940"/>
                  <a:pt x="487412" y="1096577"/>
                  <a:pt x="1376578" y="142920"/>
                </a:cubicBezTo>
                <a:close/>
              </a:path>
            </a:pathLst>
          </a:custGeom>
          <a:solidFill>
            <a:schemeClr val="accent1"/>
          </a:solidFill>
          <a:ln w="104905" cap="flat">
            <a:noFill/>
            <a:prstDash val="solid"/>
            <a:miter/>
          </a:ln>
        </p:spPr>
        <p:txBody>
          <a:bodyPr rtlCol="0" anchor="ctr"/>
          <a:lstStyle/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12222496"/>
      </p:ext>
    </p:extLst>
  </p:cSld>
  <p:clrMapOvr>
    <a:masterClrMapping/>
  </p:clrMapOvr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Agenda 2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" name="Picture Placeholder 45">
            <a:extLst>
              <a:ext uri="{FF2B5EF4-FFF2-40B4-BE49-F238E27FC236}">
                <a16:creationId xmlns:a16="http://schemas.microsoft.com/office/drawing/2014/main" id="{D7BD8D31-BA09-404B-BF10-D3836833A3E2}"/>
              </a:ext>
            </a:extLst>
          </p:cNvPr>
          <p:cNvSpPr>
            <a:spLocks noGrp="1"/>
          </p:cNvSpPr>
          <p:nvPr>
            <p:ph type="pic" sz="quarter" idx="44" hasCustomPrompt="1"/>
          </p:nvPr>
        </p:nvSpPr>
        <p:spPr>
          <a:xfrm>
            <a:off x="7176583" y="0"/>
            <a:ext cx="5015417" cy="4042677"/>
          </a:xfrm>
          <a:custGeom>
            <a:avLst/>
            <a:gdLst>
              <a:gd name="connsiteX0" fmla="*/ 0 w 5015417"/>
              <a:gd name="connsiteY0" fmla="*/ 0 h 4042677"/>
              <a:gd name="connsiteX1" fmla="*/ 2725746 w 5015417"/>
              <a:gd name="connsiteY1" fmla="*/ 0 h 4042677"/>
              <a:gd name="connsiteX2" fmla="*/ 2833991 w 5015417"/>
              <a:gd name="connsiteY2" fmla="*/ 203644 h 4042677"/>
              <a:gd name="connsiteX3" fmla="*/ 3156763 w 5015417"/>
              <a:gd name="connsiteY3" fmla="*/ 637374 h 4042677"/>
              <a:gd name="connsiteX4" fmla="*/ 5006913 w 5015417"/>
              <a:gd name="connsiteY4" fmla="*/ 1503564 h 4042677"/>
              <a:gd name="connsiteX5" fmla="*/ 5015417 w 5015417"/>
              <a:gd name="connsiteY5" fmla="*/ 1503543 h 4042677"/>
              <a:gd name="connsiteX6" fmla="*/ 5015417 w 5015417"/>
              <a:gd name="connsiteY6" fmla="*/ 3263361 h 4042677"/>
              <a:gd name="connsiteX7" fmla="*/ 4875235 w 5015417"/>
              <a:gd name="connsiteY7" fmla="*/ 3406280 h 4042677"/>
              <a:gd name="connsiteX8" fmla="*/ 4419977 w 5015417"/>
              <a:gd name="connsiteY8" fmla="*/ 3969361 h 4042677"/>
              <a:gd name="connsiteX9" fmla="*/ 4371330 w 5015417"/>
              <a:gd name="connsiteY9" fmla="*/ 4042677 h 4042677"/>
              <a:gd name="connsiteX10" fmla="*/ 4309062 w 5015417"/>
              <a:gd name="connsiteY10" fmla="*/ 4034042 h 4042677"/>
              <a:gd name="connsiteX11" fmla="*/ 1176227 w 5015417"/>
              <a:gd name="connsiteY11" fmla="*/ 2294138 h 4042677"/>
              <a:gd name="connsiteX12" fmla="*/ 55246 w 5015417"/>
              <a:gd name="connsiteY12" fmla="*/ 220181 h 404267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</a:cxnLst>
            <a:rect l="l" t="t" r="r" b="b"/>
            <a:pathLst>
              <a:path w="5015417" h="4042677">
                <a:moveTo>
                  <a:pt x="0" y="0"/>
                </a:moveTo>
                <a:lnTo>
                  <a:pt x="2725746" y="0"/>
                </a:lnTo>
                <a:lnTo>
                  <a:pt x="2833991" y="203644"/>
                </a:lnTo>
                <a:cubicBezTo>
                  <a:pt x="2924930" y="355909"/>
                  <a:pt x="3032483" y="501329"/>
                  <a:pt x="3156763" y="637374"/>
                </a:cubicBezTo>
                <a:cubicBezTo>
                  <a:pt x="3653884" y="1181556"/>
                  <a:pt x="4324515" y="1472723"/>
                  <a:pt x="5006913" y="1503564"/>
                </a:cubicBezTo>
                <a:lnTo>
                  <a:pt x="5015417" y="1503543"/>
                </a:lnTo>
                <a:lnTo>
                  <a:pt x="5015417" y="3263361"/>
                </a:lnTo>
                <a:lnTo>
                  <a:pt x="4875235" y="3406280"/>
                </a:lnTo>
                <a:cubicBezTo>
                  <a:pt x="4708516" y="3585091"/>
                  <a:pt x="4556726" y="3773348"/>
                  <a:pt x="4419977" y="3969361"/>
                </a:cubicBezTo>
                <a:lnTo>
                  <a:pt x="4371330" y="4042677"/>
                </a:lnTo>
                <a:lnTo>
                  <a:pt x="4309062" y="4034042"/>
                </a:lnTo>
                <a:cubicBezTo>
                  <a:pt x="3136171" y="3842761"/>
                  <a:pt x="2020225" y="3258041"/>
                  <a:pt x="1176227" y="2294138"/>
                </a:cubicBezTo>
                <a:cubicBezTo>
                  <a:pt x="633657" y="1674486"/>
                  <a:pt x="261259" y="964127"/>
                  <a:pt x="55246" y="220181"/>
                </a:cubicBezTo>
                <a:close/>
              </a:path>
            </a:pathLst>
          </a:custGeom>
        </p:spPr>
        <p:txBody>
          <a:bodyPr wrap="square" anchor="ctr">
            <a:noAutofit/>
          </a:bodyPr>
          <a:lstStyle>
            <a:lvl1pPr algn="ctr">
              <a:defRPr/>
            </a:lvl1pPr>
          </a:lstStyle>
          <a:p>
            <a:r>
              <a:rPr lang="en-GB" dirty="0"/>
              <a:t>Click to insert image</a:t>
            </a:r>
          </a:p>
        </p:txBody>
      </p:sp>
      <p:sp>
        <p:nvSpPr>
          <p:cNvPr id="47" name="Freeform: Shape 46">
            <a:extLst>
              <a:ext uri="{FF2B5EF4-FFF2-40B4-BE49-F238E27FC236}">
                <a16:creationId xmlns:a16="http://schemas.microsoft.com/office/drawing/2014/main" id="{FC9E42F4-64CE-49D3-84AA-C69E8A06D4F7}"/>
              </a:ext>
            </a:extLst>
          </p:cNvPr>
          <p:cNvSpPr/>
          <p:nvPr/>
        </p:nvSpPr>
        <p:spPr>
          <a:xfrm>
            <a:off x="10675240" y="3263360"/>
            <a:ext cx="1516761" cy="3594640"/>
          </a:xfrm>
          <a:custGeom>
            <a:avLst/>
            <a:gdLst>
              <a:gd name="connsiteX0" fmla="*/ 1516761 w 1516761"/>
              <a:gd name="connsiteY0" fmla="*/ 0 h 3594640"/>
              <a:gd name="connsiteX1" fmla="*/ 1516761 w 1516761"/>
              <a:gd name="connsiteY1" fmla="*/ 3594640 h 3594640"/>
              <a:gd name="connsiteX2" fmla="*/ 158 w 1516761"/>
              <a:gd name="connsiteY2" fmla="*/ 3594640 h 3594640"/>
              <a:gd name="connsiteX3" fmla="*/ 0 w 1516761"/>
              <a:gd name="connsiteY3" fmla="*/ 3553413 h 3594640"/>
              <a:gd name="connsiteX4" fmla="*/ 1376578 w 1516761"/>
              <a:gd name="connsiteY4" fmla="*/ 142920 h 359464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516761" h="3594640">
                <a:moveTo>
                  <a:pt x="1516761" y="0"/>
                </a:moveTo>
                <a:lnTo>
                  <a:pt x="1516761" y="3594640"/>
                </a:lnTo>
                <a:lnTo>
                  <a:pt x="158" y="3594640"/>
                </a:lnTo>
                <a:lnTo>
                  <a:pt x="0" y="3553413"/>
                </a:lnTo>
                <a:cubicBezTo>
                  <a:pt x="22880" y="2318940"/>
                  <a:pt x="487412" y="1096577"/>
                  <a:pt x="1376578" y="142920"/>
                </a:cubicBezTo>
                <a:close/>
              </a:path>
            </a:pathLst>
          </a:custGeom>
          <a:solidFill>
            <a:schemeClr val="accent2"/>
          </a:solidFill>
          <a:ln w="104905" cap="flat">
            <a:noFill/>
            <a:prstDash val="solid"/>
            <a:miter/>
          </a:ln>
        </p:spPr>
        <p:txBody>
          <a:bodyPr rtlCol="0" anchor="ctr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alibri Light"/>
              <a:ea typeface="+mn-ea"/>
              <a:cs typeface="+mn-cs"/>
            </a:endParaRPr>
          </a:p>
        </p:txBody>
      </p:sp>
      <p:pic>
        <p:nvPicPr>
          <p:cNvPr id="44" name="Picture 43">
            <a:extLst>
              <a:ext uri="{FF2B5EF4-FFF2-40B4-BE49-F238E27FC236}">
                <a16:creationId xmlns:a16="http://schemas.microsoft.com/office/drawing/2014/main" id="{E1B55BFB-FF75-4300-BB08-250475BCBB4B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-157137" y="-34677"/>
            <a:ext cx="7015137" cy="5134415"/>
          </a:xfrm>
          <a:prstGeom prst="rect">
            <a:avLst/>
          </a:prstGeom>
        </p:spPr>
      </p:pic>
      <p:pic>
        <p:nvPicPr>
          <p:cNvPr id="45" name="Picture 44" descr="A picture containing drawing&#10;&#10;Description automatically generated">
            <a:extLst>
              <a:ext uri="{FF2B5EF4-FFF2-40B4-BE49-F238E27FC236}">
                <a16:creationId xmlns:a16="http://schemas.microsoft.com/office/drawing/2014/main" id="{E530B4E6-B3CF-41BC-98FF-471D7860B1FB}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64302" y="5468767"/>
            <a:ext cx="2545189" cy="763557"/>
          </a:xfrm>
          <a:prstGeom prst="rect">
            <a:avLst/>
          </a:prstGeom>
        </p:spPr>
      </p:pic>
      <p:pic>
        <p:nvPicPr>
          <p:cNvPr id="50" name="Picture 49" descr="A picture containing drawing&#10;&#10;Description automatically generated">
            <a:extLst>
              <a:ext uri="{FF2B5EF4-FFF2-40B4-BE49-F238E27FC236}">
                <a16:creationId xmlns:a16="http://schemas.microsoft.com/office/drawing/2014/main" id="{3849456D-E21D-4CF9-8DEB-58447732FA21}"/>
              </a:ext>
            </a:extLst>
          </p:cNvPr>
          <p:cNvPicPr>
            <a:picLocks/>
          </p:cNvPicPr>
          <p:nvPr userDrawn="1"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911" r="-1"/>
          <a:stretch/>
        </p:blipFill>
        <p:spPr>
          <a:xfrm>
            <a:off x="11727656" y="223840"/>
            <a:ext cx="230549" cy="276222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00E20D12-5B41-4702-A38A-C20224347EC9}"/>
              </a:ext>
            </a:extLst>
          </p:cNvPr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>
          <a:xfrm>
            <a:off x="-157137" y="5163862"/>
            <a:ext cx="8358340" cy="160338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8446604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6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_rels/slideMaster2.xml.rels><?xml version="1.0" encoding="UTF-8" standalone="yes"?>
<Relationships xmlns="http://schemas.openxmlformats.org/package/2006/relationships"><Relationship Id="rId13" Type="http://schemas.openxmlformats.org/officeDocument/2006/relationships/slideLayout" Target="../slideLayouts/slideLayout28.xml"/><Relationship Id="rId18" Type="http://schemas.openxmlformats.org/officeDocument/2006/relationships/slideLayout" Target="../slideLayouts/slideLayout33.xml"/><Relationship Id="rId26" Type="http://schemas.openxmlformats.org/officeDocument/2006/relationships/slideLayout" Target="../slideLayouts/slideLayout41.xml"/><Relationship Id="rId3" Type="http://schemas.openxmlformats.org/officeDocument/2006/relationships/slideLayout" Target="../slideLayouts/slideLayout18.xml"/><Relationship Id="rId21" Type="http://schemas.openxmlformats.org/officeDocument/2006/relationships/slideLayout" Target="../slideLayouts/slideLayout36.xml"/><Relationship Id="rId34" Type="http://schemas.openxmlformats.org/officeDocument/2006/relationships/theme" Target="../theme/theme2.xml"/><Relationship Id="rId7" Type="http://schemas.openxmlformats.org/officeDocument/2006/relationships/slideLayout" Target="../slideLayouts/slideLayout22.xml"/><Relationship Id="rId12" Type="http://schemas.openxmlformats.org/officeDocument/2006/relationships/slideLayout" Target="../slideLayouts/slideLayout27.xml"/><Relationship Id="rId17" Type="http://schemas.openxmlformats.org/officeDocument/2006/relationships/slideLayout" Target="../slideLayouts/slideLayout32.xml"/><Relationship Id="rId25" Type="http://schemas.openxmlformats.org/officeDocument/2006/relationships/slideLayout" Target="../slideLayouts/slideLayout40.xml"/><Relationship Id="rId33" Type="http://schemas.openxmlformats.org/officeDocument/2006/relationships/slideLayout" Target="../slideLayouts/slideLayout48.xml"/><Relationship Id="rId2" Type="http://schemas.openxmlformats.org/officeDocument/2006/relationships/slideLayout" Target="../slideLayouts/slideLayout17.xml"/><Relationship Id="rId16" Type="http://schemas.openxmlformats.org/officeDocument/2006/relationships/slideLayout" Target="../slideLayouts/slideLayout31.xml"/><Relationship Id="rId20" Type="http://schemas.openxmlformats.org/officeDocument/2006/relationships/slideLayout" Target="../slideLayouts/slideLayout35.xml"/><Relationship Id="rId29" Type="http://schemas.openxmlformats.org/officeDocument/2006/relationships/slideLayout" Target="../slideLayouts/slideLayout44.xml"/><Relationship Id="rId1" Type="http://schemas.openxmlformats.org/officeDocument/2006/relationships/slideLayout" Target="../slideLayouts/slideLayout16.xml"/><Relationship Id="rId6" Type="http://schemas.openxmlformats.org/officeDocument/2006/relationships/slideLayout" Target="../slideLayouts/slideLayout21.xml"/><Relationship Id="rId11" Type="http://schemas.openxmlformats.org/officeDocument/2006/relationships/slideLayout" Target="../slideLayouts/slideLayout26.xml"/><Relationship Id="rId24" Type="http://schemas.openxmlformats.org/officeDocument/2006/relationships/slideLayout" Target="../slideLayouts/slideLayout39.xml"/><Relationship Id="rId32" Type="http://schemas.openxmlformats.org/officeDocument/2006/relationships/slideLayout" Target="../slideLayouts/slideLayout47.xml"/><Relationship Id="rId5" Type="http://schemas.openxmlformats.org/officeDocument/2006/relationships/slideLayout" Target="../slideLayouts/slideLayout20.xml"/><Relationship Id="rId15" Type="http://schemas.openxmlformats.org/officeDocument/2006/relationships/slideLayout" Target="../slideLayouts/slideLayout30.xml"/><Relationship Id="rId23" Type="http://schemas.openxmlformats.org/officeDocument/2006/relationships/slideLayout" Target="../slideLayouts/slideLayout38.xml"/><Relationship Id="rId28" Type="http://schemas.openxmlformats.org/officeDocument/2006/relationships/slideLayout" Target="../slideLayouts/slideLayout43.xml"/><Relationship Id="rId10" Type="http://schemas.openxmlformats.org/officeDocument/2006/relationships/slideLayout" Target="../slideLayouts/slideLayout25.xml"/><Relationship Id="rId19" Type="http://schemas.openxmlformats.org/officeDocument/2006/relationships/slideLayout" Target="../slideLayouts/slideLayout34.xml"/><Relationship Id="rId31" Type="http://schemas.openxmlformats.org/officeDocument/2006/relationships/slideLayout" Target="../slideLayouts/slideLayout46.xml"/><Relationship Id="rId4" Type="http://schemas.openxmlformats.org/officeDocument/2006/relationships/slideLayout" Target="../slideLayouts/slideLayout19.xml"/><Relationship Id="rId9" Type="http://schemas.openxmlformats.org/officeDocument/2006/relationships/slideLayout" Target="../slideLayouts/slideLayout24.xml"/><Relationship Id="rId14" Type="http://schemas.openxmlformats.org/officeDocument/2006/relationships/slideLayout" Target="../slideLayouts/slideLayout29.xml"/><Relationship Id="rId22" Type="http://schemas.openxmlformats.org/officeDocument/2006/relationships/slideLayout" Target="../slideLayouts/slideLayout37.xml"/><Relationship Id="rId27" Type="http://schemas.openxmlformats.org/officeDocument/2006/relationships/slideLayout" Target="../slideLayouts/slideLayout42.xml"/><Relationship Id="rId30" Type="http://schemas.openxmlformats.org/officeDocument/2006/relationships/slideLayout" Target="../slideLayouts/slideLayout45.xml"/><Relationship Id="rId8" Type="http://schemas.openxmlformats.org/officeDocument/2006/relationships/slideLayout" Target="../slideLayouts/slideLayout23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AAEF2A7C-80FD-422E-94EC-3A2670E5177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82BA634D-D51D-4C89-93BD-0A282873045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1B62F55-B3C1-4254-8903-E0F425F7679B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E2BBF0C-BE7E-4D54-BA33-961FF762933D}" type="datetimeFigureOut">
              <a:rPr lang="en-IE" smtClean="0"/>
              <a:t>03/10/2024</a:t>
            </a:fld>
            <a:endParaRPr lang="en-I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EFC2D97-B8F8-44D6-9D55-5F98D858D42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A117486-6F1B-484B-A21B-9E70BED540CD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520098A-234B-48FC-B4A9-1A5E9642D32C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94040805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1" r:id="rId12"/>
    <p:sldLayoutId id="2147483662" r:id="rId13"/>
    <p:sldLayoutId id="2147483698" r:id="rId14"/>
    <p:sldLayoutId id="2147483699" r:id="rId15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260DDE3F-82A9-4B9C-A1A1-4BEC62CEBA0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86692" y="124621"/>
            <a:ext cx="11273788" cy="484980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/>
          <a:p>
            <a:r>
              <a:rPr lang="en-US"/>
              <a:t>Click to edit Master title style</a:t>
            </a:r>
            <a:endParaRPr lang="en-GB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314B075-1F17-4E77-A856-8A2FC21617C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200978" y="1585120"/>
            <a:ext cx="11838622" cy="4351338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GB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E8D031B-2A87-4CED-8513-A482AD092E6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9700260" y="6370636"/>
            <a:ext cx="1760220" cy="365125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r">
              <a:lnSpc>
                <a:spcPct val="90000"/>
              </a:lnSpc>
              <a:spcAft>
                <a:spcPts val="600"/>
              </a:spcAft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EBA0859-870A-4D17-9969-4ADA4639D210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05740" y="6453983"/>
            <a:ext cx="4907280" cy="365125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l">
              <a:lnSpc>
                <a:spcPct val="90000"/>
              </a:lnSpc>
              <a:spcAft>
                <a:spcPts val="600"/>
              </a:spcAft>
              <a:defRPr lang="en-GB" sz="1000" dirty="0"/>
            </a:lvl1pPr>
          </a:lstStyle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C1B9EB3-CAB4-4CD0-A6BE-8CD848D0C46E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1460480" y="6370636"/>
            <a:ext cx="579120" cy="365125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r">
              <a:lnSpc>
                <a:spcPct val="90000"/>
              </a:lnSpc>
              <a:spcAft>
                <a:spcPts val="600"/>
              </a:spcAft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1F79131-C817-4EAF-B3BC-6511779B5E04}" type="slidenum">
              <a:rPr lang="en-GB" smtClean="0"/>
              <a:pPr/>
              <a:t>‹#›</a:t>
            </a:fld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566241771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65" r:id="rId1"/>
    <p:sldLayoutId id="2147483666" r:id="rId2"/>
    <p:sldLayoutId id="2147483667" r:id="rId3"/>
    <p:sldLayoutId id="2147483668" r:id="rId4"/>
    <p:sldLayoutId id="2147483669" r:id="rId5"/>
    <p:sldLayoutId id="2147483670" r:id="rId6"/>
    <p:sldLayoutId id="2147483671" r:id="rId7"/>
    <p:sldLayoutId id="2147483672" r:id="rId8"/>
    <p:sldLayoutId id="2147483673" r:id="rId9"/>
    <p:sldLayoutId id="2147483674" r:id="rId10"/>
    <p:sldLayoutId id="2147483675" r:id="rId11"/>
    <p:sldLayoutId id="2147483676" r:id="rId12"/>
    <p:sldLayoutId id="2147483677" r:id="rId13"/>
    <p:sldLayoutId id="2147483678" r:id="rId14"/>
    <p:sldLayoutId id="2147483679" r:id="rId15"/>
    <p:sldLayoutId id="2147483680" r:id="rId16"/>
    <p:sldLayoutId id="2147483681" r:id="rId17"/>
    <p:sldLayoutId id="2147483682" r:id="rId18"/>
    <p:sldLayoutId id="2147483683" r:id="rId19"/>
    <p:sldLayoutId id="2147483684" r:id="rId20"/>
    <p:sldLayoutId id="2147483685" r:id="rId21"/>
    <p:sldLayoutId id="2147483686" r:id="rId22"/>
    <p:sldLayoutId id="2147483687" r:id="rId23"/>
    <p:sldLayoutId id="2147483688" r:id="rId24"/>
    <p:sldLayoutId id="2147483689" r:id="rId25"/>
    <p:sldLayoutId id="2147483690" r:id="rId26"/>
    <p:sldLayoutId id="2147483691" r:id="rId27"/>
    <p:sldLayoutId id="2147483692" r:id="rId28"/>
    <p:sldLayoutId id="2147483693" r:id="rId29"/>
    <p:sldLayoutId id="2147483694" r:id="rId30"/>
    <p:sldLayoutId id="2147483695" r:id="rId31"/>
    <p:sldLayoutId id="2147483696" r:id="rId32"/>
    <p:sldLayoutId id="2147483697" r:id="rId33"/>
  </p:sldLayoutIdLst>
  <p:hf hd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spcAft>
          <a:spcPts val="600"/>
        </a:spcAft>
        <a:buNone/>
        <a:defRPr sz="3200" b="1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0" indent="0" algn="l" defTabSz="914400" rtl="0" eaLnBrk="1" latinLnBrk="0" hangingPunct="1">
        <a:lnSpc>
          <a:spcPct val="90000"/>
        </a:lnSpc>
        <a:spcBef>
          <a:spcPts val="1000"/>
        </a:spcBef>
        <a:spcAft>
          <a:spcPts val="600"/>
        </a:spcAft>
        <a:buClr>
          <a:schemeClr val="accent1"/>
        </a:buClr>
        <a:buFont typeface="Arial" panose="020B0604020202020204" pitchFamily="34" charset="0"/>
        <a:buNone/>
        <a:defRPr sz="1400" kern="1200">
          <a:solidFill>
            <a:schemeClr val="tx1"/>
          </a:solidFill>
          <a:latin typeface="+mn-lt"/>
          <a:ea typeface="+mn-ea"/>
          <a:cs typeface="+mn-cs"/>
        </a:defRPr>
      </a:lvl1pPr>
      <a:lvl2pPr marL="179388" indent="-139700" algn="l" defTabSz="914400" rtl="0" eaLnBrk="1" latinLnBrk="0" hangingPunct="1">
        <a:lnSpc>
          <a:spcPct val="90000"/>
        </a:lnSpc>
        <a:spcBef>
          <a:spcPts val="500"/>
        </a:spcBef>
        <a:spcAft>
          <a:spcPts val="600"/>
        </a:spcAft>
        <a:buClr>
          <a:schemeClr val="accent1"/>
        </a:buClr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2pPr>
      <a:lvl3pPr marL="358775" indent="-139700" algn="l" defTabSz="914400" rtl="0" eaLnBrk="1" latinLnBrk="0" hangingPunct="1">
        <a:lnSpc>
          <a:spcPct val="90000"/>
        </a:lnSpc>
        <a:spcBef>
          <a:spcPts val="500"/>
        </a:spcBef>
        <a:spcAft>
          <a:spcPts val="600"/>
        </a:spcAft>
        <a:buClr>
          <a:schemeClr val="accent1"/>
        </a:buClr>
        <a:buFont typeface="Calibri Light" panose="020F0302020204030204" pitchFamily="34" charset="0"/>
        <a:buChar char="◦"/>
        <a:defRPr sz="1200" kern="1200">
          <a:solidFill>
            <a:schemeClr val="tx1"/>
          </a:solidFill>
          <a:latin typeface="+mn-lt"/>
          <a:ea typeface="+mn-ea"/>
          <a:cs typeface="+mn-cs"/>
        </a:defRPr>
      </a:lvl3pPr>
      <a:lvl4pPr marL="538163" indent="-152400" algn="l" defTabSz="914400" rtl="0" eaLnBrk="1" latinLnBrk="0" hangingPunct="1">
        <a:lnSpc>
          <a:spcPct val="90000"/>
        </a:lnSpc>
        <a:spcBef>
          <a:spcPts val="500"/>
        </a:spcBef>
        <a:spcAft>
          <a:spcPts val="600"/>
        </a:spcAft>
        <a:buClr>
          <a:schemeClr val="accent1"/>
        </a:buClr>
        <a:buFont typeface="Calibri Light" panose="020F0302020204030204" pitchFamily="34" charset="0"/>
        <a:buChar char="◦"/>
        <a:defRPr sz="1100" kern="1200">
          <a:solidFill>
            <a:schemeClr val="tx1"/>
          </a:solidFill>
          <a:latin typeface="+mn-lt"/>
          <a:ea typeface="+mn-ea"/>
          <a:cs typeface="+mn-cs"/>
        </a:defRPr>
      </a:lvl4pPr>
      <a:lvl5pPr marL="717550" indent="-142875" algn="l" defTabSz="914400" rtl="0" eaLnBrk="1" latinLnBrk="0" hangingPunct="1">
        <a:lnSpc>
          <a:spcPct val="90000"/>
        </a:lnSpc>
        <a:spcBef>
          <a:spcPts val="500"/>
        </a:spcBef>
        <a:spcAft>
          <a:spcPts val="600"/>
        </a:spcAft>
        <a:buClr>
          <a:schemeClr val="accent1"/>
        </a:buClr>
        <a:buFont typeface="Calibri Light" panose="020F0302020204030204" pitchFamily="34" charset="0"/>
        <a:buChar char="◦"/>
        <a:defRPr sz="105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192">
          <p15:clr>
            <a:srgbClr val="F26B43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15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18.jpeg"/><Relationship Id="rId5" Type="http://schemas.openxmlformats.org/officeDocument/2006/relationships/image" Target="../media/image17.JPG"/><Relationship Id="rId4" Type="http://schemas.openxmlformats.org/officeDocument/2006/relationships/image" Target="../media/image16.jp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5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9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15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5.xml"/><Relationship Id="rId4" Type="http://schemas.openxmlformats.org/officeDocument/2006/relationships/image" Target="../media/image22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15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15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5.xml"/><Relationship Id="rId4" Type="http://schemas.openxmlformats.org/officeDocument/2006/relationships/image" Target="../media/image14.png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31.png"/><Relationship Id="rId3" Type="http://schemas.openxmlformats.org/officeDocument/2006/relationships/image" Target="../media/image26.png"/><Relationship Id="rId7" Type="http://schemas.openxmlformats.org/officeDocument/2006/relationships/image" Target="../media/image30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2.xml"/><Relationship Id="rId6" Type="http://schemas.openxmlformats.org/officeDocument/2006/relationships/image" Target="../media/image29.png"/><Relationship Id="rId11" Type="http://schemas.openxmlformats.org/officeDocument/2006/relationships/image" Target="../media/image33.png"/><Relationship Id="rId5" Type="http://schemas.openxmlformats.org/officeDocument/2006/relationships/image" Target="../media/image28.png"/><Relationship Id="rId10" Type="http://schemas.openxmlformats.org/officeDocument/2006/relationships/image" Target="../media/image32.jpg"/><Relationship Id="rId4" Type="http://schemas.openxmlformats.org/officeDocument/2006/relationships/image" Target="../media/image27.png"/><Relationship Id="rId9" Type="http://schemas.openxmlformats.org/officeDocument/2006/relationships/image" Target="../media/image2.png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40.png"/><Relationship Id="rId13" Type="http://schemas.openxmlformats.org/officeDocument/2006/relationships/image" Target="../media/image45.png"/><Relationship Id="rId18" Type="http://schemas.openxmlformats.org/officeDocument/2006/relationships/image" Target="../media/image29.png"/><Relationship Id="rId3" Type="http://schemas.openxmlformats.org/officeDocument/2006/relationships/image" Target="../media/image35.png"/><Relationship Id="rId21" Type="http://schemas.openxmlformats.org/officeDocument/2006/relationships/image" Target="../media/image2.png"/><Relationship Id="rId7" Type="http://schemas.openxmlformats.org/officeDocument/2006/relationships/image" Target="../media/image39.png"/><Relationship Id="rId12" Type="http://schemas.openxmlformats.org/officeDocument/2006/relationships/image" Target="../media/image44.png"/><Relationship Id="rId17" Type="http://schemas.openxmlformats.org/officeDocument/2006/relationships/image" Target="../media/image26.png"/><Relationship Id="rId2" Type="http://schemas.openxmlformats.org/officeDocument/2006/relationships/image" Target="../media/image34.png"/><Relationship Id="rId16" Type="http://schemas.openxmlformats.org/officeDocument/2006/relationships/image" Target="../media/image28.png"/><Relationship Id="rId20" Type="http://schemas.openxmlformats.org/officeDocument/2006/relationships/image" Target="../media/image31.png"/><Relationship Id="rId1" Type="http://schemas.openxmlformats.org/officeDocument/2006/relationships/slideLayout" Target="../slideLayouts/slideLayout12.xml"/><Relationship Id="rId6" Type="http://schemas.openxmlformats.org/officeDocument/2006/relationships/image" Target="../media/image38.png"/><Relationship Id="rId11" Type="http://schemas.openxmlformats.org/officeDocument/2006/relationships/image" Target="../media/image43.png"/><Relationship Id="rId5" Type="http://schemas.openxmlformats.org/officeDocument/2006/relationships/image" Target="../media/image37.png"/><Relationship Id="rId15" Type="http://schemas.openxmlformats.org/officeDocument/2006/relationships/image" Target="../media/image46.png"/><Relationship Id="rId23" Type="http://schemas.openxmlformats.org/officeDocument/2006/relationships/image" Target="../media/image47.png"/><Relationship Id="rId10" Type="http://schemas.openxmlformats.org/officeDocument/2006/relationships/image" Target="../media/image42.png"/><Relationship Id="rId19" Type="http://schemas.openxmlformats.org/officeDocument/2006/relationships/image" Target="../media/image30.png"/><Relationship Id="rId4" Type="http://schemas.openxmlformats.org/officeDocument/2006/relationships/image" Target="../media/image36.png"/><Relationship Id="rId9" Type="http://schemas.openxmlformats.org/officeDocument/2006/relationships/image" Target="../media/image41.png"/><Relationship Id="rId14" Type="http://schemas.openxmlformats.org/officeDocument/2006/relationships/image" Target="../media/image27.png"/><Relationship Id="rId22" Type="http://schemas.openxmlformats.org/officeDocument/2006/relationships/image" Target="../media/image32.jp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png"/><Relationship Id="rId7" Type="http://schemas.openxmlformats.org/officeDocument/2006/relationships/image" Target="../media/image32.jp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2.xml"/><Relationship Id="rId6" Type="http://schemas.openxmlformats.org/officeDocument/2006/relationships/image" Target="../media/image51.png"/><Relationship Id="rId5" Type="http://schemas.openxmlformats.org/officeDocument/2006/relationships/image" Target="../media/image50.png"/><Relationship Id="rId4" Type="http://schemas.openxmlformats.org/officeDocument/2006/relationships/image" Target="../media/image49.png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image" Target="../media/image56.png"/><Relationship Id="rId3" Type="http://schemas.openxmlformats.org/officeDocument/2006/relationships/image" Target="../media/image53.png"/><Relationship Id="rId7" Type="http://schemas.openxmlformats.org/officeDocument/2006/relationships/image" Target="../media/image32.jpg"/><Relationship Id="rId2" Type="http://schemas.openxmlformats.org/officeDocument/2006/relationships/image" Target="../media/image52.png"/><Relationship Id="rId1" Type="http://schemas.openxmlformats.org/officeDocument/2006/relationships/slideLayout" Target="../slideLayouts/slideLayout12.xml"/><Relationship Id="rId6" Type="http://schemas.openxmlformats.org/officeDocument/2006/relationships/image" Target="../media/image2.png"/><Relationship Id="rId5" Type="http://schemas.openxmlformats.org/officeDocument/2006/relationships/image" Target="../media/image55.jpeg"/><Relationship Id="rId10" Type="http://schemas.openxmlformats.org/officeDocument/2006/relationships/image" Target="../media/image58.png"/><Relationship Id="rId4" Type="http://schemas.openxmlformats.org/officeDocument/2006/relationships/image" Target="../media/image54.jpeg"/><Relationship Id="rId9" Type="http://schemas.openxmlformats.org/officeDocument/2006/relationships/image" Target="../media/image57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png"/><Relationship Id="rId2" Type="http://schemas.openxmlformats.org/officeDocument/2006/relationships/image" Target="../media/image59.png"/><Relationship Id="rId1" Type="http://schemas.openxmlformats.org/officeDocument/2006/relationships/slideLayout" Target="../slideLayouts/slideLayout15.xml"/><Relationship Id="rId4" Type="http://schemas.openxmlformats.org/officeDocument/2006/relationships/image" Target="../media/image61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2.jpeg"/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15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3.png"/><Relationship Id="rId2" Type="http://schemas.openxmlformats.org/officeDocument/2006/relationships/image" Target="../media/image62.jpeg"/><Relationship Id="rId1" Type="http://schemas.openxmlformats.org/officeDocument/2006/relationships/slideLayout" Target="../slideLayouts/slideLayout15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4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3.xml"/><Relationship Id="rId5" Type="http://schemas.openxmlformats.org/officeDocument/2006/relationships/hyperlink" Target="http://www.epa.ie/" TargetMode="External"/><Relationship Id="rId4" Type="http://schemas.openxmlformats.org/officeDocument/2006/relationships/hyperlink" Target="http://www.airquality.ie/" TargetMode="Externa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6.png"/><Relationship Id="rId2" Type="http://schemas.openxmlformats.org/officeDocument/2006/relationships/image" Target="../media/image65.png"/><Relationship Id="rId1" Type="http://schemas.openxmlformats.org/officeDocument/2006/relationships/slideLayout" Target="../slideLayouts/slideLayout15.xml"/><Relationship Id="rId4" Type="http://schemas.openxmlformats.org/officeDocument/2006/relationships/image" Target="../media/image14.png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67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68.png"/><Relationship Id="rId1" Type="http://schemas.openxmlformats.org/officeDocument/2006/relationships/slideLayout" Target="../slideLayouts/slideLayout15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69.jpeg"/><Relationship Id="rId1" Type="http://schemas.openxmlformats.org/officeDocument/2006/relationships/slideLayout" Target="../slideLayouts/slideLayout1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60522" y="3049960"/>
            <a:ext cx="8349951" cy="2880000"/>
          </a:xfrm>
        </p:spPr>
        <p:txBody>
          <a:bodyPr>
            <a:normAutofit fontScale="90000"/>
          </a:bodyPr>
          <a:lstStyle/>
          <a:p>
            <a:br>
              <a:rPr lang="en-IE" sz="3733" dirty="0">
                <a:solidFill>
                  <a:schemeClr val="tx2"/>
                </a:solidFill>
              </a:rPr>
            </a:br>
            <a:r>
              <a:rPr lang="en-IE" sz="3733" dirty="0">
                <a:solidFill>
                  <a:schemeClr val="tx2"/>
                </a:solidFill>
              </a:rPr>
              <a:t>Air Quality </a:t>
            </a:r>
            <a:br>
              <a:rPr lang="en-IE" sz="3733" dirty="0">
                <a:solidFill>
                  <a:schemeClr val="tx2"/>
                </a:solidFill>
              </a:rPr>
            </a:br>
            <a:br>
              <a:rPr lang="en-IE" sz="3733" dirty="0">
                <a:solidFill>
                  <a:schemeClr val="tx2"/>
                </a:solidFill>
              </a:rPr>
            </a:br>
            <a:r>
              <a:rPr lang="en-IE" sz="3733" dirty="0">
                <a:solidFill>
                  <a:schemeClr val="tx2"/>
                </a:solidFill>
              </a:rPr>
              <a:t>EPA State of the Environment Conference</a:t>
            </a:r>
            <a:br>
              <a:rPr lang="en-IE" sz="2667" dirty="0">
                <a:solidFill>
                  <a:schemeClr val="tx2"/>
                </a:solidFill>
              </a:rPr>
            </a:br>
            <a:br>
              <a:rPr lang="en-IE" sz="4000" dirty="0">
                <a:solidFill>
                  <a:schemeClr val="tx2"/>
                </a:solidFill>
              </a:rPr>
            </a:br>
            <a:r>
              <a:rPr lang="en-IE" sz="4000" dirty="0">
                <a:solidFill>
                  <a:schemeClr val="tx2"/>
                </a:solidFill>
              </a:rPr>
              <a:t>16</a:t>
            </a:r>
            <a:r>
              <a:rPr lang="en-IE" sz="4000" baseline="30000" dirty="0">
                <a:solidFill>
                  <a:schemeClr val="tx2"/>
                </a:solidFill>
              </a:rPr>
              <a:t>th</a:t>
            </a:r>
            <a:r>
              <a:rPr lang="en-IE" sz="4000" dirty="0">
                <a:solidFill>
                  <a:schemeClr val="tx2"/>
                </a:solidFill>
              </a:rPr>
              <a:t> October 2024</a:t>
            </a:r>
            <a:br>
              <a:rPr lang="en-IE" u="sng" dirty="0"/>
            </a:b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0"/>
          </p:nvPr>
        </p:nvSpPr>
        <p:spPr>
          <a:xfrm>
            <a:off x="5944572" y="5746467"/>
            <a:ext cx="8349949" cy="933043"/>
          </a:xfrm>
        </p:spPr>
        <p:txBody>
          <a:bodyPr>
            <a:noAutofit/>
          </a:bodyPr>
          <a:lstStyle/>
          <a:p>
            <a:pPr>
              <a:spcBef>
                <a:spcPts val="800"/>
              </a:spcBef>
            </a:pPr>
            <a:r>
              <a:rPr lang="en-US" sz="1800" dirty="0"/>
              <a:t>Patrick Kenny</a:t>
            </a:r>
          </a:p>
          <a:p>
            <a:pPr>
              <a:spcBef>
                <a:spcPts val="800"/>
              </a:spcBef>
            </a:pPr>
            <a:r>
              <a:rPr lang="en-US" sz="1800" dirty="0"/>
              <a:t>Senior Manager – Ambient Air Quality</a:t>
            </a:r>
          </a:p>
          <a:p>
            <a:pPr>
              <a:spcBef>
                <a:spcPts val="800"/>
              </a:spcBef>
            </a:pPr>
            <a:r>
              <a:rPr lang="en-US" sz="1800" dirty="0"/>
              <a:t>National Ambient Air Quality Unit</a:t>
            </a:r>
          </a:p>
          <a:p>
            <a:pPr>
              <a:spcBef>
                <a:spcPts val="800"/>
              </a:spcBef>
            </a:pPr>
            <a:r>
              <a:rPr lang="en-US" sz="1800" dirty="0"/>
              <a:t>Office Of Radiation Protection and Environmental Monitoring</a:t>
            </a:r>
          </a:p>
          <a:p>
            <a:endParaRPr lang="en-US" sz="1800" dirty="0"/>
          </a:p>
        </p:txBody>
      </p:sp>
    </p:spTree>
    <p:extLst>
      <p:ext uri="{BB962C8B-B14F-4D97-AF65-F5344CB8AC3E}">
        <p14:creationId xmlns:p14="http://schemas.microsoft.com/office/powerpoint/2010/main" val="2991928201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800394" y="203334"/>
            <a:ext cx="5291664" cy="826229"/>
          </a:xfrm>
        </p:spPr>
        <p:txBody>
          <a:bodyPr vert="horz" lIns="121920" tIns="60960" rIns="121920" bIns="60960" rtlCol="0" anchor="b" anchorCtr="0">
            <a:normAutofit/>
          </a:bodyPr>
          <a:lstStyle/>
          <a:p>
            <a:pPr defTabSz="1219170"/>
            <a:r>
              <a:rPr lang="en-US" b="1" dirty="0">
                <a:solidFill>
                  <a:schemeClr val="bg1"/>
                </a:solidFill>
              </a:rPr>
              <a:t>Summary</a:t>
            </a:r>
          </a:p>
        </p:txBody>
      </p:sp>
      <p:sp>
        <p:nvSpPr>
          <p:cNvPr id="2" name="Content Placeholder 1"/>
          <p:cNvSpPr>
            <a:spLocks noGrp="1"/>
          </p:cNvSpPr>
          <p:nvPr>
            <p:ph idx="10"/>
          </p:nvPr>
        </p:nvSpPr>
        <p:spPr>
          <a:xfrm>
            <a:off x="4261757" y="1508760"/>
            <a:ext cx="7930244" cy="6328954"/>
          </a:xfrm>
        </p:spPr>
        <p:txBody>
          <a:bodyPr vert="horz" lIns="121920" tIns="60960" rIns="121920" bIns="60960" rtlCol="0" anchor="t" anchorCtr="0">
            <a:normAutofit/>
          </a:bodyPr>
          <a:lstStyle/>
          <a:p>
            <a:pPr indent="-304792" defTabSz="1219170"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schemeClr val="tx2"/>
                </a:solidFill>
              </a:rPr>
              <a:t>Air Quality and Health - WHO guideline values</a:t>
            </a:r>
          </a:p>
          <a:p>
            <a:pPr indent="-304792" defTabSz="1219170"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schemeClr val="tx2"/>
                </a:solidFill>
              </a:rPr>
              <a:t>Air Quality standards in Ireland – CAFE and NEC Directives</a:t>
            </a:r>
          </a:p>
          <a:p>
            <a:pPr lvl="1" indent="-304792" defTabSz="1219170"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schemeClr val="tx2"/>
                </a:solidFill>
              </a:rPr>
              <a:t>Revised CAFE Directive</a:t>
            </a:r>
          </a:p>
          <a:p>
            <a:pPr indent="-304792" defTabSz="1219170"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schemeClr val="tx2"/>
                </a:solidFill>
              </a:rPr>
              <a:t>Monitoring and modelling</a:t>
            </a:r>
          </a:p>
          <a:p>
            <a:pPr lvl="1" indent="-304792" defTabSz="1219170"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schemeClr val="tx2"/>
                </a:solidFill>
              </a:rPr>
              <a:t>LIFE Emerald</a:t>
            </a:r>
          </a:p>
          <a:p>
            <a:pPr indent="-304792" defTabSz="1219170"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schemeClr val="tx2"/>
                </a:solidFill>
              </a:rPr>
              <a:t>National emissions of air pollutants</a:t>
            </a:r>
          </a:p>
          <a:p>
            <a:pPr indent="-304792" defTabSz="1219170"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schemeClr val="tx2"/>
                </a:solidFill>
              </a:rPr>
              <a:t>Ambient air quality in Ireland – Trends in PM</a:t>
            </a:r>
            <a:r>
              <a:rPr lang="en-US" sz="2400" baseline="-25000" dirty="0">
                <a:solidFill>
                  <a:schemeClr val="tx2"/>
                </a:solidFill>
              </a:rPr>
              <a:t>2.5 </a:t>
            </a:r>
            <a:r>
              <a:rPr lang="en-US" sz="2400" dirty="0">
                <a:solidFill>
                  <a:schemeClr val="tx2"/>
                </a:solidFill>
              </a:rPr>
              <a:t>and NO</a:t>
            </a:r>
            <a:r>
              <a:rPr lang="en-US" sz="2400" baseline="-25000" dirty="0">
                <a:solidFill>
                  <a:schemeClr val="tx2"/>
                </a:solidFill>
              </a:rPr>
              <a:t>2</a:t>
            </a:r>
          </a:p>
          <a:p>
            <a:pPr indent="-304792" defTabSz="1219170"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schemeClr val="tx2"/>
                </a:solidFill>
              </a:rPr>
              <a:t>Actions to improve air quality</a:t>
            </a:r>
          </a:p>
          <a:p>
            <a:pPr indent="-304792" defTabSz="1219170"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schemeClr val="tx2"/>
                </a:solidFill>
              </a:rPr>
              <a:t>Key messages on Irish air quality</a:t>
            </a:r>
          </a:p>
          <a:p>
            <a:pPr marL="0" indent="-304792" defTabSz="1219170">
              <a:buFont typeface="Arial" panose="020B0604020202020204" pitchFamily="34" charset="0"/>
              <a:buChar char="•"/>
            </a:pPr>
            <a:endParaRPr lang="en-US" sz="2400" dirty="0">
              <a:solidFill>
                <a:schemeClr val="tx1"/>
              </a:solidFill>
            </a:endParaRPr>
          </a:p>
        </p:txBody>
      </p:sp>
      <p:sp>
        <p:nvSpPr>
          <p:cNvPr id="9" name="AutoShape 2">
            <a:extLst>
              <a:ext uri="{FF2B5EF4-FFF2-40B4-BE49-F238E27FC236}">
                <a16:creationId xmlns:a16="http://schemas.microsoft.com/office/drawing/2014/main" id="{DF2CA5C2-463F-9491-CF71-576C74150B6F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5943600" y="3276600"/>
            <a:ext cx="296917" cy="29691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IE"/>
          </a:p>
        </p:txBody>
      </p:sp>
      <p:pic>
        <p:nvPicPr>
          <p:cNvPr id="11" name="Picture 10" descr="A landscape with a lake and mountains&#10;&#10;Description automatically generated">
            <a:extLst>
              <a:ext uri="{FF2B5EF4-FFF2-40B4-BE49-F238E27FC236}">
                <a16:creationId xmlns:a16="http://schemas.microsoft.com/office/drawing/2014/main" id="{F1AE9D24-2D04-4739-2598-4BC107ABDAC3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18258"/>
          <a:stretch/>
        </p:blipFill>
        <p:spPr>
          <a:xfrm>
            <a:off x="-1" y="1417638"/>
            <a:ext cx="4131129" cy="490151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4683407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ACC8BBE8-A3BE-A182-5D9C-14A85C9B2B9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E" dirty="0"/>
              <a:t>Air Quality and Health</a:t>
            </a:r>
          </a:p>
        </p:txBody>
      </p:sp>
      <p:pic>
        <p:nvPicPr>
          <p:cNvPr id="4" name="Content Placeholder 3" descr="A chart of health impacts of air quality&#10;&#10;Description automatically generated">
            <a:extLst>
              <a:ext uri="{FF2B5EF4-FFF2-40B4-BE49-F238E27FC236}">
                <a16:creationId xmlns:a16="http://schemas.microsoft.com/office/drawing/2014/main" id="{9E0A3E76-6BA2-F5B8-6D99-95D70F3893D3}"/>
              </a:ext>
            </a:extLst>
          </p:cNvPr>
          <p:cNvPicPr>
            <a:picLocks noGrp="1" noChangeAspect="1"/>
          </p:cNvPicPr>
          <p:nvPr>
            <p:ph idx="10"/>
          </p:nvPr>
        </p:nvPicPr>
        <p:blipFill>
          <a:blip r:embed="rId3"/>
          <a:stretch>
            <a:fillRect/>
          </a:stretch>
        </p:blipFill>
        <p:spPr>
          <a:xfrm>
            <a:off x="4614939" y="1417639"/>
            <a:ext cx="5827021" cy="4900033"/>
          </a:xfrm>
          <a:prstGeom prst="rect">
            <a:avLst/>
          </a:prstGeom>
        </p:spPr>
      </p:pic>
      <p:pic>
        <p:nvPicPr>
          <p:cNvPr id="6" name="Picture 5" descr="A fireplace with fire and coals&#10;&#10;Description automatically generated">
            <a:extLst>
              <a:ext uri="{FF2B5EF4-FFF2-40B4-BE49-F238E27FC236}">
                <a16:creationId xmlns:a16="http://schemas.microsoft.com/office/drawing/2014/main" id="{435A0FE1-D2CC-DA29-60F6-C64AEA26B021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746" t="-5308" r="14950" b="5308"/>
          <a:stretch/>
        </p:blipFill>
        <p:spPr>
          <a:xfrm>
            <a:off x="0" y="1142855"/>
            <a:ext cx="4614939" cy="5174817"/>
          </a:xfrm>
          <a:prstGeom prst="rect">
            <a:avLst/>
          </a:prstGeom>
        </p:spPr>
      </p:pic>
      <p:pic>
        <p:nvPicPr>
          <p:cNvPr id="8" name="Picture 7" descr="A group of people riding motorcycles on a wet street">
            <a:extLst>
              <a:ext uri="{FF2B5EF4-FFF2-40B4-BE49-F238E27FC236}">
                <a16:creationId xmlns:a16="http://schemas.microsoft.com/office/drawing/2014/main" id="{B4163B4F-6102-8CC0-5A6B-52EE0C420D80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65965" y="1417639"/>
            <a:ext cx="8833422" cy="5440361"/>
          </a:xfrm>
          <a:prstGeom prst="rect">
            <a:avLst/>
          </a:prstGeom>
        </p:spPr>
      </p:pic>
      <p:pic>
        <p:nvPicPr>
          <p:cNvPr id="10" name="Picture 9" descr="A street with a building and a smokestack&#10;&#10;Description automatically generated">
            <a:extLst>
              <a:ext uri="{FF2B5EF4-FFF2-40B4-BE49-F238E27FC236}">
                <a16:creationId xmlns:a16="http://schemas.microsoft.com/office/drawing/2014/main" id="{E012CB3E-1D52-AA22-13D7-8E0BE393A1E4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9975"/>
          <a:stretch/>
        </p:blipFill>
        <p:spPr>
          <a:xfrm rot="10800000">
            <a:off x="-1" y="1417637"/>
            <a:ext cx="6365966" cy="54403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5240294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7DC2CF-7784-2E9E-2C66-BB2565EDFD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60042" y="2767105"/>
            <a:ext cx="2880828" cy="3071907"/>
          </a:xfr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 sz="4000" dirty="0">
                <a:solidFill>
                  <a:srgbClr val="FFFFFF"/>
                </a:solidFill>
              </a:rPr>
              <a:t>A changing country</a:t>
            </a:r>
          </a:p>
        </p:txBody>
      </p:sp>
      <p:pic>
        <p:nvPicPr>
          <p:cNvPr id="4" name="Picture 3" descr="A landscape with a lake and mountains&#10;&#10;Description automatically generated">
            <a:extLst>
              <a:ext uri="{FF2B5EF4-FFF2-40B4-BE49-F238E27FC236}">
                <a16:creationId xmlns:a16="http://schemas.microsoft.com/office/drawing/2014/main" id="{B9F5683B-5806-6762-8F9F-918311E66930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14843"/>
          <a:stretch/>
        </p:blipFill>
        <p:spPr>
          <a:xfrm>
            <a:off x="0" y="6904"/>
            <a:ext cx="4786094" cy="6858000"/>
          </a:xfrm>
          <a:prstGeom prst="rect">
            <a:avLst/>
          </a:prstGeom>
        </p:spPr>
      </p:pic>
      <p:pic>
        <p:nvPicPr>
          <p:cNvPr id="5" name="Picture 4" descr="A chart of health impacts of air quality&#10;&#10;Description automatically generated">
            <a:extLst>
              <a:ext uri="{FF2B5EF4-FFF2-40B4-BE49-F238E27FC236}">
                <a16:creationId xmlns:a16="http://schemas.microsoft.com/office/drawing/2014/main" id="{FE7DB573-D1E1-BC5A-821C-AC57FC3ED2E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816752" y="0"/>
            <a:ext cx="7375248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7516918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7DC2CF-7784-2E9E-2C66-BB2565EDFD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60042" y="2767105"/>
            <a:ext cx="2880828" cy="3071907"/>
          </a:xfr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 sz="4000">
                <a:solidFill>
                  <a:srgbClr val="FFFFFF"/>
                </a:solidFill>
              </a:rPr>
              <a:t>A changing country</a:t>
            </a:r>
          </a:p>
        </p:txBody>
      </p:sp>
      <p:pic>
        <p:nvPicPr>
          <p:cNvPr id="4" name="Picture 3" descr="A landscape with a lake and mountains&#10;&#10;Description automatically generated">
            <a:extLst>
              <a:ext uri="{FF2B5EF4-FFF2-40B4-BE49-F238E27FC236}">
                <a16:creationId xmlns:a16="http://schemas.microsoft.com/office/drawing/2014/main" id="{B9F5683B-5806-6762-8F9F-918311E66930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14843"/>
          <a:stretch/>
        </p:blipFill>
        <p:spPr>
          <a:xfrm>
            <a:off x="0" y="6904"/>
            <a:ext cx="4786094" cy="6858000"/>
          </a:xfrm>
          <a:prstGeom prst="rect">
            <a:avLst/>
          </a:prstGeom>
        </p:spPr>
      </p:pic>
      <p:pic>
        <p:nvPicPr>
          <p:cNvPr id="5" name="Picture 4" descr="A diagram of a heart foundation&#10;&#10;Description automatically generated with medium confidence">
            <a:extLst>
              <a:ext uri="{FF2B5EF4-FFF2-40B4-BE49-F238E27FC236}">
                <a16:creationId xmlns:a16="http://schemas.microsoft.com/office/drawing/2014/main" id="{18F346AC-ACDD-C790-0E13-66AD273515EC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821513" y="6904"/>
            <a:ext cx="7370487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4448920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8FFE112C-060E-FF76-C551-5E50D2F813A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17862" y="379142"/>
            <a:ext cx="10972800" cy="1143000"/>
          </a:xfrm>
        </p:spPr>
        <p:txBody>
          <a:bodyPr/>
          <a:lstStyle/>
          <a:p>
            <a:r>
              <a:rPr lang="en-IE" dirty="0"/>
              <a:t> Air Quality and Health – WHO Guidelines</a:t>
            </a:r>
            <a:br>
              <a:rPr lang="en-IE" sz="4000" dirty="0"/>
            </a:br>
            <a:endParaRPr lang="en-IE" dirty="0"/>
          </a:p>
        </p:txBody>
      </p:sp>
      <p:pic>
        <p:nvPicPr>
          <p:cNvPr id="4" name="Content Placeholder 3" descr="A screenshot of a chart&#10;&#10;Description automatically generated">
            <a:extLst>
              <a:ext uri="{FF2B5EF4-FFF2-40B4-BE49-F238E27FC236}">
                <a16:creationId xmlns:a16="http://schemas.microsoft.com/office/drawing/2014/main" id="{4A8435F1-6ECF-82C9-565E-14E72AE4DD1A}"/>
              </a:ext>
            </a:extLst>
          </p:cNvPr>
          <p:cNvPicPr>
            <a:picLocks noGrp="1" noChangeAspect="1"/>
          </p:cNvPicPr>
          <p:nvPr>
            <p:ph idx="10"/>
          </p:nvPr>
        </p:nvPicPr>
        <p:blipFill>
          <a:blip r:embed="rId2"/>
          <a:stretch>
            <a:fillRect/>
          </a:stretch>
        </p:blipFill>
        <p:spPr>
          <a:xfrm>
            <a:off x="4125815" y="1417639"/>
            <a:ext cx="8048768" cy="4813344"/>
          </a:xfrm>
          <a:prstGeom prst="rect">
            <a:avLst/>
          </a:prstGeom>
        </p:spPr>
      </p:pic>
      <p:pic>
        <p:nvPicPr>
          <p:cNvPr id="5" name="Picture 4" descr="A landscape with a lake and mountains">
            <a:extLst>
              <a:ext uri="{FF2B5EF4-FFF2-40B4-BE49-F238E27FC236}">
                <a16:creationId xmlns:a16="http://schemas.microsoft.com/office/drawing/2014/main" id="{6D41170D-DD61-191A-894D-6ECB58FC1385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14843"/>
          <a:stretch/>
        </p:blipFill>
        <p:spPr>
          <a:xfrm>
            <a:off x="0" y="1417639"/>
            <a:ext cx="4113546" cy="54403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1737292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A smoke coming out of a building&#10;&#10;Description automatically generated">
            <a:extLst>
              <a:ext uri="{FF2B5EF4-FFF2-40B4-BE49-F238E27FC236}">
                <a16:creationId xmlns:a16="http://schemas.microsoft.com/office/drawing/2014/main" id="{8290002A-167D-29C2-30A2-0E2A86F1DB30}"/>
              </a:ext>
            </a:extLst>
          </p:cNvPr>
          <p:cNvPicPr>
            <a:picLocks noGrp="1" noChangeAspect="1"/>
          </p:cNvPicPr>
          <p:nvPr>
            <p:ph idx="10"/>
          </p:nvPr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955"/>
          <a:stretch/>
        </p:blipFill>
        <p:spPr>
          <a:xfrm rot="10800000">
            <a:off x="0" y="1413162"/>
            <a:ext cx="5001491" cy="4918363"/>
          </a:xfrm>
        </p:spPr>
      </p:pic>
      <p:sp>
        <p:nvSpPr>
          <p:cNvPr id="3" name="Title 2">
            <a:extLst>
              <a:ext uri="{FF2B5EF4-FFF2-40B4-BE49-F238E27FC236}">
                <a16:creationId xmlns:a16="http://schemas.microsoft.com/office/drawing/2014/main" id="{58580790-B8E9-B4EA-D76E-76AF4787E60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212" y="169200"/>
            <a:ext cx="10972800" cy="1143000"/>
          </a:xfrm>
        </p:spPr>
        <p:txBody>
          <a:bodyPr/>
          <a:lstStyle/>
          <a:p>
            <a:r>
              <a:rPr lang="en-IE" dirty="0"/>
              <a:t>Air Quality and Health – WHO Guidelines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B75599D6-A6D1-0E28-3750-ABAD6C69A35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001490" y="1413162"/>
            <a:ext cx="7155183" cy="491836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7917420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886ACBCD-E6D7-7980-897C-BF3E2286F61E}"/>
              </a:ext>
            </a:extLst>
          </p:cNvPr>
          <p:cNvPicPr>
            <a:picLocks noGrp="1" noChangeAspect="1"/>
          </p:cNvPicPr>
          <p:nvPr>
            <p:ph idx="10"/>
          </p:nvPr>
        </p:nvPicPr>
        <p:blipFill>
          <a:blip r:embed="rId2"/>
          <a:stretch>
            <a:fillRect/>
          </a:stretch>
        </p:blipFill>
        <p:spPr>
          <a:xfrm>
            <a:off x="4113546" y="1417639"/>
            <a:ext cx="8104317" cy="4917847"/>
          </a:xfrm>
        </p:spPr>
      </p:pic>
      <p:sp>
        <p:nvSpPr>
          <p:cNvPr id="3" name="Title 2">
            <a:extLst>
              <a:ext uri="{FF2B5EF4-FFF2-40B4-BE49-F238E27FC236}">
                <a16:creationId xmlns:a16="http://schemas.microsoft.com/office/drawing/2014/main" id="{DE04E4BC-735A-B70A-2743-3BCA882C4E1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E" dirty="0"/>
              <a:t>Air Quality Standards in Ireland</a:t>
            </a:r>
          </a:p>
        </p:txBody>
      </p:sp>
      <p:pic>
        <p:nvPicPr>
          <p:cNvPr id="6" name="Picture 5" descr="A landscape with a lake and mountains">
            <a:extLst>
              <a:ext uri="{FF2B5EF4-FFF2-40B4-BE49-F238E27FC236}">
                <a16:creationId xmlns:a16="http://schemas.microsoft.com/office/drawing/2014/main" id="{D14304A8-6A77-FB06-02A1-D1B2DB0776BC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14843"/>
          <a:stretch/>
        </p:blipFill>
        <p:spPr>
          <a:xfrm>
            <a:off x="0" y="1417639"/>
            <a:ext cx="4113546" cy="54403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9081849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A map of a country with green points&#10;&#10;Description automatically generated">
            <a:extLst>
              <a:ext uri="{FF2B5EF4-FFF2-40B4-BE49-F238E27FC236}">
                <a16:creationId xmlns:a16="http://schemas.microsoft.com/office/drawing/2014/main" id="{B654CEFD-FDCE-ADA5-13D3-DEAE63A7D62C}"/>
              </a:ext>
            </a:extLst>
          </p:cNvPr>
          <p:cNvPicPr>
            <a:picLocks noGrp="1" noChangeAspect="1"/>
          </p:cNvPicPr>
          <p:nvPr>
            <p:ph idx="10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12424" y="1417639"/>
            <a:ext cx="8879576" cy="5440360"/>
          </a:xfrm>
        </p:spPr>
      </p:pic>
      <p:sp>
        <p:nvSpPr>
          <p:cNvPr id="3" name="Title 2">
            <a:extLst>
              <a:ext uri="{FF2B5EF4-FFF2-40B4-BE49-F238E27FC236}">
                <a16:creationId xmlns:a16="http://schemas.microsoft.com/office/drawing/2014/main" id="{E533AC89-6158-A1C1-F24B-CF7DD38F1A8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E" dirty="0"/>
              <a:t>Monitoring and Modelling</a:t>
            </a:r>
          </a:p>
        </p:txBody>
      </p:sp>
      <p:pic>
        <p:nvPicPr>
          <p:cNvPr id="6" name="Picture 5" descr="A landscape with a lake and mountains">
            <a:extLst>
              <a:ext uri="{FF2B5EF4-FFF2-40B4-BE49-F238E27FC236}">
                <a16:creationId xmlns:a16="http://schemas.microsoft.com/office/drawing/2014/main" id="{CBA012FE-B5EF-6BC0-AE5F-2460FB32124F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14843"/>
          <a:stretch/>
        </p:blipFill>
        <p:spPr>
          <a:xfrm>
            <a:off x="0" y="1417639"/>
            <a:ext cx="3312424" cy="54403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25186631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A map of ireland with different locations&#10;&#10;Description automatically generated">
            <a:extLst>
              <a:ext uri="{FF2B5EF4-FFF2-40B4-BE49-F238E27FC236}">
                <a16:creationId xmlns:a16="http://schemas.microsoft.com/office/drawing/2014/main" id="{22CE87E5-AD5E-A3FE-33D3-62DB2B94C8E2}"/>
              </a:ext>
            </a:extLst>
          </p:cNvPr>
          <p:cNvPicPr>
            <a:picLocks noGrp="1" noChangeAspect="1"/>
          </p:cNvPicPr>
          <p:nvPr>
            <p:ph idx="10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49091" y="1409270"/>
            <a:ext cx="6042584" cy="4707368"/>
          </a:xfrm>
        </p:spPr>
      </p:pic>
      <p:sp>
        <p:nvSpPr>
          <p:cNvPr id="3" name="Title 2">
            <a:extLst>
              <a:ext uri="{FF2B5EF4-FFF2-40B4-BE49-F238E27FC236}">
                <a16:creationId xmlns:a16="http://schemas.microsoft.com/office/drawing/2014/main" id="{B4B5DD56-E3D8-A741-4E84-15862533868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E" dirty="0"/>
              <a:t>Ecosystems Monitoring Network</a:t>
            </a:r>
          </a:p>
        </p:txBody>
      </p:sp>
      <p:pic>
        <p:nvPicPr>
          <p:cNvPr id="6" name="Picture 5" descr="A landscape with a lake and mountains">
            <a:extLst>
              <a:ext uri="{FF2B5EF4-FFF2-40B4-BE49-F238E27FC236}">
                <a16:creationId xmlns:a16="http://schemas.microsoft.com/office/drawing/2014/main" id="{3A6B455A-8221-AE82-5376-949407DAFDA1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t="14843"/>
          <a:stretch/>
        </p:blipFill>
        <p:spPr>
          <a:xfrm>
            <a:off x="0" y="1417639"/>
            <a:ext cx="4113546" cy="54403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9048158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7C71D59-A0F6-4039-AFB8-D86CB147CBD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BE" b="1" dirty="0">
                <a:latin typeface="+mn-lt"/>
              </a:rPr>
              <a:t>LIFE Emerald - Project Details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B7E5F00B-FC0C-4660-B261-728989851D94}"/>
              </a:ext>
            </a:extLst>
          </p:cNvPr>
          <p:cNvSpPr>
            <a:spLocks noGrp="1"/>
          </p:cNvSpPr>
          <p:nvPr>
            <p:ph idx="10"/>
          </p:nvPr>
        </p:nvSpPr>
        <p:spPr>
          <a:xfrm>
            <a:off x="366077" y="1670381"/>
            <a:ext cx="7057700" cy="4754877"/>
          </a:xfrm>
        </p:spPr>
        <p:txBody>
          <a:bodyPr>
            <a:normAutofit/>
          </a:bodyPr>
          <a:lstStyle/>
          <a:p>
            <a:r>
              <a:rPr lang="en-US" b="1" dirty="0"/>
              <a:t>LIFE19 GIE/IE/001101- LIFE Emerald</a:t>
            </a:r>
          </a:p>
          <a:p>
            <a:r>
              <a:rPr lang="en-US" b="1" dirty="0">
                <a:solidFill>
                  <a:srgbClr val="008000"/>
                </a:solidFill>
              </a:rPr>
              <a:t> </a:t>
            </a:r>
            <a:r>
              <a:rPr lang="en-US" sz="2800" b="1" dirty="0">
                <a:solidFill>
                  <a:schemeClr val="accent6">
                    <a:lumMod val="75000"/>
                  </a:schemeClr>
                </a:solidFill>
              </a:rPr>
              <a:t>E</a:t>
            </a:r>
            <a:r>
              <a:rPr lang="en-US" b="1" dirty="0"/>
              <a:t>missions </a:t>
            </a:r>
            <a:r>
              <a:rPr lang="en-US" sz="2800" b="1" dirty="0" err="1">
                <a:solidFill>
                  <a:srgbClr val="008000"/>
                </a:solidFill>
              </a:rPr>
              <a:t>M</a:t>
            </a:r>
            <a:r>
              <a:rPr lang="en-US" b="1" dirty="0" err="1"/>
              <a:t>od</a:t>
            </a:r>
            <a:r>
              <a:rPr lang="en-US" sz="2800" b="1" dirty="0" err="1">
                <a:solidFill>
                  <a:srgbClr val="008000"/>
                </a:solidFill>
              </a:rPr>
              <a:t>E</a:t>
            </a:r>
            <a:r>
              <a:rPr lang="en-US" b="1" dirty="0" err="1"/>
              <a:t>ling</a:t>
            </a:r>
            <a:r>
              <a:rPr lang="en-US" b="1" dirty="0"/>
              <a:t> and</a:t>
            </a:r>
            <a:r>
              <a:rPr lang="en-US" b="1" dirty="0">
                <a:solidFill>
                  <a:srgbClr val="008000"/>
                </a:solidFill>
              </a:rPr>
              <a:t> </a:t>
            </a:r>
            <a:r>
              <a:rPr lang="en-US" b="1" dirty="0" err="1"/>
              <a:t>Fo</a:t>
            </a:r>
            <a:r>
              <a:rPr lang="en-US" sz="2800" b="1" dirty="0" err="1">
                <a:solidFill>
                  <a:srgbClr val="008000"/>
                </a:solidFill>
              </a:rPr>
              <a:t>R</a:t>
            </a:r>
            <a:r>
              <a:rPr lang="en-US" b="1" dirty="0" err="1"/>
              <a:t>ecasting</a:t>
            </a:r>
            <a:r>
              <a:rPr lang="en-US" b="1" dirty="0"/>
              <a:t> of </a:t>
            </a:r>
            <a:r>
              <a:rPr lang="en-US" sz="2800" b="1" dirty="0">
                <a:solidFill>
                  <a:srgbClr val="008000"/>
                </a:solidFill>
              </a:rPr>
              <a:t>A</a:t>
            </a:r>
            <a:r>
              <a:rPr lang="en-US" b="1" dirty="0"/>
              <a:t>ir in </a:t>
            </a:r>
            <a:r>
              <a:rPr lang="en-US" b="1" dirty="0" err="1"/>
              <a:t>Ire</a:t>
            </a:r>
            <a:r>
              <a:rPr lang="en-US" sz="2800" b="1" dirty="0" err="1">
                <a:solidFill>
                  <a:srgbClr val="008000"/>
                </a:solidFill>
              </a:rPr>
              <a:t>L</a:t>
            </a:r>
            <a:r>
              <a:rPr lang="en-US" b="1" dirty="0" err="1"/>
              <a:t>an</a:t>
            </a:r>
            <a:r>
              <a:rPr lang="en-US" sz="2800" b="1" dirty="0" err="1">
                <a:solidFill>
                  <a:srgbClr val="008000"/>
                </a:solidFill>
              </a:rPr>
              <a:t>D</a:t>
            </a:r>
            <a:r>
              <a:rPr lang="en-US" b="1" dirty="0"/>
              <a:t> </a:t>
            </a:r>
          </a:p>
          <a:p>
            <a:r>
              <a:rPr lang="en-US" b="1" dirty="0"/>
              <a:t>Start: 01/01/21  -  End: 30/09/24</a:t>
            </a:r>
          </a:p>
          <a:p>
            <a:r>
              <a:rPr lang="en-US" b="1" dirty="0"/>
              <a:t>Total: €1.7 million 48.5% of which is EC Co-funded</a:t>
            </a:r>
          </a:p>
          <a:p>
            <a:r>
              <a:rPr lang="en-US" b="1" dirty="0"/>
              <a:t>Coordinating Beneficiary – EPA</a:t>
            </a:r>
          </a:p>
          <a:p>
            <a:r>
              <a:rPr lang="en-US" b="1" dirty="0"/>
              <a:t>Associated Beneficiaries - ASI , DECC , HSE , UCC, VITO</a:t>
            </a:r>
          </a:p>
          <a:p>
            <a:pPr marL="0" indent="0">
              <a:buNone/>
            </a:pPr>
            <a:endParaRPr lang="en-US" sz="900" b="1" dirty="0"/>
          </a:p>
          <a:p>
            <a:r>
              <a:rPr lang="en-US" altLang="en-US" sz="1800" b="1" dirty="0">
                <a:solidFill>
                  <a:srgbClr val="336699"/>
                </a:solidFill>
                <a:latin typeface="Tahoma" panose="020B0604030504040204" pitchFamily="34" charset="0"/>
              </a:rPr>
              <a:t>The main objective is to strengthen air quality management in Ireland to ensure effective implementation of the EU Ambient Air Quality Directives</a:t>
            </a:r>
          </a:p>
          <a:p>
            <a:endParaRPr lang="nl-BE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842C300B-E2F9-4460-99A3-DEDDE65DB26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995049" y="4047820"/>
            <a:ext cx="1234416" cy="468227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8FE8AF19-9DE4-45F8-8E41-4CF845D65DAD}"/>
              </a:ext>
            </a:extLst>
          </p:cNvPr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580492" y="2106355"/>
            <a:ext cx="1063493" cy="561953"/>
          </a:xfrm>
          <a:prstGeom prst="rect">
            <a:avLst/>
          </a:prstGeom>
          <a:noFill/>
          <a:ln>
            <a:noFill/>
          </a:ln>
          <a:effectLst/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74CD0EAE-7C62-4C9C-A72C-F56E3B97461B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731137" y="2944444"/>
            <a:ext cx="1762240" cy="572729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93B190BE-E251-4BE5-869F-A4ED34A3174B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1226548" y="3933816"/>
            <a:ext cx="517397" cy="641142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EA9CC008-AE9D-4DA9-B04F-6ABFB3E2F936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1013648" y="2940684"/>
            <a:ext cx="880456" cy="576489"/>
          </a:xfrm>
          <a:prstGeom prst="rect">
            <a:avLst/>
          </a:prstGeom>
        </p:spPr>
      </p:pic>
      <p:pic>
        <p:nvPicPr>
          <p:cNvPr id="15" name="Picture 14" descr="A picture containing icon&#10;&#10;Description automatically generated">
            <a:extLst>
              <a:ext uri="{FF2B5EF4-FFF2-40B4-BE49-F238E27FC236}">
                <a16:creationId xmlns:a16="http://schemas.microsoft.com/office/drawing/2014/main" id="{CB269714-86A6-4118-8D18-97D18D8D9934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229465" y="3174676"/>
            <a:ext cx="1875041" cy="886437"/>
          </a:xfrm>
          <a:prstGeom prst="rect">
            <a:avLst/>
          </a:prstGeom>
        </p:spPr>
      </p:pic>
      <p:pic>
        <p:nvPicPr>
          <p:cNvPr id="16" name="Picture 15" descr="A picture containing icon&#10;&#10;Description automatically generated">
            <a:extLst>
              <a:ext uri="{FF2B5EF4-FFF2-40B4-BE49-F238E27FC236}">
                <a16:creationId xmlns:a16="http://schemas.microsoft.com/office/drawing/2014/main" id="{DD1FED03-A3C8-4129-9831-D3B9CC1DADA2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07671" y="114279"/>
            <a:ext cx="2409568" cy="1143000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27D0C9ED-C8D4-2D98-8408-64A44D93BD4E}"/>
              </a:ext>
            </a:extLst>
          </p:cNvPr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045230"/>
            <a:ext cx="1124134" cy="812770"/>
          </a:xfrm>
          <a:prstGeom prst="rect">
            <a:avLst/>
          </a:prstGeom>
        </p:spPr>
      </p:pic>
      <p:pic>
        <p:nvPicPr>
          <p:cNvPr id="1026" name="Picture 2" descr="Appointment of new CEO VITO | VITO">
            <a:extLst>
              <a:ext uri="{FF2B5EF4-FFF2-40B4-BE49-F238E27FC236}">
                <a16:creationId xmlns:a16="http://schemas.microsoft.com/office/drawing/2014/main" id="{DE184FC9-8AE7-1F90-FD04-CA03AA4E8A6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270104" y="4682320"/>
            <a:ext cx="1793761" cy="93724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326514786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9BD6C98-F8C0-4496-8E30-51ED859A7D0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E" b="1" dirty="0">
                <a:latin typeface="+mn-lt"/>
              </a:rPr>
              <a:t>Project Stakeholders</a:t>
            </a:r>
          </a:p>
        </p:txBody>
      </p:sp>
      <p:pic>
        <p:nvPicPr>
          <p:cNvPr id="23" name="Content Placeholder 22">
            <a:extLst>
              <a:ext uri="{FF2B5EF4-FFF2-40B4-BE49-F238E27FC236}">
                <a16:creationId xmlns:a16="http://schemas.microsoft.com/office/drawing/2014/main" id="{7ED9FCDC-B49C-4210-B9A0-040C9A9A3809}"/>
              </a:ext>
            </a:extLst>
          </p:cNvPr>
          <p:cNvPicPr>
            <a:picLocks noGrp="1" noChangeAspect="1"/>
          </p:cNvPicPr>
          <p:nvPr>
            <p:ph idx="10"/>
          </p:nvPr>
        </p:nvPicPr>
        <p:blipFill>
          <a:blip r:embed="rId2"/>
          <a:stretch>
            <a:fillRect/>
          </a:stretch>
        </p:blipFill>
        <p:spPr>
          <a:xfrm>
            <a:off x="1094117" y="3528186"/>
            <a:ext cx="1608542" cy="600011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1F5F87C5-16F5-4FDD-B84F-FDB517C5456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933320" y="1701017"/>
            <a:ext cx="1450765" cy="733916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F806DF6A-409A-49D7-BAE5-6B537B127605}"/>
              </a:ext>
            </a:extLst>
          </p:cNvPr>
          <p:cNvPicPr/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99438" y="1692993"/>
            <a:ext cx="1133475" cy="653736"/>
          </a:xfrm>
          <a:prstGeom prst="rect">
            <a:avLst/>
          </a:prstGeom>
          <a:noFill/>
          <a:ln>
            <a:noFill/>
          </a:ln>
          <a:effectLst/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8F42786A-2AA7-469B-93FB-F587B1105735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522643" y="2902747"/>
            <a:ext cx="1584325" cy="399760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2F00D054-2B36-46E9-82F0-D7F5472A3DA9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474149" y="4319692"/>
            <a:ext cx="1681315" cy="49975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633660C3-E618-4EE8-8CC0-5E865F1D9141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8845093" y="3200215"/>
            <a:ext cx="1895523" cy="746933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E6F29EF2-C9EF-47E2-8C72-33DAB3EB5454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8595711" y="4963910"/>
            <a:ext cx="936104" cy="561663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DA6198FD-2F14-4100-AC20-5666248CE03B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3064731" y="4958810"/>
            <a:ext cx="620325" cy="912764"/>
          </a:xfrm>
          <a:prstGeom prst="rect">
            <a:avLst/>
          </a:prstGeom>
        </p:spPr>
      </p:pic>
      <p:pic>
        <p:nvPicPr>
          <p:cNvPr id="21" name="Picture 20">
            <a:extLst>
              <a:ext uri="{FF2B5EF4-FFF2-40B4-BE49-F238E27FC236}">
                <a16:creationId xmlns:a16="http://schemas.microsoft.com/office/drawing/2014/main" id="{95344390-3C43-446B-89E0-138D2D260399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8384085" y="2513987"/>
            <a:ext cx="1900986" cy="667702"/>
          </a:xfrm>
          <a:prstGeom prst="rect">
            <a:avLst/>
          </a:prstGeom>
        </p:spPr>
      </p:pic>
      <p:pic>
        <p:nvPicPr>
          <p:cNvPr id="22" name="Picture 21">
            <a:extLst>
              <a:ext uri="{FF2B5EF4-FFF2-40B4-BE49-F238E27FC236}">
                <a16:creationId xmlns:a16="http://schemas.microsoft.com/office/drawing/2014/main" id="{1C8B5B2F-2899-45C5-8A2C-E7E874360749}"/>
              </a:ext>
            </a:extLst>
          </p:cNvPr>
          <p:cNvPicPr>
            <a:picLocks noChangeAspect="1"/>
          </p:cNvPicPr>
          <p:nvPr/>
        </p:nvPicPr>
        <p:blipFill>
          <a:blip r:embed="rId11"/>
          <a:stretch>
            <a:fillRect/>
          </a:stretch>
        </p:blipFill>
        <p:spPr>
          <a:xfrm>
            <a:off x="8966091" y="4128197"/>
            <a:ext cx="1630211" cy="550530"/>
          </a:xfrm>
          <a:prstGeom prst="rect">
            <a:avLst/>
          </a:prstGeom>
        </p:spPr>
      </p:pic>
      <p:pic>
        <p:nvPicPr>
          <p:cNvPr id="24" name="Picture 23">
            <a:extLst>
              <a:ext uri="{FF2B5EF4-FFF2-40B4-BE49-F238E27FC236}">
                <a16:creationId xmlns:a16="http://schemas.microsoft.com/office/drawing/2014/main" id="{BE914A0A-6654-4BF7-8447-3C3719F5D562}"/>
              </a:ext>
            </a:extLst>
          </p:cNvPr>
          <p:cNvPicPr>
            <a:picLocks noChangeAspect="1"/>
          </p:cNvPicPr>
          <p:nvPr/>
        </p:nvPicPr>
        <p:blipFill>
          <a:blip r:embed="rId12"/>
          <a:stretch>
            <a:fillRect/>
          </a:stretch>
        </p:blipFill>
        <p:spPr>
          <a:xfrm>
            <a:off x="4113207" y="5504862"/>
            <a:ext cx="1133475" cy="733425"/>
          </a:xfrm>
          <a:prstGeom prst="rect">
            <a:avLst/>
          </a:prstGeom>
        </p:spPr>
      </p:pic>
      <p:pic>
        <p:nvPicPr>
          <p:cNvPr id="25" name="Picture 24">
            <a:extLst>
              <a:ext uri="{FF2B5EF4-FFF2-40B4-BE49-F238E27FC236}">
                <a16:creationId xmlns:a16="http://schemas.microsoft.com/office/drawing/2014/main" id="{F70D5B93-A3A8-4338-8DB7-9A1046421635}"/>
              </a:ext>
            </a:extLst>
          </p:cNvPr>
          <p:cNvPicPr>
            <a:picLocks noChangeAspect="1"/>
          </p:cNvPicPr>
          <p:nvPr/>
        </p:nvPicPr>
        <p:blipFill>
          <a:blip r:embed="rId13"/>
          <a:stretch>
            <a:fillRect/>
          </a:stretch>
        </p:blipFill>
        <p:spPr>
          <a:xfrm>
            <a:off x="6922599" y="5693515"/>
            <a:ext cx="1133476" cy="435375"/>
          </a:xfrm>
          <a:prstGeom prst="rect">
            <a:avLst/>
          </a:prstGeom>
        </p:spPr>
      </p:pic>
      <p:grpSp>
        <p:nvGrpSpPr>
          <p:cNvPr id="3" name="Group 2">
            <a:extLst>
              <a:ext uri="{FF2B5EF4-FFF2-40B4-BE49-F238E27FC236}">
                <a16:creationId xmlns:a16="http://schemas.microsoft.com/office/drawing/2014/main" id="{E17E82B1-CCA0-4E3A-A30C-D14FF897BABE}"/>
              </a:ext>
            </a:extLst>
          </p:cNvPr>
          <p:cNvGrpSpPr/>
          <p:nvPr/>
        </p:nvGrpSpPr>
        <p:grpSpPr>
          <a:xfrm>
            <a:off x="3685056" y="2456491"/>
            <a:ext cx="4162967" cy="3042457"/>
            <a:chOff x="3685056" y="2456491"/>
            <a:chExt cx="4162967" cy="3042457"/>
          </a:xfrm>
        </p:grpSpPr>
        <p:pic>
          <p:nvPicPr>
            <p:cNvPr id="26" name="Picture 25">
              <a:extLst>
                <a:ext uri="{FF2B5EF4-FFF2-40B4-BE49-F238E27FC236}">
                  <a16:creationId xmlns:a16="http://schemas.microsoft.com/office/drawing/2014/main" id="{3C78CD41-1E21-4A2A-A7BF-5C7936DB2D7C}"/>
                </a:ext>
              </a:extLst>
            </p:cNvPr>
            <p:cNvPicPr/>
            <p:nvPr/>
          </p:nvPicPr>
          <p:blipFill>
            <a:blip r:embed="rId1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534411" y="2456491"/>
              <a:ext cx="1063493" cy="561953"/>
            </a:xfrm>
            <a:prstGeom prst="rect">
              <a:avLst/>
            </a:prstGeom>
            <a:noFill/>
            <a:ln>
              <a:noFill/>
            </a:ln>
            <a:effectLst/>
          </p:spPr>
        </p:pic>
        <p:pic>
          <p:nvPicPr>
            <p:cNvPr id="27" name="Picture 26">
              <a:extLst>
                <a:ext uri="{FF2B5EF4-FFF2-40B4-BE49-F238E27FC236}">
                  <a16:creationId xmlns:a16="http://schemas.microsoft.com/office/drawing/2014/main" id="{C5A4A3A6-3C62-443C-836F-51DC52700858}"/>
                </a:ext>
              </a:extLst>
            </p:cNvPr>
            <p:cNvPicPr>
              <a:picLocks noChangeAspect="1"/>
            </p:cNvPicPr>
            <p:nvPr/>
          </p:nvPicPr>
          <p:blipFill>
            <a:blip r:embed="rId15"/>
            <a:stretch>
              <a:fillRect/>
            </a:stretch>
          </p:blipFill>
          <p:spPr>
            <a:xfrm>
              <a:off x="5534411" y="5057827"/>
              <a:ext cx="1374262" cy="441121"/>
            </a:xfrm>
            <a:prstGeom prst="rect">
              <a:avLst/>
            </a:prstGeom>
          </p:spPr>
        </p:pic>
        <p:pic>
          <p:nvPicPr>
            <p:cNvPr id="28" name="Picture 27">
              <a:extLst>
                <a:ext uri="{FF2B5EF4-FFF2-40B4-BE49-F238E27FC236}">
                  <a16:creationId xmlns:a16="http://schemas.microsoft.com/office/drawing/2014/main" id="{6F47E7A7-41F8-4A0F-B975-6C6284A5E243}"/>
                </a:ext>
              </a:extLst>
            </p:cNvPr>
            <p:cNvPicPr>
              <a:picLocks noChangeAspect="1"/>
            </p:cNvPicPr>
            <p:nvPr/>
          </p:nvPicPr>
          <p:blipFill>
            <a:blip r:embed="rId16"/>
            <a:stretch>
              <a:fillRect/>
            </a:stretch>
          </p:blipFill>
          <p:spPr>
            <a:xfrm>
              <a:off x="3685056" y="3294580"/>
              <a:ext cx="1762240" cy="572729"/>
            </a:xfrm>
            <a:prstGeom prst="rect">
              <a:avLst/>
            </a:prstGeom>
          </p:spPr>
        </p:pic>
        <p:pic>
          <p:nvPicPr>
            <p:cNvPr id="29" name="Picture 28">
              <a:extLst>
                <a:ext uri="{FF2B5EF4-FFF2-40B4-BE49-F238E27FC236}">
                  <a16:creationId xmlns:a16="http://schemas.microsoft.com/office/drawing/2014/main" id="{DF3DEE6F-0123-450B-9DAE-D42195BEE2AB}"/>
                </a:ext>
              </a:extLst>
            </p:cNvPr>
            <p:cNvPicPr>
              <a:picLocks noChangeAspect="1"/>
            </p:cNvPicPr>
            <p:nvPr/>
          </p:nvPicPr>
          <p:blipFill>
            <a:blip r:embed="rId17"/>
            <a:stretch>
              <a:fillRect/>
            </a:stretch>
          </p:blipFill>
          <p:spPr>
            <a:xfrm>
              <a:off x="3948968" y="4335458"/>
              <a:ext cx="1234416" cy="468227"/>
            </a:xfrm>
            <a:prstGeom prst="rect">
              <a:avLst/>
            </a:prstGeom>
          </p:spPr>
        </p:pic>
        <p:pic>
          <p:nvPicPr>
            <p:cNvPr id="30" name="Picture 29">
              <a:extLst>
                <a:ext uri="{FF2B5EF4-FFF2-40B4-BE49-F238E27FC236}">
                  <a16:creationId xmlns:a16="http://schemas.microsoft.com/office/drawing/2014/main" id="{1AC88B58-1451-4D0E-BC45-5B7B99E77794}"/>
                </a:ext>
              </a:extLst>
            </p:cNvPr>
            <p:cNvPicPr>
              <a:picLocks noChangeAspect="1"/>
            </p:cNvPicPr>
            <p:nvPr/>
          </p:nvPicPr>
          <p:blipFill>
            <a:blip r:embed="rId18"/>
            <a:stretch>
              <a:fillRect/>
            </a:stretch>
          </p:blipFill>
          <p:spPr>
            <a:xfrm>
              <a:off x="7180467" y="4283952"/>
              <a:ext cx="517397" cy="641142"/>
            </a:xfrm>
            <a:prstGeom prst="rect">
              <a:avLst/>
            </a:prstGeom>
          </p:spPr>
        </p:pic>
        <p:pic>
          <p:nvPicPr>
            <p:cNvPr id="31" name="Picture 30">
              <a:extLst>
                <a:ext uri="{FF2B5EF4-FFF2-40B4-BE49-F238E27FC236}">
                  <a16:creationId xmlns:a16="http://schemas.microsoft.com/office/drawing/2014/main" id="{9FFB7DCD-7479-4B13-A8CD-D0771317E4BD}"/>
                </a:ext>
              </a:extLst>
            </p:cNvPr>
            <p:cNvPicPr>
              <a:picLocks noChangeAspect="1"/>
            </p:cNvPicPr>
            <p:nvPr/>
          </p:nvPicPr>
          <p:blipFill>
            <a:blip r:embed="rId19"/>
            <a:stretch>
              <a:fillRect/>
            </a:stretch>
          </p:blipFill>
          <p:spPr>
            <a:xfrm>
              <a:off x="6967567" y="3290820"/>
              <a:ext cx="880456" cy="576489"/>
            </a:xfrm>
            <a:prstGeom prst="rect">
              <a:avLst/>
            </a:prstGeom>
          </p:spPr>
        </p:pic>
        <p:pic>
          <p:nvPicPr>
            <p:cNvPr id="32" name="Picture 31" descr="A picture containing icon&#10;&#10;Description automatically generated">
              <a:extLst>
                <a:ext uri="{FF2B5EF4-FFF2-40B4-BE49-F238E27FC236}">
                  <a16:creationId xmlns:a16="http://schemas.microsoft.com/office/drawing/2014/main" id="{9053B46A-0384-4CF7-801A-9B34414211BD}"/>
                </a:ext>
              </a:extLst>
            </p:cNvPr>
            <p:cNvPicPr>
              <a:picLocks noChangeAspect="1"/>
            </p:cNvPicPr>
            <p:nvPr/>
          </p:nvPicPr>
          <p:blipFill>
            <a:blip r:embed="rId2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183384" y="3524812"/>
              <a:ext cx="1875041" cy="886437"/>
            </a:xfrm>
            <a:prstGeom prst="rect">
              <a:avLst/>
            </a:prstGeom>
          </p:spPr>
        </p:pic>
      </p:grpSp>
      <p:pic>
        <p:nvPicPr>
          <p:cNvPr id="4" name="Picture 3" descr="A picture containing icon&#10;&#10;Description automatically generated">
            <a:extLst>
              <a:ext uri="{FF2B5EF4-FFF2-40B4-BE49-F238E27FC236}">
                <a16:creationId xmlns:a16="http://schemas.microsoft.com/office/drawing/2014/main" id="{3D3D7CA3-1797-89B8-E2A7-C8FEC80660BB}"/>
              </a:ext>
            </a:extLst>
          </p:cNvPr>
          <p:cNvPicPr>
            <a:picLocks noChangeAspect="1"/>
          </p:cNvPicPr>
          <p:nvPr/>
        </p:nvPicPr>
        <p:blipFill>
          <a:blip r:embed="rId2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07671" y="114279"/>
            <a:ext cx="2409568" cy="1143000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A2AC2774-0C5E-4C5F-7FD5-1CD8AF879279}"/>
              </a:ext>
            </a:extLst>
          </p:cNvPr>
          <p:cNvPicPr>
            <a:picLocks noChangeAspect="1"/>
          </p:cNvPicPr>
          <p:nvPr/>
        </p:nvPicPr>
        <p:blipFill>
          <a:blip r:embed="rId2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045230"/>
            <a:ext cx="1124134" cy="812770"/>
          </a:xfrm>
          <a:prstGeom prst="rect">
            <a:avLst/>
          </a:prstGeom>
        </p:spPr>
      </p:pic>
      <p:pic>
        <p:nvPicPr>
          <p:cNvPr id="14" name="Picture 13" descr="A black background with white text&#10;&#10;Description automatically generated">
            <a:extLst>
              <a:ext uri="{FF2B5EF4-FFF2-40B4-BE49-F238E27FC236}">
                <a16:creationId xmlns:a16="http://schemas.microsoft.com/office/drawing/2014/main" id="{D91EE7DF-073F-5424-062E-EE185F4CA2BE}"/>
              </a:ext>
            </a:extLst>
          </p:cNvPr>
          <p:cNvPicPr>
            <a:picLocks noChangeAspect="1"/>
          </p:cNvPicPr>
          <p:nvPr/>
        </p:nvPicPr>
        <p:blipFill>
          <a:blip r:embed="rId2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609209" y="2424332"/>
            <a:ext cx="1252541" cy="3131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11862518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F6C605E-1CAF-4EAA-BCA3-C2BF4FAD50A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E" dirty="0"/>
              <a:t>Main LIFE EMERALD deliverables</a:t>
            </a:r>
          </a:p>
        </p:txBody>
      </p:sp>
      <p:sp>
        <p:nvSpPr>
          <p:cNvPr id="9" name="Content Placeholder 3">
            <a:extLst>
              <a:ext uri="{FF2B5EF4-FFF2-40B4-BE49-F238E27FC236}">
                <a16:creationId xmlns:a16="http://schemas.microsoft.com/office/drawing/2014/main" id="{DD9E0256-233B-26A9-CD5D-5B54EFE6E998}"/>
              </a:ext>
            </a:extLst>
          </p:cNvPr>
          <p:cNvSpPr txBox="1">
            <a:spLocks/>
          </p:cNvSpPr>
          <p:nvPr/>
        </p:nvSpPr>
        <p:spPr>
          <a:xfrm>
            <a:off x="314018" y="1634811"/>
            <a:ext cx="5904411" cy="4410419"/>
          </a:xfrm>
          <a:prstGeom prst="rect">
            <a:avLst/>
          </a:prstGeom>
        </p:spPr>
        <p:txBody>
          <a:bodyPr vert="horz" lIns="0" tIns="0" rIns="0" bIns="0" rtlCol="0" anchor="t" anchorCtr="0">
            <a:normAutofit/>
          </a:bodyPr>
          <a:lstStyle>
            <a:lvl1pPr marL="479988" indent="-479988" algn="l" defTabSz="914400" rtl="0" eaLnBrk="1" latinLnBrk="0" hangingPunct="1">
              <a:lnSpc>
                <a:spcPct val="90000"/>
              </a:lnSpc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 kern="1200">
                <a:solidFill>
                  <a:srgbClr val="006DB5"/>
                </a:solidFill>
                <a:latin typeface="+mn-lt"/>
                <a:ea typeface="+mn-ea"/>
                <a:cs typeface="+mn-cs"/>
              </a:defRPr>
            </a:lvl1pPr>
            <a:lvl2pPr marL="959976" indent="-479988" algn="l" defTabSz="914400" rtl="0" eaLnBrk="1" latinLnBrk="0" hangingPunct="1">
              <a:lnSpc>
                <a:spcPct val="90000"/>
              </a:lnSpc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 kern="1200">
                <a:solidFill>
                  <a:srgbClr val="006DB5"/>
                </a:solidFill>
                <a:latin typeface="+mn-lt"/>
                <a:ea typeface="+mn-ea"/>
                <a:cs typeface="+mn-cs"/>
              </a:defRPr>
            </a:lvl2pPr>
            <a:lvl3pPr marL="1439964" indent="-479988" algn="l" defTabSz="914400" rtl="0" eaLnBrk="1" latinLnBrk="0" hangingPunct="1">
              <a:lnSpc>
                <a:spcPct val="90000"/>
              </a:lnSpc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 kern="1200">
                <a:solidFill>
                  <a:srgbClr val="006DB5"/>
                </a:solidFill>
                <a:latin typeface="+mn-lt"/>
                <a:ea typeface="+mn-ea"/>
                <a:cs typeface="+mn-cs"/>
              </a:defRPr>
            </a:lvl3pPr>
            <a:lvl4pPr marL="1919952" indent="-479988" algn="l" defTabSz="914400" rtl="0" eaLnBrk="1" latinLnBrk="0" hangingPunct="1">
              <a:lnSpc>
                <a:spcPct val="90000"/>
              </a:lnSpc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 kern="1200">
                <a:solidFill>
                  <a:srgbClr val="006DB5"/>
                </a:solidFill>
                <a:latin typeface="+mn-lt"/>
                <a:ea typeface="+mn-ea"/>
                <a:cs typeface="+mn-cs"/>
              </a:defRPr>
            </a:lvl4pPr>
            <a:lvl5pPr marL="2399940" indent="-479988" algn="l" defTabSz="914400" rtl="0" eaLnBrk="1" latinLnBrk="0" hangingPunct="1">
              <a:lnSpc>
                <a:spcPct val="90000"/>
              </a:lnSpc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 kern="1200">
                <a:solidFill>
                  <a:srgbClr val="006DB5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Wingdings" charset="2"/>
              <a:buNone/>
            </a:pPr>
            <a:r>
              <a:rPr lang="en-IE" sz="2000" b="1" u="sng" dirty="0">
                <a:solidFill>
                  <a:srgbClr val="336699"/>
                </a:solidFill>
                <a:latin typeface="Tahoma" panose="020B0604030504040204" pitchFamily="34" charset="0"/>
              </a:rPr>
              <a:t>Main Deliverables:</a:t>
            </a:r>
          </a:p>
          <a:p>
            <a:pPr lvl="1">
              <a:spcAft>
                <a:spcPts val="2400"/>
              </a:spcAft>
            </a:pPr>
            <a:r>
              <a:rPr lang="en-IE" sz="2000" b="1" dirty="0">
                <a:solidFill>
                  <a:srgbClr val="336699"/>
                </a:solidFill>
                <a:latin typeface="Tahoma" panose="020B0604030504040204" pitchFamily="34" charset="0"/>
              </a:rPr>
              <a:t>Up to </a:t>
            </a:r>
            <a:r>
              <a:rPr lang="en-IE" sz="2000" b="1" dirty="0">
                <a:solidFill>
                  <a:schemeClr val="accent6">
                    <a:lumMod val="75000"/>
                  </a:schemeClr>
                </a:solidFill>
                <a:latin typeface="Tahoma" panose="020B0604030504040204" pitchFamily="34" charset="0"/>
              </a:rPr>
              <a:t>3-day forecast for Ireland</a:t>
            </a:r>
            <a:r>
              <a:rPr lang="en-IE" sz="2000" b="1" dirty="0">
                <a:solidFill>
                  <a:srgbClr val="336699"/>
                </a:solidFill>
                <a:latin typeface="Tahoma" panose="020B0604030504040204" pitchFamily="34" charset="0"/>
              </a:rPr>
              <a:t> verified with DELTApy tool</a:t>
            </a:r>
          </a:p>
          <a:p>
            <a:pPr lvl="1">
              <a:spcAft>
                <a:spcPts val="2400"/>
              </a:spcAft>
            </a:pPr>
            <a:r>
              <a:rPr lang="en-IE" sz="2000" b="1" dirty="0">
                <a:solidFill>
                  <a:srgbClr val="336699"/>
                </a:solidFill>
                <a:latin typeface="Tahoma" panose="020B0604030504040204" pitchFamily="34" charset="0"/>
              </a:rPr>
              <a:t>An </a:t>
            </a:r>
            <a:r>
              <a:rPr lang="en-IE" sz="2000" b="1" dirty="0">
                <a:solidFill>
                  <a:schemeClr val="accent6">
                    <a:lumMod val="75000"/>
                  </a:schemeClr>
                </a:solidFill>
                <a:latin typeface="Tahoma" panose="020B0604030504040204" pitchFamily="34" charset="0"/>
              </a:rPr>
              <a:t>hourly updated AQIH map </a:t>
            </a:r>
            <a:r>
              <a:rPr lang="en-IE" sz="2000" b="1" dirty="0">
                <a:solidFill>
                  <a:srgbClr val="336699"/>
                </a:solidFill>
                <a:latin typeface="Tahoma" panose="020B0604030504040204" pitchFamily="34" charset="0"/>
              </a:rPr>
              <a:t>for the whole country</a:t>
            </a:r>
            <a:endParaRPr lang="en-IE" sz="2000" b="1" dirty="0">
              <a:solidFill>
                <a:schemeClr val="accent6">
                  <a:lumMod val="75000"/>
                </a:schemeClr>
              </a:solidFill>
              <a:latin typeface="Tahoma" panose="020B0604030504040204" pitchFamily="34" charset="0"/>
            </a:endParaRPr>
          </a:p>
          <a:p>
            <a:pPr lvl="1"/>
            <a:r>
              <a:rPr lang="en-IE" sz="2000" b="1" dirty="0">
                <a:solidFill>
                  <a:srgbClr val="336699"/>
                </a:solidFill>
                <a:latin typeface="Tahoma" panose="020B0604030504040204" pitchFamily="34" charset="0"/>
              </a:rPr>
              <a:t>Production of </a:t>
            </a:r>
            <a:r>
              <a:rPr lang="en-IE" sz="2000" b="1" dirty="0">
                <a:solidFill>
                  <a:schemeClr val="accent6">
                    <a:lumMod val="75000"/>
                  </a:schemeClr>
                </a:solidFill>
                <a:latin typeface="Tahoma" panose="020B0604030504040204" pitchFamily="34" charset="0"/>
              </a:rPr>
              <a:t>annual historical maps</a:t>
            </a:r>
            <a:r>
              <a:rPr lang="en-IE" sz="2000" b="1" dirty="0">
                <a:solidFill>
                  <a:srgbClr val="336699"/>
                </a:solidFill>
                <a:latin typeface="Tahoma" panose="020B0604030504040204" pitchFamily="34" charset="0"/>
              </a:rPr>
              <a:t> both nationally &amp; city level</a:t>
            </a:r>
          </a:p>
          <a:p>
            <a:pPr lvl="1"/>
            <a:r>
              <a:rPr lang="en-IE" sz="2000" b="1" dirty="0">
                <a:solidFill>
                  <a:srgbClr val="336699"/>
                </a:solidFill>
                <a:latin typeface="Tahoma" panose="020B0604030504040204" pitchFamily="34" charset="0"/>
              </a:rPr>
              <a:t>All available on </a:t>
            </a:r>
            <a:r>
              <a:rPr lang="en-IE" sz="2000" b="1" dirty="0">
                <a:solidFill>
                  <a:schemeClr val="accent6">
                    <a:lumMod val="75000"/>
                  </a:schemeClr>
                </a:solidFill>
                <a:latin typeface="Tahoma" panose="020B0604030504040204" pitchFamily="34" charset="0"/>
              </a:rPr>
              <a:t>www.airquality.ie</a:t>
            </a:r>
          </a:p>
        </p:txBody>
      </p:sp>
      <p:pic>
        <p:nvPicPr>
          <p:cNvPr id="15" name="Picture 14" descr="A picture containing icon&#10;&#10;Description automatically generated">
            <a:extLst>
              <a:ext uri="{FF2B5EF4-FFF2-40B4-BE49-F238E27FC236}">
                <a16:creationId xmlns:a16="http://schemas.microsoft.com/office/drawing/2014/main" id="{E499F889-2EA4-317C-F6E1-EEEFCB5775B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07671" y="114279"/>
            <a:ext cx="2409568" cy="114300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1EE397B6-B349-EBD3-A264-738AC1FE729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305006" y="1437506"/>
            <a:ext cx="2509714" cy="2063340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8344D87C-CAA9-C2E2-DB88-64F4F7732D4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987873" y="2311155"/>
            <a:ext cx="2997304" cy="2370186"/>
          </a:xfrm>
          <a:prstGeom prst="rect">
            <a:avLst/>
          </a:prstGeom>
        </p:spPr>
      </p:pic>
      <p:grpSp>
        <p:nvGrpSpPr>
          <p:cNvPr id="12" name="Group 11">
            <a:extLst>
              <a:ext uri="{FF2B5EF4-FFF2-40B4-BE49-F238E27FC236}">
                <a16:creationId xmlns:a16="http://schemas.microsoft.com/office/drawing/2014/main" id="{6AD7BBB5-0E10-D752-19A9-10498C331369}"/>
              </a:ext>
            </a:extLst>
          </p:cNvPr>
          <p:cNvGrpSpPr/>
          <p:nvPr/>
        </p:nvGrpSpPr>
        <p:grpSpPr>
          <a:xfrm>
            <a:off x="6305006" y="4681341"/>
            <a:ext cx="3592286" cy="1463090"/>
            <a:chOff x="6514011" y="4264273"/>
            <a:chExt cx="5068389" cy="1773694"/>
          </a:xfrm>
        </p:grpSpPr>
        <p:pic>
          <p:nvPicPr>
            <p:cNvPr id="13" name="Picture 12">
              <a:extLst>
                <a:ext uri="{FF2B5EF4-FFF2-40B4-BE49-F238E27FC236}">
                  <a16:creationId xmlns:a16="http://schemas.microsoft.com/office/drawing/2014/main" id="{A65485BC-ED85-29C1-813E-904086763E80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>
              <a:off x="6514011" y="4264273"/>
              <a:ext cx="2502176" cy="1773694"/>
            </a:xfrm>
            <a:prstGeom prst="rect">
              <a:avLst/>
            </a:prstGeom>
          </p:spPr>
        </p:pic>
        <p:pic>
          <p:nvPicPr>
            <p:cNvPr id="14" name="Picture 13">
              <a:extLst>
                <a:ext uri="{FF2B5EF4-FFF2-40B4-BE49-F238E27FC236}">
                  <a16:creationId xmlns:a16="http://schemas.microsoft.com/office/drawing/2014/main" id="{7200DD13-AD3D-5968-ADE5-DB9D77A3DB0A}"/>
                </a:ext>
              </a:extLst>
            </p:cNvPr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9016187" y="4264273"/>
              <a:ext cx="2566213" cy="1773694"/>
            </a:xfrm>
            <a:prstGeom prst="rect">
              <a:avLst/>
            </a:prstGeom>
          </p:spPr>
        </p:pic>
      </p:grpSp>
      <p:pic>
        <p:nvPicPr>
          <p:cNvPr id="3" name="Picture 2">
            <a:extLst>
              <a:ext uri="{FF2B5EF4-FFF2-40B4-BE49-F238E27FC236}">
                <a16:creationId xmlns:a16="http://schemas.microsoft.com/office/drawing/2014/main" id="{C5DA935E-1524-2C31-6BCC-C1CAC09E9EA6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045230"/>
            <a:ext cx="1124134" cy="81277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496742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88DE1C8-DAAF-4663-8B29-C375A056761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E" dirty="0"/>
              <a:t>Other LIFE EMERALD deliverables</a:t>
            </a:r>
          </a:p>
        </p:txBody>
      </p:sp>
      <p:sp>
        <p:nvSpPr>
          <p:cNvPr id="11" name="Content Placeholder 3">
            <a:extLst>
              <a:ext uri="{FF2B5EF4-FFF2-40B4-BE49-F238E27FC236}">
                <a16:creationId xmlns:a16="http://schemas.microsoft.com/office/drawing/2014/main" id="{25121DBA-3D07-C3B4-4E53-37754EA9A7F6}"/>
              </a:ext>
            </a:extLst>
          </p:cNvPr>
          <p:cNvSpPr txBox="1">
            <a:spLocks/>
          </p:cNvSpPr>
          <p:nvPr/>
        </p:nvSpPr>
        <p:spPr>
          <a:xfrm>
            <a:off x="487354" y="1766446"/>
            <a:ext cx="5320937" cy="4453962"/>
          </a:xfrm>
          <a:prstGeom prst="rect">
            <a:avLst/>
          </a:prstGeom>
        </p:spPr>
        <p:txBody>
          <a:bodyPr vert="horz" lIns="0" tIns="0" rIns="0" bIns="0" rtlCol="0" anchor="t" anchorCtr="0">
            <a:normAutofit/>
          </a:bodyPr>
          <a:lstStyle>
            <a:lvl1pPr marL="479988" indent="-479988" algn="l" defTabSz="914400" rtl="0" eaLnBrk="1" latinLnBrk="0" hangingPunct="1">
              <a:lnSpc>
                <a:spcPct val="90000"/>
              </a:lnSpc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 kern="1200">
                <a:solidFill>
                  <a:srgbClr val="006DB5"/>
                </a:solidFill>
                <a:latin typeface="+mn-lt"/>
                <a:ea typeface="+mn-ea"/>
                <a:cs typeface="+mn-cs"/>
              </a:defRPr>
            </a:lvl1pPr>
            <a:lvl2pPr marL="959976" indent="-479988" algn="l" defTabSz="914400" rtl="0" eaLnBrk="1" latinLnBrk="0" hangingPunct="1">
              <a:lnSpc>
                <a:spcPct val="90000"/>
              </a:lnSpc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 kern="1200">
                <a:solidFill>
                  <a:srgbClr val="006DB5"/>
                </a:solidFill>
                <a:latin typeface="+mn-lt"/>
                <a:ea typeface="+mn-ea"/>
                <a:cs typeface="+mn-cs"/>
              </a:defRPr>
            </a:lvl2pPr>
            <a:lvl3pPr marL="1439964" indent="-479988" algn="l" defTabSz="914400" rtl="0" eaLnBrk="1" latinLnBrk="0" hangingPunct="1">
              <a:lnSpc>
                <a:spcPct val="90000"/>
              </a:lnSpc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 kern="1200">
                <a:solidFill>
                  <a:srgbClr val="006DB5"/>
                </a:solidFill>
                <a:latin typeface="+mn-lt"/>
                <a:ea typeface="+mn-ea"/>
                <a:cs typeface="+mn-cs"/>
              </a:defRPr>
            </a:lvl3pPr>
            <a:lvl4pPr marL="1919952" indent="-479988" algn="l" defTabSz="914400" rtl="0" eaLnBrk="1" latinLnBrk="0" hangingPunct="1">
              <a:lnSpc>
                <a:spcPct val="90000"/>
              </a:lnSpc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 kern="1200">
                <a:solidFill>
                  <a:srgbClr val="006DB5"/>
                </a:solidFill>
                <a:latin typeface="+mn-lt"/>
                <a:ea typeface="+mn-ea"/>
                <a:cs typeface="+mn-cs"/>
              </a:defRPr>
            </a:lvl4pPr>
            <a:lvl5pPr marL="2399940" indent="-479988" algn="l" defTabSz="914400" rtl="0" eaLnBrk="1" latinLnBrk="0" hangingPunct="1">
              <a:lnSpc>
                <a:spcPct val="90000"/>
              </a:lnSpc>
              <a:spcBef>
                <a:spcPts val="0"/>
              </a:spcBef>
              <a:spcAft>
                <a:spcPts val="1600"/>
              </a:spcAft>
              <a:buClr>
                <a:srgbClr val="00AFA3"/>
              </a:buClr>
              <a:buFont typeface="Wingdings" charset="2"/>
              <a:buChar char="§"/>
              <a:tabLst>
                <a:tab pos="8246327" algn="l"/>
              </a:tabLst>
              <a:defRPr sz="2133" kern="1200">
                <a:solidFill>
                  <a:srgbClr val="006DB5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IE" sz="2000" b="1" dirty="0">
                <a:solidFill>
                  <a:srgbClr val="336699"/>
                </a:solidFill>
                <a:latin typeface="Tahoma" panose="020B0604030504040204" pitchFamily="34" charset="0"/>
              </a:rPr>
              <a:t>Internal AQ management </a:t>
            </a:r>
            <a:r>
              <a:rPr lang="en-IE" sz="2000" b="1" dirty="0">
                <a:solidFill>
                  <a:schemeClr val="accent6">
                    <a:lumMod val="75000"/>
                  </a:schemeClr>
                </a:solidFill>
                <a:latin typeface="Tahoma" panose="020B0604030504040204" pitchFamily="34" charset="0"/>
              </a:rPr>
              <a:t>dashboard</a:t>
            </a:r>
          </a:p>
          <a:p>
            <a:r>
              <a:rPr lang="en-IE" sz="2000" b="1" dirty="0">
                <a:solidFill>
                  <a:schemeClr val="accent6">
                    <a:lumMod val="75000"/>
                  </a:schemeClr>
                </a:solidFill>
                <a:latin typeface="Tahoma" panose="020B0604030504040204" pitchFamily="34" charset="0"/>
              </a:rPr>
              <a:t>Measurement campaigns </a:t>
            </a:r>
            <a:r>
              <a:rPr lang="en-IE" sz="2000" b="1" dirty="0">
                <a:solidFill>
                  <a:srgbClr val="336699"/>
                </a:solidFill>
                <a:latin typeface="Tahoma" panose="020B0604030504040204" pitchFamily="34" charset="0"/>
              </a:rPr>
              <a:t>to validate modelling chain</a:t>
            </a:r>
          </a:p>
          <a:p>
            <a:r>
              <a:rPr lang="en-IE" sz="2000" b="1" dirty="0">
                <a:solidFill>
                  <a:srgbClr val="336699"/>
                </a:solidFill>
                <a:latin typeface="Tahoma" panose="020B0604030504040204" pitchFamily="34" charset="0"/>
              </a:rPr>
              <a:t>Improving </a:t>
            </a:r>
            <a:r>
              <a:rPr lang="en-IE" sz="2000" b="1" dirty="0">
                <a:solidFill>
                  <a:schemeClr val="accent6">
                    <a:lumMod val="75000"/>
                  </a:schemeClr>
                </a:solidFill>
                <a:latin typeface="Tahoma" panose="020B0604030504040204" pitchFamily="34" charset="0"/>
              </a:rPr>
              <a:t>residential solid fuel emissions </a:t>
            </a:r>
            <a:r>
              <a:rPr lang="en-IE" sz="2000" b="1" dirty="0">
                <a:solidFill>
                  <a:srgbClr val="336699"/>
                </a:solidFill>
                <a:latin typeface="Tahoma" panose="020B0604030504040204" pitchFamily="34" charset="0"/>
              </a:rPr>
              <a:t>data</a:t>
            </a:r>
          </a:p>
          <a:p>
            <a:r>
              <a:rPr lang="en-IE" sz="2000" b="1" dirty="0">
                <a:solidFill>
                  <a:schemeClr val="accent6">
                    <a:lumMod val="75000"/>
                  </a:schemeClr>
                </a:solidFill>
                <a:latin typeface="Tahoma" panose="020B0604030504040204" pitchFamily="34" charset="0"/>
              </a:rPr>
              <a:t>Spatial representativeness </a:t>
            </a:r>
            <a:r>
              <a:rPr lang="en-IE" sz="2000" b="1" dirty="0">
                <a:solidFill>
                  <a:srgbClr val="336699"/>
                </a:solidFill>
                <a:latin typeface="Tahoma" panose="020B0604030504040204" pitchFamily="34" charset="0"/>
              </a:rPr>
              <a:t>study of AQ monitoring network</a:t>
            </a:r>
          </a:p>
          <a:p>
            <a:r>
              <a:rPr lang="en-IE" sz="2000" b="1" dirty="0">
                <a:solidFill>
                  <a:srgbClr val="336699"/>
                </a:solidFill>
                <a:latin typeface="Tahoma" panose="020B0604030504040204" pitchFamily="34" charset="0"/>
              </a:rPr>
              <a:t>Assessment of impact </a:t>
            </a:r>
            <a:r>
              <a:rPr lang="en-IE" sz="2000" b="1" dirty="0">
                <a:solidFill>
                  <a:schemeClr val="accent6">
                    <a:lumMod val="75000"/>
                  </a:schemeClr>
                </a:solidFill>
                <a:latin typeface="Tahoma" panose="020B0604030504040204" pitchFamily="34" charset="0"/>
              </a:rPr>
              <a:t>of AQ policy measures</a:t>
            </a:r>
          </a:p>
          <a:p>
            <a:r>
              <a:rPr lang="en-IE" sz="2000" b="1" dirty="0">
                <a:solidFill>
                  <a:srgbClr val="336699"/>
                </a:solidFill>
                <a:latin typeface="Tahoma" panose="020B0604030504040204" pitchFamily="34" charset="0"/>
              </a:rPr>
              <a:t>Supporting</a:t>
            </a:r>
            <a:r>
              <a:rPr lang="en-IE" sz="2000" b="1" dirty="0">
                <a:solidFill>
                  <a:schemeClr val="accent6">
                    <a:lumMod val="75000"/>
                  </a:schemeClr>
                </a:solidFill>
                <a:latin typeface="Tahoma" panose="020B0604030504040204" pitchFamily="34" charset="0"/>
              </a:rPr>
              <a:t> local AQ measures &amp; plans</a:t>
            </a:r>
          </a:p>
          <a:p>
            <a:pPr marL="0" indent="0">
              <a:buNone/>
            </a:pPr>
            <a:endParaRPr lang="en-IE" sz="2400" dirty="0"/>
          </a:p>
          <a:p>
            <a:pPr>
              <a:buFont typeface="+mj-lt"/>
              <a:buAutoNum type="arabicPeriod" startAt="5"/>
            </a:pPr>
            <a:endParaRPr lang="en-IE" sz="2400" dirty="0"/>
          </a:p>
          <a:p>
            <a:pPr>
              <a:buFont typeface="+mj-lt"/>
              <a:buAutoNum type="arabicPeriod" startAt="5"/>
            </a:pPr>
            <a:endParaRPr lang="en-IE" sz="2400" dirty="0"/>
          </a:p>
          <a:p>
            <a:pPr>
              <a:buFont typeface="+mj-lt"/>
              <a:buAutoNum type="arabicPeriod" startAt="5"/>
            </a:pPr>
            <a:endParaRPr lang="en-IE" sz="2400" dirty="0">
              <a:solidFill>
                <a:srgbClr val="000000"/>
              </a:solidFill>
            </a:endParaRPr>
          </a:p>
          <a:p>
            <a:endParaRPr lang="en-IE" dirty="0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1750DFFB-7988-873C-9EC9-A366A7933AF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808291" y="1463670"/>
            <a:ext cx="2953675" cy="1726103"/>
          </a:xfrm>
          <a:prstGeom prst="rect">
            <a:avLst/>
          </a:prstGeom>
        </p:spPr>
      </p:pic>
      <p:grpSp>
        <p:nvGrpSpPr>
          <p:cNvPr id="14" name="Group 13">
            <a:extLst>
              <a:ext uri="{FF2B5EF4-FFF2-40B4-BE49-F238E27FC236}">
                <a16:creationId xmlns:a16="http://schemas.microsoft.com/office/drawing/2014/main" id="{29A00016-1383-14CC-9D84-704A99019374}"/>
              </a:ext>
            </a:extLst>
          </p:cNvPr>
          <p:cNvGrpSpPr/>
          <p:nvPr/>
        </p:nvGrpSpPr>
        <p:grpSpPr>
          <a:xfrm>
            <a:off x="8849564" y="2269189"/>
            <a:ext cx="3116244" cy="1180839"/>
            <a:chOff x="6344312" y="3153940"/>
            <a:chExt cx="5453062" cy="1879455"/>
          </a:xfrm>
        </p:grpSpPr>
        <p:pic>
          <p:nvPicPr>
            <p:cNvPr id="15" name="Picture 14">
              <a:extLst>
                <a:ext uri="{FF2B5EF4-FFF2-40B4-BE49-F238E27FC236}">
                  <a16:creationId xmlns:a16="http://schemas.microsoft.com/office/drawing/2014/main" id="{5CD18B14-E1E3-14FF-B61A-176439D68376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7760444" y="3157439"/>
              <a:ext cx="2631270" cy="1875956"/>
            </a:xfrm>
            <a:prstGeom prst="rect">
              <a:avLst/>
            </a:prstGeom>
          </p:spPr>
        </p:pic>
        <p:pic>
          <p:nvPicPr>
            <p:cNvPr id="16" name="Picture 15" descr="A person holding a solar panel&#10;&#10;Description automatically generated">
              <a:extLst>
                <a:ext uri="{FF2B5EF4-FFF2-40B4-BE49-F238E27FC236}">
                  <a16:creationId xmlns:a16="http://schemas.microsoft.com/office/drawing/2014/main" id="{D99A816D-8FEB-5DF0-DE3D-0BED6BA4939F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rot="5400000">
              <a:off x="6109817" y="3391062"/>
              <a:ext cx="1875957" cy="1406967"/>
            </a:xfrm>
            <a:prstGeom prst="rect">
              <a:avLst/>
            </a:prstGeom>
          </p:spPr>
        </p:pic>
        <p:pic>
          <p:nvPicPr>
            <p:cNvPr id="17" name="Picture 16" descr="A satellite dish on a pole&#10;&#10;Description automatically generated">
              <a:extLst>
                <a:ext uri="{FF2B5EF4-FFF2-40B4-BE49-F238E27FC236}">
                  <a16:creationId xmlns:a16="http://schemas.microsoft.com/office/drawing/2014/main" id="{F3885B82-9728-3FFA-03E5-8B98FF33077D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rot="5400000">
              <a:off x="10155911" y="3388434"/>
              <a:ext cx="1875958" cy="1406969"/>
            </a:xfrm>
            <a:prstGeom prst="rect">
              <a:avLst/>
            </a:prstGeom>
          </p:spPr>
        </p:pic>
      </p:grpSp>
      <p:pic>
        <p:nvPicPr>
          <p:cNvPr id="24" name="Picture 23" descr="A picture containing icon&#10;&#10;Description automatically generated">
            <a:extLst>
              <a:ext uri="{FF2B5EF4-FFF2-40B4-BE49-F238E27FC236}">
                <a16:creationId xmlns:a16="http://schemas.microsoft.com/office/drawing/2014/main" id="{4678BB58-7F7A-9FA4-E760-2F41DCF8DADF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07671" y="114279"/>
            <a:ext cx="2409568" cy="1143000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37B104D5-A030-687F-1FD7-A0EF7ADEEB8D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045230"/>
            <a:ext cx="1124134" cy="812770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B84EEAD2-7F36-B091-E9D7-23177E46976D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5732515" y="3336523"/>
            <a:ext cx="2953675" cy="1176340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D3242122-0307-3FEE-D32E-2D7C0535B540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8812455" y="3908009"/>
            <a:ext cx="3116243" cy="1594697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38FC1A37-C40E-B392-E15E-50A6C9C18F94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5808291" y="4750907"/>
            <a:ext cx="2451701" cy="155313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47622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7" dur="500" fill="hold"/>
                                        <p:tgtEl>
                                          <p:spTgt spid="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8" dur="500" fill="hold"/>
                                        <p:tgtEl>
                                          <p:spTgt spid="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9" fill="hold">
                      <p:stCondLst>
                        <p:cond delay="indefinite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3" fill="hold">
                      <p:stCondLst>
                        <p:cond delay="indefinite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7" dur="500" fill="hold"/>
                                        <p:tgtEl>
                                          <p:spTgt spid="1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8" dur="500" fill="hold"/>
                                        <p:tgtEl>
                                          <p:spTgt spid="1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EFF16EDC-A6FC-6C2E-1D9B-2232F51B76D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00594" y="392205"/>
            <a:ext cx="10972800" cy="1143000"/>
          </a:xfrm>
        </p:spPr>
        <p:txBody>
          <a:bodyPr/>
          <a:lstStyle/>
          <a:p>
            <a:r>
              <a:rPr lang="en-US" sz="4000" dirty="0">
                <a:solidFill>
                  <a:schemeClr val="bg1"/>
                </a:solidFill>
              </a:rPr>
              <a:t>National emissions of air pollutants</a:t>
            </a:r>
            <a:br>
              <a:rPr lang="en-US" sz="4000" dirty="0">
                <a:solidFill>
                  <a:schemeClr val="tx2"/>
                </a:solidFill>
              </a:rPr>
            </a:br>
            <a:endParaRPr lang="en-IE" dirty="0"/>
          </a:p>
        </p:txBody>
      </p:sp>
      <p:pic>
        <p:nvPicPr>
          <p:cNvPr id="4" name="Content Placeholder 3" descr="A graph of different colored rectangular shapes">
            <a:extLst>
              <a:ext uri="{FF2B5EF4-FFF2-40B4-BE49-F238E27FC236}">
                <a16:creationId xmlns:a16="http://schemas.microsoft.com/office/drawing/2014/main" id="{841D403A-6D41-6154-03A0-94CF27125B54}"/>
              </a:ext>
            </a:extLst>
          </p:cNvPr>
          <p:cNvPicPr>
            <a:picLocks noGrp="1" noChangeAspect="1"/>
          </p:cNvPicPr>
          <p:nvPr>
            <p:ph idx="10"/>
          </p:nvPr>
        </p:nvPicPr>
        <p:blipFill>
          <a:blip r:embed="rId2"/>
          <a:stretch>
            <a:fillRect/>
          </a:stretch>
        </p:blipFill>
        <p:spPr>
          <a:xfrm>
            <a:off x="-1" y="1417638"/>
            <a:ext cx="4114801" cy="4879178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CC3119E2-1814-6BFB-763E-76D2AE68DCD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462873" y="1417638"/>
            <a:ext cx="3727541" cy="4088271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7BC12F7E-F6AD-1FF5-0CEE-A48FAD54057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190414" y="1417638"/>
            <a:ext cx="3727541" cy="425134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24682129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58580790-B8E9-B4EA-D76E-76AF4787E60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E" dirty="0"/>
              <a:t>Trends in PM</a:t>
            </a:r>
            <a:r>
              <a:rPr lang="en-IE" baseline="-25000" dirty="0"/>
              <a:t>2.5 </a:t>
            </a:r>
            <a:r>
              <a:rPr lang="en-IE" dirty="0"/>
              <a:t>– 2010 to 2023</a:t>
            </a:r>
            <a:endParaRPr lang="en-IE" baseline="-25000" dirty="0"/>
          </a:p>
        </p:txBody>
      </p:sp>
      <p:graphicFrame>
        <p:nvGraphicFramePr>
          <p:cNvPr id="4" name="Content Placeholder 3">
            <a:extLst>
              <a:ext uri="{FF2B5EF4-FFF2-40B4-BE49-F238E27FC236}">
                <a16:creationId xmlns:a16="http://schemas.microsoft.com/office/drawing/2014/main" id="{76F3C40E-6FE8-41B0-9C53-6CEDDD29A89F}"/>
              </a:ext>
            </a:extLst>
          </p:cNvPr>
          <p:cNvGraphicFramePr>
            <a:graphicFrameLocks noGrp="1"/>
          </p:cNvGraphicFramePr>
          <p:nvPr>
            <p:ph idx="10"/>
          </p:nvPr>
        </p:nvGraphicFramePr>
        <p:xfrm>
          <a:off x="4656138" y="1797050"/>
          <a:ext cx="6926262" cy="4319588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pic>
        <p:nvPicPr>
          <p:cNvPr id="6" name="Picture 5" descr="A green dumpster with a gate on the side of the road">
            <a:extLst>
              <a:ext uri="{FF2B5EF4-FFF2-40B4-BE49-F238E27FC236}">
                <a16:creationId xmlns:a16="http://schemas.microsoft.com/office/drawing/2014/main" id="{84A0CFB5-DF5A-2DE1-5E08-157135444862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-681447" y="2099085"/>
            <a:ext cx="5451565" cy="408867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13291377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0716085E-4F70-7F3A-504E-2F4B28310D9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E" dirty="0"/>
              <a:t>Trends in NO</a:t>
            </a:r>
            <a:r>
              <a:rPr lang="en-IE" baseline="-25000" dirty="0"/>
              <a:t>2 </a:t>
            </a:r>
            <a:r>
              <a:rPr lang="en-IE" dirty="0"/>
              <a:t>– 2010 to 2023</a:t>
            </a:r>
          </a:p>
        </p:txBody>
      </p:sp>
      <p:pic>
        <p:nvPicPr>
          <p:cNvPr id="4" name="Picture 3" descr="A green dumpster with a gate on the side of the road">
            <a:extLst>
              <a:ext uri="{FF2B5EF4-FFF2-40B4-BE49-F238E27FC236}">
                <a16:creationId xmlns:a16="http://schemas.microsoft.com/office/drawing/2014/main" id="{A99E87B9-6C54-D94F-6393-FB1A2222FD1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-681447" y="2099085"/>
            <a:ext cx="5451565" cy="4088674"/>
          </a:xfrm>
          <a:prstGeom prst="rect">
            <a:avLst/>
          </a:prstGeom>
        </p:spPr>
      </p:pic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A15126A6-0006-4FA8-6A48-C63FDCC7C3E8}"/>
              </a:ext>
            </a:extLst>
          </p:cNvPr>
          <p:cNvPicPr>
            <a:picLocks noGrp="1" noChangeAspect="1"/>
          </p:cNvPicPr>
          <p:nvPr>
            <p:ph idx="10"/>
          </p:nvPr>
        </p:nvPicPr>
        <p:blipFill>
          <a:blip r:embed="rId3"/>
          <a:stretch>
            <a:fillRect/>
          </a:stretch>
        </p:blipFill>
        <p:spPr>
          <a:xfrm>
            <a:off x="4088673" y="1417639"/>
            <a:ext cx="8103327" cy="4506119"/>
          </a:xfrm>
        </p:spPr>
      </p:pic>
    </p:spTree>
    <p:extLst>
      <p:ext uri="{BB962C8B-B14F-4D97-AF65-F5344CB8AC3E}">
        <p14:creationId xmlns:p14="http://schemas.microsoft.com/office/powerpoint/2010/main" val="3579641851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98A0722-B6AF-E48C-3E48-F60EBBB3FFA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z="2800" dirty="0">
                <a:solidFill>
                  <a:schemeClr val="bg1"/>
                </a:solidFill>
              </a:rPr>
              <a:t>Air Quality in Ireland Report - 2023</a:t>
            </a:r>
          </a:p>
          <a:p>
            <a:endParaRPr lang="en-IE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F5DAA984-0B5C-DE18-C087-13B9C45DF1B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1316450"/>
            <a:ext cx="6995412" cy="5021288"/>
          </a:xfrm>
          <a:prstGeom prst="rect">
            <a:avLst/>
          </a:prstGeom>
        </p:spPr>
      </p:pic>
      <p:sp>
        <p:nvSpPr>
          <p:cNvPr id="9" name="Content Placeholder 8">
            <a:extLst>
              <a:ext uri="{FF2B5EF4-FFF2-40B4-BE49-F238E27FC236}">
                <a16:creationId xmlns:a16="http://schemas.microsoft.com/office/drawing/2014/main" id="{2FB28A84-D99E-472F-C190-6465F9BC7779}"/>
              </a:ext>
            </a:extLst>
          </p:cNvPr>
          <p:cNvSpPr>
            <a:spLocks noGrp="1"/>
          </p:cNvSpPr>
          <p:nvPr>
            <p:ph idx="10"/>
          </p:nvPr>
        </p:nvSpPr>
        <p:spPr>
          <a:xfrm>
            <a:off x="7094483" y="1453084"/>
            <a:ext cx="5097517" cy="5541550"/>
          </a:xfrm>
        </p:spPr>
        <p:txBody>
          <a:bodyPr>
            <a:noAutofit/>
          </a:bodyPr>
          <a:lstStyle/>
          <a:p>
            <a:r>
              <a:rPr lang="en-IE" sz="2800" dirty="0"/>
              <a:t>Interactive, dynamic PDF report format</a:t>
            </a:r>
          </a:p>
          <a:p>
            <a:r>
              <a:rPr lang="en-IE" sz="2800" dirty="0"/>
              <a:t>Embedded videos and graphics</a:t>
            </a:r>
          </a:p>
          <a:p>
            <a:r>
              <a:rPr lang="en-IE" sz="2800" dirty="0"/>
              <a:t>Linked appendices, tables, data and graphs</a:t>
            </a:r>
          </a:p>
          <a:p>
            <a:r>
              <a:rPr lang="en-IE" sz="2800" dirty="0"/>
              <a:t>Visit the report on </a:t>
            </a:r>
            <a:r>
              <a:rPr lang="en-IE" sz="2800" dirty="0">
                <a:hlinkClick r:id="rId4"/>
              </a:rPr>
              <a:t>www.airquality.ie</a:t>
            </a:r>
            <a:r>
              <a:rPr lang="en-IE" sz="2800" dirty="0"/>
              <a:t> or the air pages of </a:t>
            </a:r>
            <a:r>
              <a:rPr lang="en-IE" sz="2800" dirty="0">
                <a:hlinkClick r:id="rId5"/>
              </a:rPr>
              <a:t>www.epa.ie</a:t>
            </a:r>
            <a:r>
              <a:rPr lang="en-IE" sz="2800" dirty="0"/>
              <a:t>  </a:t>
            </a:r>
          </a:p>
        </p:txBody>
      </p:sp>
    </p:spTree>
    <p:extLst>
      <p:ext uri="{BB962C8B-B14F-4D97-AF65-F5344CB8AC3E}">
        <p14:creationId xmlns:p14="http://schemas.microsoft.com/office/powerpoint/2010/main" val="2118444792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BED19E83-32A6-2D2F-CAC8-EFC618E624B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E" dirty="0"/>
              <a:t>Actions to Improve Air Quality</a:t>
            </a:r>
          </a:p>
        </p:txBody>
      </p:sp>
      <p:pic>
        <p:nvPicPr>
          <p:cNvPr id="9" name="Content Placeholder 8">
            <a:extLst>
              <a:ext uri="{FF2B5EF4-FFF2-40B4-BE49-F238E27FC236}">
                <a16:creationId xmlns:a16="http://schemas.microsoft.com/office/drawing/2014/main" id="{16F44CEF-6D2B-D317-18E0-17CC438718E0}"/>
              </a:ext>
            </a:extLst>
          </p:cNvPr>
          <p:cNvPicPr>
            <a:picLocks noGrp="1" noChangeAspect="1"/>
          </p:cNvPicPr>
          <p:nvPr>
            <p:ph idx="10"/>
          </p:nvPr>
        </p:nvPicPr>
        <p:blipFill>
          <a:blip r:embed="rId2"/>
          <a:stretch>
            <a:fillRect/>
          </a:stretch>
        </p:blipFill>
        <p:spPr>
          <a:xfrm>
            <a:off x="4075611" y="1417639"/>
            <a:ext cx="8116389" cy="2026794"/>
          </a:xfr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BF978D65-9A2A-CD6E-43DC-4E9F37ACE7C9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b="33128"/>
          <a:stretch/>
        </p:blipFill>
        <p:spPr>
          <a:xfrm>
            <a:off x="4860857" y="3658961"/>
            <a:ext cx="6381750" cy="1439512"/>
          </a:xfrm>
          <a:prstGeom prst="rect">
            <a:avLst/>
          </a:prstGeom>
        </p:spPr>
      </p:pic>
      <p:pic>
        <p:nvPicPr>
          <p:cNvPr id="12" name="Picture 11" descr="A landscape with a lake and mountains&#10;&#10;Description automatically generated">
            <a:extLst>
              <a:ext uri="{FF2B5EF4-FFF2-40B4-BE49-F238E27FC236}">
                <a16:creationId xmlns:a16="http://schemas.microsoft.com/office/drawing/2014/main" id="{CBE45062-F71D-A4B8-DB93-6B9C3B1C42F9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t="18258"/>
          <a:stretch/>
        </p:blipFill>
        <p:spPr>
          <a:xfrm>
            <a:off x="-1" y="1417638"/>
            <a:ext cx="4075611" cy="490151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82045482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A screen shot of a chart&#10;&#10;Description automatically generated">
            <a:extLst>
              <a:ext uri="{FF2B5EF4-FFF2-40B4-BE49-F238E27FC236}">
                <a16:creationId xmlns:a16="http://schemas.microsoft.com/office/drawing/2014/main" id="{DBF26F72-460E-FC48-BB4E-E02D117F5935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b="7025"/>
          <a:stretch/>
        </p:blipFill>
        <p:spPr>
          <a:xfrm>
            <a:off x="20" y="10"/>
            <a:ext cx="12191980" cy="6857990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3255232423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>
            <a:extLst>
              <a:ext uri="{FF2B5EF4-FFF2-40B4-BE49-F238E27FC236}">
                <a16:creationId xmlns:a16="http://schemas.microsoft.com/office/drawing/2014/main" id="{1D071310-4109-684F-F916-EE3973787EC2}"/>
              </a:ext>
            </a:extLst>
          </p:cNvPr>
          <p:cNvSpPr>
            <a:spLocks noGrp="1"/>
          </p:cNvSpPr>
          <p:nvPr>
            <p:ph idx="10"/>
          </p:nvPr>
        </p:nvSpPr>
        <p:spPr>
          <a:xfrm>
            <a:off x="4655840" y="1796820"/>
            <a:ext cx="6926560" cy="3460980"/>
          </a:xfrm>
        </p:spPr>
        <p:txBody>
          <a:bodyPr/>
          <a:lstStyle/>
          <a:p>
            <a:endParaRPr lang="en-IE" dirty="0"/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5BFC1284-CC8A-40C4-8F00-62344D2C103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E" dirty="0"/>
              <a:t>Key Messages on Air Quality</a:t>
            </a:r>
          </a:p>
        </p:txBody>
      </p:sp>
      <p:pic>
        <p:nvPicPr>
          <p:cNvPr id="4" name="Picture 3" descr="A screenshot of a message&#10;&#10;Description automatically generated">
            <a:extLst>
              <a:ext uri="{FF2B5EF4-FFF2-40B4-BE49-F238E27FC236}">
                <a16:creationId xmlns:a16="http://schemas.microsoft.com/office/drawing/2014/main" id="{592FD78A-330E-5A63-FBF6-F3F2DBAC5F2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051908" y="1417639"/>
            <a:ext cx="8134423" cy="4479827"/>
          </a:xfrm>
          <a:prstGeom prst="rect">
            <a:avLst/>
          </a:prstGeom>
        </p:spPr>
      </p:pic>
      <p:pic>
        <p:nvPicPr>
          <p:cNvPr id="5" name="Picture 4" descr="A landscape with a lake and mountains&#10;&#10;Description automatically generated">
            <a:extLst>
              <a:ext uri="{FF2B5EF4-FFF2-40B4-BE49-F238E27FC236}">
                <a16:creationId xmlns:a16="http://schemas.microsoft.com/office/drawing/2014/main" id="{550FBE1D-3016-D210-BDE5-A8CFBC74F44F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18258"/>
          <a:stretch/>
        </p:blipFill>
        <p:spPr>
          <a:xfrm>
            <a:off x="0" y="1417638"/>
            <a:ext cx="4051908" cy="490151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52203550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>
            <a:extLst>
              <a:ext uri="{FF2B5EF4-FFF2-40B4-BE49-F238E27FC236}">
                <a16:creationId xmlns:a16="http://schemas.microsoft.com/office/drawing/2014/main" id="{31FFC13A-AD85-D12B-0DAC-43D895CCBBE0}"/>
              </a:ext>
            </a:extLst>
          </p:cNvPr>
          <p:cNvSpPr>
            <a:spLocks noGrp="1"/>
          </p:cNvSpPr>
          <p:nvPr>
            <p:ph idx="10"/>
          </p:nvPr>
        </p:nvSpPr>
        <p:spPr/>
        <p:txBody>
          <a:bodyPr/>
          <a:lstStyle/>
          <a:p>
            <a:endParaRPr lang="en-IE"/>
          </a:p>
        </p:txBody>
      </p:sp>
      <p:pic>
        <p:nvPicPr>
          <p:cNvPr id="4" name="Picture 3" descr="A rocky beach with a blue sky and clouds&#10;&#10;Description automatically generated">
            <a:extLst>
              <a:ext uri="{FF2B5EF4-FFF2-40B4-BE49-F238E27FC236}">
                <a16:creationId xmlns:a16="http://schemas.microsoft.com/office/drawing/2014/main" id="{395DB26D-9D25-27D2-B647-AA12AA63632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10800000">
            <a:off x="0" y="1312200"/>
            <a:ext cx="12192000" cy="7965861"/>
          </a:xfrm>
          <a:prstGeom prst="rect">
            <a:avLst/>
          </a:prstGeom>
        </p:spPr>
      </p:pic>
      <p:sp>
        <p:nvSpPr>
          <p:cNvPr id="5" name="Content Placeholder 2">
            <a:extLst>
              <a:ext uri="{FF2B5EF4-FFF2-40B4-BE49-F238E27FC236}">
                <a16:creationId xmlns:a16="http://schemas.microsoft.com/office/drawing/2014/main" id="{C1431FAA-9392-DE42-8DB1-ABDAD184AEE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2765" y="169200"/>
            <a:ext cx="10972800" cy="1143000"/>
          </a:xfrm>
        </p:spPr>
        <p:txBody>
          <a:bodyPr>
            <a:normAutofit/>
          </a:bodyPr>
          <a:lstStyle/>
          <a:p>
            <a:pPr algn="ctr"/>
            <a:r>
              <a:rPr lang="en-IE" sz="4000" b="1" dirty="0">
                <a:solidFill>
                  <a:schemeClr val="bg1"/>
                </a:solidFill>
              </a:rPr>
              <a:t>Thank you!</a:t>
            </a:r>
          </a:p>
        </p:txBody>
      </p:sp>
    </p:spTree>
    <p:extLst>
      <p:ext uri="{BB962C8B-B14F-4D97-AF65-F5344CB8AC3E}">
        <p14:creationId xmlns:p14="http://schemas.microsoft.com/office/powerpoint/2010/main" val="2395772974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Chart">
  <a:themeElements>
    <a:clrScheme name="RedC">
      <a:dk1>
        <a:sysClr val="windowText" lastClr="000000"/>
      </a:dk1>
      <a:lt1>
        <a:sysClr val="window" lastClr="FFFFFF"/>
      </a:lt1>
      <a:dk2>
        <a:srgbClr val="22505F"/>
      </a:dk2>
      <a:lt2>
        <a:srgbClr val="FFFFFF"/>
      </a:lt2>
      <a:accent1>
        <a:srgbClr val="D0103A"/>
      </a:accent1>
      <a:accent2>
        <a:srgbClr val="22505F"/>
      </a:accent2>
      <a:accent3>
        <a:srgbClr val="50C9B5"/>
      </a:accent3>
      <a:accent4>
        <a:srgbClr val="3095B4"/>
      </a:accent4>
      <a:accent5>
        <a:srgbClr val="E37222"/>
      </a:accent5>
      <a:accent6>
        <a:srgbClr val="532E60"/>
      </a:accent6>
      <a:hlink>
        <a:srgbClr val="22505F"/>
      </a:hlink>
      <a:folHlink>
        <a:srgbClr val="949D9E"/>
      </a:folHlink>
    </a:clrScheme>
    <a:fontScheme name="RedC">
      <a:majorFont>
        <a:latin typeface="Calibri"/>
        <a:ea typeface=""/>
        <a:cs typeface=""/>
      </a:majorFont>
      <a:minorFont>
        <a:latin typeface="Calibri Light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spDef>
      <a:spPr>
        <a:solidFill>
          <a:schemeClr val="tx2"/>
        </a:solidFill>
        <a:ln>
          <a:noFill/>
        </a:ln>
      </a:spPr>
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<a:prstTxWarp prst="textNoShape">
          <a:avLst/>
        </a:prstTxWarp>
        <a:noAutofit/>
      </a:bodyPr>
      <a:lstStyle>
        <a:defPPr algn="ctr">
          <a:lnSpc>
            <a:spcPct val="90000"/>
          </a:lnSpc>
          <a:spcAft>
            <a:spcPts val="600"/>
          </a:spcAft>
          <a:defRPr dirty="0" smtClean="0">
            <a:solidFill>
              <a:schemeClr val="bg2"/>
            </a:solidFill>
          </a:defRPr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  <a:lnDef>
      <a:spPr>
        <a:ln>
          <a:solidFill>
            <a:schemeClr val="tx1"/>
          </a:solidFill>
        </a:ln>
      </a:spPr>
      <a:bodyPr/>
      <a:lstStyle/>
      <a:style>
        <a:lnRef idx="1">
          <a:schemeClr val="accent1"/>
        </a:lnRef>
        <a:fillRef idx="0">
          <a:schemeClr val="accent1"/>
        </a:fillRef>
        <a:effectRef idx="0">
          <a:schemeClr val="accent1"/>
        </a:effectRef>
        <a:fontRef idx="minor">
          <a:schemeClr val="tx1"/>
        </a:fontRef>
      </a:style>
    </a:lnDef>
    <a:txDef>
      <a:spPr>
        <a:noFill/>
      </a:spPr>
      <a:bodyPr wrap="none" rtlCol="0">
        <a:spAutoFit/>
      </a:bodyPr>
      <a:lstStyle>
        <a:defPPr algn="l">
          <a:lnSpc>
            <a:spcPct val="90000"/>
          </a:lnSpc>
          <a:spcAft>
            <a:spcPts val="600"/>
          </a:spcAft>
          <a:defRPr sz="1400" dirty="0" smtClean="0">
            <a:solidFill>
              <a:schemeClr val="tx2"/>
            </a:solidFill>
          </a:defRPr>
        </a:defPPr>
      </a:lstStyle>
    </a:txDef>
  </a:objectDefaults>
  <a:extraClrSchemeLst/>
  <a:custClrLst>
    <a:custClr name="Yellow">
      <a:srgbClr val="EAE900"/>
    </a:custClr>
    <a:custClr name="Tan 1">
      <a:srgbClr val="C7B37F"/>
    </a:custClr>
    <a:custClr name="Tan 2">
      <a:srgbClr val="CEC7BA"/>
    </a:custClr>
    <a:custClr name="Grey">
      <a:srgbClr val="949D9E"/>
    </a:custClr>
  </a:custClrLst>
  <a:extLst>
    <a:ext uri="{05A4C25C-085E-4340-85A3-A5531E510DB2}">
      <thm15:themeFamily xmlns:thm15="http://schemas.microsoft.com/office/thememl/2012/main" name="RedC_Template_v0.22" id="{E00179F8-B423-4794-BA40-FA48A3EA0645}" vid="{2FF86AF2-FBAC-4132-BBDD-B5551280CAF6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2C0A679006673F49A2D90F3C27389377" ma:contentTypeVersion="15" ma:contentTypeDescription="Create a new document." ma:contentTypeScope="" ma:versionID="2eadde888394750f6cec6a27c674e0c8">
  <xsd:schema xmlns:xsd="http://www.w3.org/2001/XMLSchema" xmlns:xs="http://www.w3.org/2001/XMLSchema" xmlns:p="http://schemas.microsoft.com/office/2006/metadata/properties" xmlns:ns2="ecab1ca4-5f57-43ce-affe-53337e58ff1e" xmlns:ns3="e581f1f4-2154-4050-a7a4-8bac27f5bd7d" targetNamespace="http://schemas.microsoft.com/office/2006/metadata/properties" ma:root="true" ma:fieldsID="c7d75bbb79561a22f2578dd6c7dd74b9" ns2:_="" ns3:_="">
    <xsd:import namespace="ecab1ca4-5f57-43ce-affe-53337e58ff1e"/>
    <xsd:import namespace="e581f1f4-2154-4050-a7a4-8bac27f5bd7d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DateTaken" minOccurs="0"/>
                <xsd:element ref="ns2:MediaServiceObjectDetectorVersions" minOccurs="0"/>
                <xsd:element ref="ns2:MediaServiceGenerationTime" minOccurs="0"/>
                <xsd:element ref="ns2:MediaServiceEventHashCode" minOccurs="0"/>
                <xsd:element ref="ns2:MediaLengthInSeconds" minOccurs="0"/>
                <xsd:element ref="ns2:lcf76f155ced4ddcb4097134ff3c332f" minOccurs="0"/>
                <xsd:element ref="ns3:TaxCatchAll" minOccurs="0"/>
                <xsd:element ref="ns2:MediaServiceOCR" minOccurs="0"/>
                <xsd:element ref="ns2:MediaServiceLocation" minOccurs="0"/>
                <xsd:element ref="ns2:MediaServiceSearchProperties" minOccurs="0"/>
                <xsd:element ref="ns3:SharedWithUsers" minOccurs="0"/>
                <xsd:element ref="ns3:SharedWithDetail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ecab1ca4-5f57-43ce-affe-53337e58ff1e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DateTaken" ma:index="10" nillable="true" ma:displayName="MediaServiceDateTaken" ma:hidden="true" ma:indexed="true" ma:internalName="MediaServiceDateTaken" ma:readOnly="true">
      <xsd:simpleType>
        <xsd:restriction base="dms:Text"/>
      </xsd:simpleType>
    </xsd:element>
    <xsd:element name="MediaServiceObjectDetectorVersions" ma:index="11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  <xsd:element name="MediaServiceGenerationTime" ma:index="12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3" nillable="true" ma:displayName="MediaServiceEventHashCode" ma:hidden="true" ma:internalName="MediaServiceEventHashCode" ma:readOnly="true">
      <xsd:simpleType>
        <xsd:restriction base="dms:Text"/>
      </xsd:simpleType>
    </xsd:element>
    <xsd:element name="MediaLengthInSeconds" ma:index="14" nillable="true" ma:displayName="MediaLengthInSeconds" ma:hidden="true" ma:internalName="MediaLengthInSeconds" ma:readOnly="true">
      <xsd:simpleType>
        <xsd:restriction base="dms:Unknown"/>
      </xsd:simpleType>
    </xsd:element>
    <xsd:element name="lcf76f155ced4ddcb4097134ff3c332f" ma:index="16" nillable="true" ma:taxonomy="true" ma:internalName="lcf76f155ced4ddcb4097134ff3c332f" ma:taxonomyFieldName="MediaServiceImageTags" ma:displayName="Image Tags" ma:readOnly="false" ma:fieldId="{5cf76f15-5ced-4ddc-b409-7134ff3c332f}" ma:taxonomyMulti="true" ma:sspId="8183a4eb-8b56-42a9-9edf-67dd87578a05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OCR" ma:index="18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Location" ma:index="19" nillable="true" ma:displayName="Location" ma:description="" ma:indexed="true" ma:internalName="MediaServiceLocation" ma:readOnly="true">
      <xsd:simpleType>
        <xsd:restriction base="dms:Text"/>
      </xsd:simpleType>
    </xsd:element>
    <xsd:element name="MediaServiceSearchProperties" ma:index="20" nillable="true" ma:displayName="MediaServiceSearchProperties" ma:hidden="true" ma:internalName="MediaServiceSearchProperties" ma:readOnly="true">
      <xsd:simpleType>
        <xsd:restriction base="dms:Note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e581f1f4-2154-4050-a7a4-8bac27f5bd7d" elementFormDefault="qualified">
    <xsd:import namespace="http://schemas.microsoft.com/office/2006/documentManagement/types"/>
    <xsd:import namespace="http://schemas.microsoft.com/office/infopath/2007/PartnerControls"/>
    <xsd:element name="TaxCatchAll" ma:index="17" nillable="true" ma:displayName="Taxonomy Catch All Column" ma:hidden="true" ma:list="{475f2e0a-fe27-4398-8b54-573592ad57c8}" ma:internalName="TaxCatchAll" ma:showField="CatchAllData" ma:web="e581f1f4-2154-4050-a7a4-8bac27f5bd7d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  <xsd:element name="SharedWithUsers" ma:index="21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22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TaxCatchAll xmlns="e581f1f4-2154-4050-a7a4-8bac27f5bd7d" xsi:nil="true"/>
    <lcf76f155ced4ddcb4097134ff3c332f xmlns="ecab1ca4-5f57-43ce-affe-53337e58ff1e">
      <Terms xmlns="http://schemas.microsoft.com/office/infopath/2007/PartnerControls"/>
    </lcf76f155ced4ddcb4097134ff3c332f>
  </documentManagement>
</p:properties>
</file>

<file path=customXml/itemProps1.xml><?xml version="1.0" encoding="utf-8"?>
<ds:datastoreItem xmlns:ds="http://schemas.openxmlformats.org/officeDocument/2006/customXml" ds:itemID="{92684AA6-EB41-4BFC-9F92-E0E594808E9D}"/>
</file>

<file path=customXml/itemProps2.xml><?xml version="1.0" encoding="utf-8"?>
<ds:datastoreItem xmlns:ds="http://schemas.openxmlformats.org/officeDocument/2006/customXml" ds:itemID="{2960AA09-DA3F-4A35-8DF4-58F455997197}"/>
</file>

<file path=customXml/itemProps3.xml><?xml version="1.0" encoding="utf-8"?>
<ds:datastoreItem xmlns:ds="http://schemas.openxmlformats.org/officeDocument/2006/customXml" ds:itemID="{A885AC32-8770-4FA3-A486-A69501E2EDD9}"/>
</file>

<file path=docProps/app.xml><?xml version="1.0" encoding="utf-8"?>
<Properties xmlns="http://schemas.openxmlformats.org/officeDocument/2006/extended-properties" xmlns:vt="http://schemas.openxmlformats.org/officeDocument/2006/docPropsVTypes">
  <TotalTime>18072</TotalTime>
  <Words>412</Words>
  <Application>Microsoft Office PowerPoint</Application>
  <PresentationFormat>Widescreen</PresentationFormat>
  <Paragraphs>73</Paragraphs>
  <Slides>22</Slides>
  <Notes>7</Notes>
  <HiddenSlides>2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22</vt:i4>
      </vt:variant>
    </vt:vector>
  </HeadingPairs>
  <TitlesOfParts>
    <vt:vector size="29" baseType="lpstr">
      <vt:lpstr>Arial</vt:lpstr>
      <vt:lpstr>Calibri</vt:lpstr>
      <vt:lpstr>Calibri Light</vt:lpstr>
      <vt:lpstr>Tahoma</vt:lpstr>
      <vt:lpstr>Wingdings</vt:lpstr>
      <vt:lpstr>Office Theme</vt:lpstr>
      <vt:lpstr>Chart</vt:lpstr>
      <vt:lpstr> Air Quality   EPA State of the Environment Conference  16th October 2024 </vt:lpstr>
      <vt:lpstr>Summary</vt:lpstr>
      <vt:lpstr>Air Quality and Health</vt:lpstr>
      <vt:lpstr>A changing country</vt:lpstr>
      <vt:lpstr>A changing country</vt:lpstr>
      <vt:lpstr> Air Quality and Health – WHO Guidelines </vt:lpstr>
      <vt:lpstr>Air Quality and Health – WHO Guidelines</vt:lpstr>
      <vt:lpstr>Air Quality Standards in Ireland</vt:lpstr>
      <vt:lpstr>Monitoring and Modelling</vt:lpstr>
      <vt:lpstr>Ecosystems Monitoring Network</vt:lpstr>
      <vt:lpstr>LIFE Emerald - Project Details</vt:lpstr>
      <vt:lpstr>Project Stakeholders</vt:lpstr>
      <vt:lpstr>Main LIFE EMERALD deliverables</vt:lpstr>
      <vt:lpstr>Other LIFE EMERALD deliverables</vt:lpstr>
      <vt:lpstr>National emissions of air pollutants </vt:lpstr>
      <vt:lpstr>Trends in PM2.5 – 2010 to 2023</vt:lpstr>
      <vt:lpstr>Trends in NO2 – 2010 to 2023</vt:lpstr>
      <vt:lpstr>PowerPoint Presentation</vt:lpstr>
      <vt:lpstr>Actions to Improve Air Quality</vt:lpstr>
      <vt:lpstr>PowerPoint Presentation</vt:lpstr>
      <vt:lpstr>Key Messages on Air Quality</vt:lpstr>
      <vt:lpstr>Thank you!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Dermot Burke</dc:creator>
  <cp:lastModifiedBy>Patrick Kenny</cp:lastModifiedBy>
  <cp:revision>62</cp:revision>
  <dcterms:created xsi:type="dcterms:W3CDTF">2020-12-16T12:31:47Z</dcterms:created>
  <dcterms:modified xsi:type="dcterms:W3CDTF">2024-10-14T08:22:26Z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0x0101002C0A679006673F49A2D90F3C27389377</vt:lpwstr>
  </property>
</Properties>
</file>