
<file path=[Content_Types].xml><?xml version="1.0" encoding="utf-8"?>
<Types xmlns="http://schemas.openxmlformats.org/package/2006/content-types"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svg" ContentType="image/svg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4.xml" ContentType="application/vnd.openxmlformats-officedocument.presentationml.slideMaster+xml"/>
  <Override PartName="/ppt/slideMasters/slideMaster5.xml" ContentType="application/vnd.openxmlformats-officedocument.presentationml.slideMaster+xml"/>
  <Override PartName="/ppt/slideMasters/slideMaster6.xml" ContentType="application/vnd.openxmlformats-officedocument.presentationml.slideMaster+xml"/>
  <Override PartName="/ppt/slideMasters/slideMaster7.xml" ContentType="application/vnd.openxmlformats-officedocument.presentationml.slideMaster+xml"/>
  <Override PartName="/ppt/slideMasters/slideMaster8.xml" ContentType="application/vnd.openxmlformats-officedocument.presentationml.slideMaster+xml"/>
  <Override PartName="/ppt/slideMasters/slideMaster9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theme/theme2.xml" ContentType="application/vnd.openxmlformats-officedocument.theme+xml"/>
  <Override PartName="/ppt/slideLayouts/slideLayout6.xml" ContentType="application/vnd.openxmlformats-officedocument.presentationml.slideLayout+xml"/>
  <Override PartName="/ppt/theme/theme3.xml" ContentType="application/vnd.openxmlformats-officedocument.them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4.xml" ContentType="application/vnd.openxmlformats-officedocument.theme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theme/theme5.xml" ContentType="application/vnd.openxmlformats-officedocument.theme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theme/theme6.xml" ContentType="application/vnd.openxmlformats-officedocument.theme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theme/theme7.xml" ContentType="application/vnd.openxmlformats-officedocument.theme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theme/theme8.xml" ContentType="application/vnd.openxmlformats-officedocument.theme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theme/theme9.xml" ContentType="application/vnd.openxmlformats-officedocument.theme+xml"/>
  <Override PartName="/ppt/theme/theme10.xml" ContentType="application/vnd.openxmlformats-officedocument.theme+xml"/>
  <Override PartName="/ppt/theme/theme11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charts/chart1.xml" ContentType="application/vnd.openxmlformats-officedocument.drawingml.chart+xml"/>
  <Override PartName="/ppt/drawings/drawing1.xml" ContentType="application/vnd.openxmlformats-officedocument.drawingml.chartshapes+xml"/>
  <Override PartName="/ppt/notesSlides/notesSlide3.xml" ContentType="application/vnd.openxmlformats-officedocument.presentationml.notesSlide+xml"/>
  <Override PartName="/ppt/charts/chart2.xml" ContentType="application/vnd.openxmlformats-officedocument.drawingml.chart+xml"/>
  <Override PartName="/ppt/charts/style1.xml" ContentType="application/vnd.ms-office.chartstyle+xml"/>
  <Override PartName="/ppt/charts/colors1.xml" ContentType="application/vnd.ms-office.chartcolorstyle+xml"/>
  <Override PartName="/ppt/charts/chart3.xml" ContentType="application/vnd.openxmlformats-officedocument.drawingml.chart+xml"/>
  <Override PartName="/ppt/charts/style2.xml" ContentType="application/vnd.ms-office.chartstyle+xml"/>
  <Override PartName="/ppt/charts/colors2.xml" ContentType="application/vnd.ms-office.chartcolorstyle+xml"/>
  <Override PartName="/ppt/charts/chart4.xml" ContentType="application/vnd.openxmlformats-officedocument.drawingml.chart+xml"/>
  <Override PartName="/ppt/charts/style3.xml" ContentType="application/vnd.ms-office.chartstyle+xml"/>
  <Override PartName="/ppt/charts/colors3.xml" ContentType="application/vnd.ms-office.chartcolorstyl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bookmarkIdSeed="2">
  <p:sldMasterIdLst>
    <p:sldMasterId id="2147483692" r:id="rId4"/>
    <p:sldMasterId id="2147483714" r:id="rId5"/>
    <p:sldMasterId id="2147483877" r:id="rId6"/>
    <p:sldMasterId id="2147483915" r:id="rId7"/>
    <p:sldMasterId id="2147483954" r:id="rId8"/>
    <p:sldMasterId id="2147483958" r:id="rId9"/>
    <p:sldMasterId id="2147483962" r:id="rId10"/>
    <p:sldMasterId id="2147483969" r:id="rId11"/>
    <p:sldMasterId id="2147483981" r:id="rId12"/>
  </p:sldMasterIdLst>
  <p:notesMasterIdLst>
    <p:notesMasterId r:id="rId31"/>
  </p:notesMasterIdLst>
  <p:handoutMasterIdLst>
    <p:handoutMasterId r:id="rId32"/>
  </p:handoutMasterIdLst>
  <p:sldIdLst>
    <p:sldId id="1664" r:id="rId13"/>
    <p:sldId id="2147474718" r:id="rId14"/>
    <p:sldId id="2147473090" r:id="rId15"/>
    <p:sldId id="265" r:id="rId16"/>
    <p:sldId id="1748" r:id="rId17"/>
    <p:sldId id="1750" r:id="rId18"/>
    <p:sldId id="2147474721" r:id="rId19"/>
    <p:sldId id="1546" r:id="rId20"/>
    <p:sldId id="2147473092" r:id="rId21"/>
    <p:sldId id="1719" r:id="rId22"/>
    <p:sldId id="2147474720" r:id="rId23"/>
    <p:sldId id="264" r:id="rId24"/>
    <p:sldId id="2147474713" r:id="rId25"/>
    <p:sldId id="2147474715" r:id="rId26"/>
    <p:sldId id="1871" r:id="rId27"/>
    <p:sldId id="2147474725" r:id="rId28"/>
    <p:sldId id="2147474711" r:id="rId29"/>
    <p:sldId id="2147474719" r:id="rId30"/>
  </p:sldIdLst>
  <p:sldSz cx="12192000" cy="6858000"/>
  <p:notesSz cx="9866313" cy="6735763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521415D9-36F7-43E2-AB2F-B90AF26B5E84}">
      <p14:sectionLst xmlns:p14="http://schemas.microsoft.com/office/powerpoint/2010/main">
        <p14:section name="Default Section" id="{E1937B01-688E-4F32-A79D-E1B9DB4F4AB9}">
          <p14:sldIdLst>
            <p14:sldId id="1664"/>
            <p14:sldId id="2147474718"/>
            <p14:sldId id="2147473090"/>
            <p14:sldId id="265"/>
            <p14:sldId id="1748"/>
            <p14:sldId id="1750"/>
            <p14:sldId id="2147474721"/>
            <p14:sldId id="1546"/>
            <p14:sldId id="2147473092"/>
            <p14:sldId id="1719"/>
            <p14:sldId id="2147474720"/>
            <p14:sldId id="264"/>
            <p14:sldId id="2147474713"/>
            <p14:sldId id="2147474715"/>
            <p14:sldId id="1871"/>
            <p14:sldId id="2147474725"/>
            <p14:sldId id="2147474711"/>
            <p14:sldId id="2147474719"/>
          </p14:sldIdLst>
        </p14:section>
        <p14:section name="Untitled Section" id="{D3DCBEF9-C19D-4C64-ADFA-D3787386AD4F}">
          <p14:sldIdLst/>
        </p14:section>
      </p14:sectionLst>
    </p:ext>
    <p:ext uri="{EFAFB233-063F-42B5-8137-9DF3F51BA10A}">
      <p15:sldGuideLst xmlns:p15="http://schemas.microsoft.com/office/powerpoint/2012/main">
        <p15:guide id="1" orient="horz" pos="391" userDrawn="1">
          <p15:clr>
            <a:srgbClr val="A4A3A4"/>
          </p15:clr>
        </p15:guide>
        <p15:guide id="2" pos="189" userDrawn="1">
          <p15:clr>
            <a:srgbClr val="A4A3A4"/>
          </p15:clr>
        </p15:guide>
        <p15:guide id="3" orient="horz" pos="2273" userDrawn="1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122" userDrawn="1">
          <p15:clr>
            <a:srgbClr val="A4A3A4"/>
          </p15:clr>
        </p15:guide>
        <p15:guide id="2" pos="3107" userDrawn="1">
          <p15:clr>
            <a:srgbClr val="A4A3A4"/>
          </p15:clr>
        </p15:guide>
      </p15:notes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Teresa Ruch Olsen" initials="TRO" lastIdx="2" clrIdx="0">
    <p:extLst>
      <p:ext uri="{19B8F6BF-5375-455C-9EA6-DF929625EA0E}">
        <p15:presenceInfo xmlns:p15="http://schemas.microsoft.com/office/powerpoint/2012/main" userId="S-1-5-21-725102639-3783532687-1112215480-1001" providerId="AD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loop="1"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31455D"/>
    <a:srgbClr val="3D5674"/>
    <a:srgbClr val="131216"/>
    <a:srgbClr val="F8AE1D"/>
    <a:srgbClr val="279689"/>
    <a:srgbClr val="327FC2"/>
    <a:srgbClr val="FFFFFF"/>
    <a:srgbClr val="0046FE"/>
    <a:srgbClr val="00477C"/>
    <a:srgbClr val="78212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69C7853C-536D-4A76-A0AE-DD22124D55A5}" styleName="Themed Style 1 - Accent 3">
    <a:tblBg>
      <a:fillRef idx="2">
        <a:schemeClr val="accent3"/>
      </a:fillRef>
      <a:effectRef idx="1">
        <a:schemeClr val="accent3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3"/>
            </a:lnRef>
          </a:left>
          <a:right>
            <a:lnRef idx="1">
              <a:schemeClr val="accent3"/>
            </a:lnRef>
          </a:right>
          <a:top>
            <a:lnRef idx="1">
              <a:schemeClr val="accent3"/>
            </a:lnRef>
          </a:top>
          <a:bottom>
            <a:lnRef idx="1">
              <a:schemeClr val="accent3"/>
            </a:lnRef>
          </a:bottom>
          <a:insideH>
            <a:lnRef idx="1">
              <a:schemeClr val="accent3"/>
            </a:lnRef>
          </a:insideH>
          <a:insideV>
            <a:lnRef idx="1">
              <a:schemeClr val="accent3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3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3"/>
            </a:lnRef>
          </a:top>
          <a:bottom>
            <a:lnRef idx="1">
              <a:schemeClr val="accent3"/>
            </a:lnRef>
          </a:bottom>
        </a:tcBdr>
        <a:fill>
          <a:solidFill>
            <a:schemeClr val="accent3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3"/>
            </a:lnRef>
          </a:left>
          <a:right>
            <a:lnRef idx="1">
              <a:schemeClr val="accent3"/>
            </a:lnRef>
          </a:right>
          <a:top>
            <a:lnRef idx="1">
              <a:schemeClr val="accent3"/>
            </a:lnRef>
          </a:top>
          <a:bottom>
            <a:lnRef idx="1">
              <a:schemeClr val="accent3"/>
            </a:lnRef>
          </a:bottom>
          <a:insideH>
            <a:lnRef idx="1">
              <a:schemeClr val="accent3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3"/>
            </a:lnRef>
          </a:left>
          <a:right>
            <a:lnRef idx="2">
              <a:schemeClr val="accent3"/>
            </a:lnRef>
          </a:right>
          <a:top>
            <a:lnRef idx="1">
              <a:schemeClr val="accent3"/>
            </a:lnRef>
          </a:top>
          <a:bottom>
            <a:lnRef idx="1">
              <a:schemeClr val="accent3"/>
            </a:lnRef>
          </a:bottom>
          <a:insideH>
            <a:lnRef idx="1">
              <a:schemeClr val="accent3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3"/>
            </a:lnRef>
          </a:left>
          <a:right>
            <a:lnRef idx="1">
              <a:schemeClr val="accent3"/>
            </a:lnRef>
          </a:right>
          <a:top>
            <a:lnRef idx="2">
              <a:schemeClr val="accent3"/>
            </a:lnRef>
          </a:top>
          <a:bottom>
            <a:lnRef idx="2">
              <a:schemeClr val="accent3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3"/>
            </a:lnRef>
          </a:left>
          <a:right>
            <a:lnRef idx="1">
              <a:schemeClr val="accent3"/>
            </a:lnRef>
          </a:right>
          <a:top>
            <a:lnRef idx="1">
              <a:schemeClr val="accent3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3"/>
          </a:solidFill>
        </a:fill>
      </a:tcStyle>
    </a:firstRow>
  </a:tblStyle>
  <a:tblStyle styleId="{284E427A-3D55-4303-BF80-6455036E1DE7}" styleName="Themed Style 1 - Accent 2">
    <a:tblBg>
      <a:fillRef idx="2">
        <a:schemeClr val="accent2"/>
      </a:fillRef>
      <a:effectRef idx="1">
        <a:schemeClr val="accent2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  <a:insideH>
            <a:lnRef idx="1">
              <a:schemeClr val="accent2"/>
            </a:lnRef>
          </a:insideH>
          <a:insideV>
            <a:lnRef idx="1">
              <a:schemeClr val="accent2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2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</a:tcBdr>
        <a:fill>
          <a:solidFill>
            <a:schemeClr val="accent2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2"/>
            </a:lnRef>
          </a:left>
          <a:right>
            <a:lnRef idx="1">
              <a:schemeClr val="accent2"/>
            </a:lnRef>
          </a:right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  <a:insideH>
            <a:lnRef idx="1">
              <a:schemeClr val="accent2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2"/>
            </a:lnRef>
          </a:left>
          <a:right>
            <a:lnRef idx="2">
              <a:schemeClr val="accent2"/>
            </a:lnRef>
          </a:right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  <a:insideH>
            <a:lnRef idx="1">
              <a:schemeClr val="accent2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  <a:top>
            <a:lnRef idx="2">
              <a:schemeClr val="accent2"/>
            </a:lnRef>
          </a:top>
          <a:bottom>
            <a:lnRef idx="2">
              <a:schemeClr val="accent2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  <a:top>
            <a:lnRef idx="1">
              <a:schemeClr val="accent2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2"/>
          </a:solidFill>
        </a:fill>
      </a:tcStyle>
    </a:firstRow>
  </a:tblStyle>
  <a:tblStyle styleId="{3C2FFA5D-87B4-456A-9821-1D502468CF0F}" styleName="Themed Style 1 - Accent 1">
    <a:tblBg>
      <a:fillRef idx="2">
        <a:schemeClr val="accent1"/>
      </a:fillRef>
      <a:effectRef idx="1">
        <a:schemeClr val="accent1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Ref idx="1">
              <a:schemeClr val="accent1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1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</a:tcBdr>
        <a:fill>
          <a:solidFill>
            <a:schemeClr val="accent1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1"/>
            </a:lnRef>
          </a:left>
          <a:right>
            <a:lnRef idx="2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2">
              <a:schemeClr val="accent1"/>
            </a:lnRef>
          </a:top>
          <a:bottom>
            <a:lnRef idx="2">
              <a:schemeClr val="accen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1"/>
          </a:solidFill>
        </a:fill>
      </a:tcStyle>
    </a:firstRow>
  </a:tblStyle>
  <a:tblStyle styleId="{2D5ABB26-0587-4C30-8999-92F81FD0307C}" styleName="No Style, No Grid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  <a:tblStyle styleId="{93296810-A885-4BE3-A3E7-6D5BEEA58F35}" styleName="Medium Style 2 - Accent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F5AB1C69-6EDB-4FF4-983F-18BD219EF322}" styleName="Medium Style 2 - Accent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  <a:tblStyle styleId="{21E4AEA4-8DFA-4A89-87EB-49C32662AFE0}" styleName="Medium Style 2 - Accent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2">
              <a:tint val="20000"/>
            </a:schemeClr>
          </a:solidFill>
        </a:fill>
      </a:tcStyle>
    </a:wholeTbl>
    <a:band1H>
      <a:tcStyle>
        <a:tcBdr/>
        <a:fill>
          <a:solidFill>
            <a:schemeClr val="accent2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2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2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2"/>
          </a:solidFill>
        </a:fill>
      </a:tcStyle>
    </a:firstRow>
  </a:tblStyle>
  <a:tblStyle styleId="{00A15C55-8517-42AA-B614-E9B94910E393}" styleName="Medium Style 2 - Accent 4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4">
              <a:tint val="20000"/>
            </a:schemeClr>
          </a:solidFill>
        </a:fill>
      </a:tcStyle>
    </a:wholeTbl>
    <a:band1H>
      <a:tcStyle>
        <a:tcBdr/>
        <a:fill>
          <a:solidFill>
            <a:schemeClr val="accent4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4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4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4"/>
          </a:solidFill>
        </a:fill>
      </a:tcStyle>
    </a:firstRow>
  </a:tblStyle>
  <a:tblStyle styleId="{EB344D84-9AFB-497E-A393-DC336BA19D2E}" styleName="Medium Style 3 - Accent 3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accent3"/>
          </a:solidFill>
        </a:fill>
      </a:tcStyle>
    </a:firstRow>
  </a:tblStyle>
  <a:tblStyle styleId="{9DCAF9ED-07DC-4A11-8D7F-57B35C25682E}" styleName="Medium Style 1 - Accent 2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2"/>
              </a:solidFill>
            </a:ln>
          </a:left>
          <a:right>
            <a:ln w="12700" cmpd="sng">
              <a:solidFill>
                <a:schemeClr val="accent2"/>
              </a:solidFill>
            </a:ln>
          </a:right>
          <a:top>
            <a:ln w="12700" cmpd="sng">
              <a:solidFill>
                <a:schemeClr val="accent2"/>
              </a:solidFill>
            </a:ln>
          </a:top>
          <a:bottom>
            <a:ln w="12700" cmpd="sng">
              <a:solidFill>
                <a:schemeClr val="accent2"/>
              </a:solidFill>
            </a:ln>
          </a:bottom>
          <a:insideH>
            <a:ln w="12700" cmpd="sng">
              <a:solidFill>
                <a:schemeClr val="accent2"/>
              </a:solidFill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accent2">
              <a:tint val="20000"/>
            </a:schemeClr>
          </a:solidFill>
        </a:fill>
      </a:tcStyle>
    </a:band1H>
    <a:band1V>
      <a:tcStyle>
        <a:tcBdr/>
        <a:fill>
          <a:solidFill>
            <a:schemeClr val="accent2">
              <a:tint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2"/>
              </a:solidFill>
            </a:ln>
          </a:top>
        </a:tcBdr>
        <a:fill>
          <a:solidFill>
            <a:schemeClr val="lt1"/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2"/>
          </a:solidFill>
        </a:fill>
      </a:tcStyle>
    </a:firstRow>
  </a:tblStyle>
  <a:tblStyle styleId="{08FB837D-C827-4EFA-A057-4D05807E0F7C}" styleName="Themed Style 1 - Accent 6">
    <a:tblBg>
      <a:fillRef idx="2">
        <a:schemeClr val="accent6"/>
      </a:fillRef>
      <a:effectRef idx="1">
        <a:schemeClr val="accent6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6"/>
            </a:lnRef>
          </a:left>
          <a:right>
            <a:lnRef idx="1">
              <a:schemeClr val="accent6"/>
            </a:lnRef>
          </a:right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  <a:insideH>
            <a:lnRef idx="1">
              <a:schemeClr val="accent6"/>
            </a:lnRef>
          </a:insideH>
          <a:insideV>
            <a:lnRef idx="1">
              <a:schemeClr val="accent6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6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</a:tcBdr>
        <a:fill>
          <a:solidFill>
            <a:schemeClr val="accent6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6"/>
            </a:lnRef>
          </a:left>
          <a:right>
            <a:lnRef idx="1">
              <a:schemeClr val="accent6"/>
            </a:lnRef>
          </a:right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  <a:insideH>
            <a:lnRef idx="1">
              <a:schemeClr val="accent6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6"/>
            </a:lnRef>
          </a:left>
          <a:right>
            <a:lnRef idx="2">
              <a:schemeClr val="accent6"/>
            </a:lnRef>
          </a:right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  <a:insideH>
            <a:lnRef idx="1">
              <a:schemeClr val="accent6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6"/>
            </a:lnRef>
          </a:left>
          <a:right>
            <a:lnRef idx="1">
              <a:schemeClr val="accent6"/>
            </a:lnRef>
          </a:right>
          <a:top>
            <a:lnRef idx="2">
              <a:schemeClr val="accent6"/>
            </a:lnRef>
          </a:top>
          <a:bottom>
            <a:lnRef idx="2">
              <a:schemeClr val="accent6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6"/>
            </a:lnRef>
          </a:left>
          <a:right>
            <a:lnRef idx="1">
              <a:schemeClr val="accent6"/>
            </a:lnRef>
          </a:right>
          <a:top>
            <a:lnRef idx="1">
              <a:schemeClr val="accent6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6"/>
          </a:solidFill>
        </a:fill>
      </a:tcStyle>
    </a:firstRow>
  </a:tblStyle>
  <a:tblStyle styleId="{0505E3EF-67EA-436B-97B2-0124C06EBD24}" styleName="Medium Style 4 - Accent 3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3"/>
              </a:solidFill>
            </a:ln>
          </a:left>
          <a:right>
            <a:ln w="12700" cmpd="sng">
              <a:solidFill>
                <a:schemeClr val="accent3"/>
              </a:solidFill>
            </a:ln>
          </a:right>
          <a:top>
            <a:ln w="12700" cmpd="sng">
              <a:solidFill>
                <a:schemeClr val="accent3"/>
              </a:solidFill>
            </a:ln>
          </a:top>
          <a:bottom>
            <a:ln w="12700" cmpd="sng">
              <a:solidFill>
                <a:schemeClr val="accent3"/>
              </a:solidFill>
            </a:ln>
          </a:bottom>
          <a:insideH>
            <a:ln w="12700" cmpd="sng">
              <a:solidFill>
                <a:schemeClr val="accent3"/>
              </a:solidFill>
            </a:ln>
          </a:insideH>
          <a:insideV>
            <a:ln w="12700" cmpd="sng">
              <a:solidFill>
                <a:schemeClr val="accent3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25400" cmpd="sng">
              <a:solidFill>
                <a:schemeClr val="accent3"/>
              </a:solidFill>
            </a:ln>
          </a:top>
        </a:tcBdr>
        <a:fill>
          <a:solidFill>
            <a:schemeClr val="accent3">
              <a:tint val="20000"/>
            </a:schemeClr>
          </a:solidFill>
        </a:fill>
      </a:tcStyle>
    </a:lastRow>
    <a:firstRow>
      <a:tcTxStyle b="on"/>
      <a:tcStyle>
        <a:tcBdr/>
        <a:fill>
          <a:solidFill>
            <a:schemeClr val="accent3">
              <a:tint val="20000"/>
            </a:schemeClr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470"/>
    <p:restoredTop sz="77154" autoAdjust="0"/>
  </p:normalViewPr>
  <p:slideViewPr>
    <p:cSldViewPr snapToGrid="0">
      <p:cViewPr varScale="1">
        <p:scale>
          <a:sx n="49" d="100"/>
          <a:sy n="49" d="100"/>
        </p:scale>
        <p:origin x="1320" y="52"/>
      </p:cViewPr>
      <p:guideLst>
        <p:guide orient="horz" pos="391"/>
        <p:guide pos="189"/>
        <p:guide orient="horz" pos="2273"/>
      </p:guideLst>
    </p:cSldViewPr>
  </p:slideViewPr>
  <p:notesTextViewPr>
    <p:cViewPr>
      <p:scale>
        <a:sx n="3" d="2"/>
        <a:sy n="3" d="2"/>
      </p:scale>
      <p:origin x="0" y="0"/>
    </p:cViewPr>
  </p:notesTextViewPr>
  <p:notesViewPr>
    <p:cSldViewPr snapToGrid="0">
      <p:cViewPr varScale="1">
        <p:scale>
          <a:sx n="66" d="100"/>
          <a:sy n="66" d="100"/>
        </p:scale>
        <p:origin x="0" y="0"/>
      </p:cViewPr>
      <p:guideLst>
        <p:guide orient="horz" pos="2122"/>
        <p:guide pos="3107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.xml"/><Relationship Id="rId18" Type="http://schemas.openxmlformats.org/officeDocument/2006/relationships/slide" Target="slides/slide6.xml"/><Relationship Id="rId26" Type="http://schemas.openxmlformats.org/officeDocument/2006/relationships/slide" Target="slides/slide14.xml"/><Relationship Id="rId21" Type="http://schemas.openxmlformats.org/officeDocument/2006/relationships/slide" Target="slides/slide9.xml"/><Relationship Id="rId34" Type="http://schemas.openxmlformats.org/officeDocument/2006/relationships/presProps" Target="presProps.xml"/><Relationship Id="rId7" Type="http://schemas.openxmlformats.org/officeDocument/2006/relationships/slideMaster" Target="slideMasters/slideMaster4.xml"/><Relationship Id="rId12" Type="http://schemas.openxmlformats.org/officeDocument/2006/relationships/slideMaster" Target="slideMasters/slideMaster9.xml"/><Relationship Id="rId17" Type="http://schemas.openxmlformats.org/officeDocument/2006/relationships/slide" Target="slides/slide5.xml"/><Relationship Id="rId25" Type="http://schemas.openxmlformats.org/officeDocument/2006/relationships/slide" Target="slides/slide13.xml"/><Relationship Id="rId33" Type="http://schemas.openxmlformats.org/officeDocument/2006/relationships/commentAuthors" Target="commentAuthors.xml"/><Relationship Id="rId2" Type="http://schemas.openxmlformats.org/officeDocument/2006/relationships/customXml" Target="../customXml/item2.xml"/><Relationship Id="rId16" Type="http://schemas.openxmlformats.org/officeDocument/2006/relationships/slide" Target="slides/slide4.xml"/><Relationship Id="rId20" Type="http://schemas.openxmlformats.org/officeDocument/2006/relationships/slide" Target="slides/slide8.xml"/><Relationship Id="rId29" Type="http://schemas.openxmlformats.org/officeDocument/2006/relationships/slide" Target="slides/slide17.xml"/><Relationship Id="rId1" Type="http://schemas.openxmlformats.org/officeDocument/2006/relationships/customXml" Target="../customXml/item1.xml"/><Relationship Id="rId6" Type="http://schemas.openxmlformats.org/officeDocument/2006/relationships/slideMaster" Target="slideMasters/slideMaster3.xml"/><Relationship Id="rId11" Type="http://schemas.openxmlformats.org/officeDocument/2006/relationships/slideMaster" Target="slideMasters/slideMaster8.xml"/><Relationship Id="rId24" Type="http://schemas.openxmlformats.org/officeDocument/2006/relationships/slide" Target="slides/slide12.xml"/><Relationship Id="rId32" Type="http://schemas.openxmlformats.org/officeDocument/2006/relationships/handoutMaster" Target="handoutMasters/handoutMaster1.xml"/><Relationship Id="rId37" Type="http://schemas.openxmlformats.org/officeDocument/2006/relationships/tableStyles" Target="tableStyles.xml"/><Relationship Id="rId5" Type="http://schemas.openxmlformats.org/officeDocument/2006/relationships/slideMaster" Target="slideMasters/slideMaster2.xml"/><Relationship Id="rId15" Type="http://schemas.openxmlformats.org/officeDocument/2006/relationships/slide" Target="slides/slide3.xml"/><Relationship Id="rId23" Type="http://schemas.openxmlformats.org/officeDocument/2006/relationships/slide" Target="slides/slide11.xml"/><Relationship Id="rId28" Type="http://schemas.openxmlformats.org/officeDocument/2006/relationships/slide" Target="slides/slide16.xml"/><Relationship Id="rId36" Type="http://schemas.openxmlformats.org/officeDocument/2006/relationships/theme" Target="theme/theme1.xml"/><Relationship Id="rId10" Type="http://schemas.openxmlformats.org/officeDocument/2006/relationships/slideMaster" Target="slideMasters/slideMaster7.xml"/><Relationship Id="rId19" Type="http://schemas.openxmlformats.org/officeDocument/2006/relationships/slide" Target="slides/slide7.xml"/><Relationship Id="rId31" Type="http://schemas.openxmlformats.org/officeDocument/2006/relationships/notesMaster" Target="notesMasters/notesMaster1.xml"/><Relationship Id="rId4" Type="http://schemas.openxmlformats.org/officeDocument/2006/relationships/slideMaster" Target="slideMasters/slideMaster1.xml"/><Relationship Id="rId9" Type="http://schemas.openxmlformats.org/officeDocument/2006/relationships/slideMaster" Target="slideMasters/slideMaster6.xml"/><Relationship Id="rId14" Type="http://schemas.openxmlformats.org/officeDocument/2006/relationships/slide" Target="slides/slide2.xml"/><Relationship Id="rId22" Type="http://schemas.openxmlformats.org/officeDocument/2006/relationships/slide" Target="slides/slide10.xml"/><Relationship Id="rId27" Type="http://schemas.openxmlformats.org/officeDocument/2006/relationships/slide" Target="slides/slide15.xml"/><Relationship Id="rId30" Type="http://schemas.openxmlformats.org/officeDocument/2006/relationships/slide" Target="slides/slide18.xml"/><Relationship Id="rId35" Type="http://schemas.openxmlformats.org/officeDocument/2006/relationships/viewProps" Target="viewProps.xml"/><Relationship Id="rId8" Type="http://schemas.openxmlformats.org/officeDocument/2006/relationships/slideMaster" Target="slideMasters/slideMaster5.xml"/><Relationship Id="rId3" Type="http://schemas.openxmlformats.org/officeDocument/2006/relationships/customXml" Target="../customXml/item3.xml"/></Relationships>
</file>

<file path=ppt/charts/_rels/chart1.xml.rels><?xml version="1.0" encoding="UTF-8" standalone="yes"?>
<Relationships xmlns="http://schemas.openxmlformats.org/package/2006/relationships"><Relationship Id="rId2" Type="http://schemas.openxmlformats.org/officeDocument/2006/relationships/chartUserShapes" Target="../drawings/drawing1.xml"/><Relationship Id="rId1" Type="http://schemas.openxmlformats.org/officeDocument/2006/relationships/oleObject" Target="file:///C:\Users\deschrijver\Desktop\Figures%20TP\FIG1_CLIM050.xlsx" TargetMode="External"/></Relationships>
</file>

<file path=ppt/charts/_rels/chart2.xml.rels><?xml version="1.0" encoding="UTF-8" standalone="yes"?>
<Relationships xmlns="http://schemas.openxmlformats.org/package/2006/relationships"><Relationship Id="rId3" Type="http://schemas.openxmlformats.org/officeDocument/2006/relationships/oleObject" Target="file:///C:\Users\DeSchrijver\Downloads\Renewable_energy-tables_and_figures_2023-January_19_01_23.xlsx" TargetMode="External"/><Relationship Id="rId2" Type="http://schemas.microsoft.com/office/2011/relationships/chartColorStyle" Target="colors1.xml"/><Relationship Id="rId1" Type="http://schemas.microsoft.com/office/2011/relationships/chartStyle" Target="style1.xml"/></Relationships>
</file>

<file path=ppt/charts/_rels/chart3.xml.rels><?xml version="1.0" encoding="UTF-8" standalone="yes"?>
<Relationships xmlns="http://schemas.openxmlformats.org/package/2006/relationships"><Relationship Id="rId3" Type="http://schemas.openxmlformats.org/officeDocument/2006/relationships/oleObject" Target="file:///C:\Users\DeSchrijver\Downloads\nrg_ind_eff__custom_4657750_spreadsheet%20(1).xlsx" TargetMode="External"/><Relationship Id="rId2" Type="http://schemas.microsoft.com/office/2011/relationships/chartColorStyle" Target="colors2.xml"/><Relationship Id="rId1" Type="http://schemas.microsoft.com/office/2011/relationships/chartStyle" Target="style2.xml"/></Relationships>
</file>

<file path=ppt/charts/_rels/chart4.xml.rels><?xml version="1.0" encoding="UTF-8" standalone="yes"?>
<Relationships xmlns="http://schemas.openxmlformats.org/package/2006/relationships"><Relationship Id="rId3" Type="http://schemas.openxmlformats.org/officeDocument/2006/relationships/oleObject" Target="file:///C:\Users\DeSchrijver\Downloads\S_%20Figure%202.xlsx" TargetMode="External"/><Relationship Id="rId2" Type="http://schemas.microsoft.com/office/2011/relationships/chartColorStyle" Target="colors3.xml"/><Relationship Id="rId1" Type="http://schemas.microsoft.com/office/2011/relationships/chartStyle" Target="style3.xm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0"/>
    <c:plotArea>
      <c:layout>
        <c:manualLayout>
          <c:layoutTarget val="inner"/>
          <c:xMode val="edge"/>
          <c:yMode val="edge"/>
          <c:x val="5.7757734776745936E-2"/>
          <c:y val="8.8875761984073445E-2"/>
          <c:w val="0.92510027780818183"/>
          <c:h val="0.86310036473878626"/>
        </c:manualLayout>
      </c:layout>
      <c:lineChart>
        <c:grouping val="standard"/>
        <c:varyColors val="0"/>
        <c:ser>
          <c:idx val="10"/>
          <c:order val="1"/>
          <c:tx>
            <c:strRef>
              <c:f>'DATA AND CHART'!$B$26</c:f>
              <c:strCache>
                <c:ptCount val="1"/>
                <c:pt idx="0">
                  <c:v>2020 target</c:v>
                </c:pt>
              </c:strCache>
            </c:strRef>
          </c:tx>
          <c:spPr>
            <a:ln w="133350">
              <a:solidFill>
                <a:srgbClr val="6B7427"/>
              </a:solidFill>
            </a:ln>
          </c:spPr>
          <c:marker>
            <c:symbol val="circle"/>
            <c:size val="5"/>
            <c:spPr>
              <a:solidFill>
                <a:srgbClr val="6B7427"/>
              </a:solidFill>
              <a:ln w="57150">
                <a:solidFill>
                  <a:srgbClr val="6B7427"/>
                </a:solidFill>
              </a:ln>
            </c:spPr>
          </c:marker>
          <c:val>
            <c:numRef>
              <c:f>'DATA AND CHART'!$G$26:$AK$26</c:f>
              <c:numCache>
                <c:formatCode>General</c:formatCode>
                <c:ptCount val="31"/>
                <c:pt idx="30" formatCode="#,##0">
                  <c:v>3770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0-4C1A-4C23-9F30-19E4253B935B}"/>
            </c:ext>
          </c:extLst>
        </c:ser>
        <c:ser>
          <c:idx val="8"/>
          <c:order val="2"/>
          <c:tx>
            <c:strRef>
              <c:f>'DATA AND CHART'!$B$29</c:f>
              <c:strCache>
                <c:ptCount val="1"/>
                <c:pt idx="0">
                  <c:v>2030 target</c:v>
                </c:pt>
              </c:strCache>
            </c:strRef>
          </c:tx>
          <c:spPr>
            <a:ln w="38100">
              <a:solidFill>
                <a:srgbClr val="C00000"/>
              </a:solidFill>
            </a:ln>
          </c:spPr>
          <c:marker>
            <c:symbol val="circle"/>
            <c:size val="5"/>
            <c:spPr>
              <a:solidFill>
                <a:schemeClr val="accent2"/>
              </a:solidFill>
              <a:ln>
                <a:noFill/>
              </a:ln>
            </c:spPr>
          </c:marker>
          <c:dPt>
            <c:idx val="40"/>
            <c:marker>
              <c:spPr>
                <a:solidFill>
                  <a:srgbClr val="C00000"/>
                </a:solidFill>
                <a:ln w="57150">
                  <a:solidFill>
                    <a:srgbClr val="C00000"/>
                  </a:solidFill>
                </a:ln>
              </c:spPr>
            </c:marker>
            <c:bubble3D val="0"/>
            <c:spPr>
              <a:ln w="254000" cap="rnd">
                <a:solidFill>
                  <a:srgbClr val="C00000"/>
                </a:solidFill>
              </a:ln>
            </c:spPr>
            <c:extLst>
              <c:ext xmlns:c16="http://schemas.microsoft.com/office/drawing/2014/chart" uri="{C3380CC4-5D6E-409C-BE32-E72D297353CC}">
                <c16:uniqueId val="{00000002-4C1A-4C23-9F30-19E4253B935B}"/>
              </c:ext>
            </c:extLst>
          </c:dPt>
          <c:val>
            <c:numRef>
              <c:f>'DATA AND CHART'!$G$29:$AU$29</c:f>
              <c:numCache>
                <c:formatCode>General</c:formatCode>
                <c:ptCount val="41"/>
                <c:pt idx="40" formatCode="0">
                  <c:v>2109.3599213279995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3-4C1A-4C23-9F30-19E4253B935B}"/>
            </c:ext>
          </c:extLst>
        </c:ser>
        <c:ser>
          <c:idx val="7"/>
          <c:order val="3"/>
          <c:tx>
            <c:strRef>
              <c:f>'DATA AND CHART'!$B$24</c:f>
              <c:strCache>
                <c:ptCount val="1"/>
                <c:pt idx="0">
                  <c:v>Projections 'with existing measures' </c:v>
                </c:pt>
              </c:strCache>
            </c:strRef>
          </c:tx>
          <c:spPr>
            <a:ln w="57150">
              <a:solidFill>
                <a:schemeClr val="accent1"/>
              </a:solidFill>
              <a:prstDash val="dash"/>
            </a:ln>
          </c:spPr>
          <c:marker>
            <c:symbol val="none"/>
          </c:marker>
          <c:val>
            <c:numRef>
              <c:f>'DATA AND CHART'!$G$24:$BO$24</c:f>
              <c:numCache>
                <c:formatCode>General</c:formatCode>
                <c:ptCount val="61"/>
                <c:pt idx="33" formatCode="#,##0">
                  <c:v>3257.0055656147465</c:v>
                </c:pt>
                <c:pt idx="34" formatCode="#,##0">
                  <c:v>3183.8812913121005</c:v>
                </c:pt>
                <c:pt idx="35" formatCode="#,##0">
                  <c:v>3122.2610595094543</c:v>
                </c:pt>
                <c:pt idx="36" formatCode="#,##0">
                  <c:v>3028.1779220377557</c:v>
                </c:pt>
                <c:pt idx="37" formatCode="#,##0">
                  <c:v>2930.5771073160563</c:v>
                </c:pt>
                <c:pt idx="38" formatCode="#,##0">
                  <c:v>2844.3398971543575</c:v>
                </c:pt>
                <c:pt idx="39" formatCode="#,##0">
                  <c:v>2753.4667473026593</c:v>
                </c:pt>
                <c:pt idx="40" formatCode="#,##0">
                  <c:v>2677.5494719409598</c:v>
                </c:pt>
                <c:pt idx="41" formatCode="#,##0">
                  <c:v>2618.611373104538</c:v>
                </c:pt>
                <c:pt idx="42" formatCode="#,##0">
                  <c:v>2562.4093613647547</c:v>
                </c:pt>
                <c:pt idx="43" formatCode="#,##0">
                  <c:v>2510.1666119126317</c:v>
                </c:pt>
                <c:pt idx="44" formatCode="#,##0">
                  <c:v>2456.6979458858091</c:v>
                </c:pt>
                <c:pt idx="45" formatCode="#,##0">
                  <c:v>2402.7834871270866</c:v>
                </c:pt>
                <c:pt idx="46" formatCode="#,##0">
                  <c:v>2357.4667712124424</c:v>
                </c:pt>
                <c:pt idx="47" formatCode="#,##0">
                  <c:v>2317.6695389335823</c:v>
                </c:pt>
                <c:pt idx="48" formatCode="#,##0">
                  <c:v>2281.5567488903343</c:v>
                </c:pt>
                <c:pt idx="49" formatCode="#,##0">
                  <c:v>2243.327224583541</c:v>
                </c:pt>
                <c:pt idx="50" formatCode="#,##0">
                  <c:v>2205.3106604614336</c:v>
                </c:pt>
                <c:pt idx="51" formatCode="#,##0">
                  <c:v>2182.2677551433994</c:v>
                </c:pt>
                <c:pt idx="52" formatCode="#,##0">
                  <c:v>2161.5240065861444</c:v>
                </c:pt>
                <c:pt idx="53" formatCode="#,##0">
                  <c:v>2146.7706200888902</c:v>
                </c:pt>
                <c:pt idx="54" formatCode="#,##0">
                  <c:v>2127.8632742716359</c:v>
                </c:pt>
                <c:pt idx="55" formatCode="#,##0">
                  <c:v>2111.2381805743817</c:v>
                </c:pt>
                <c:pt idx="56" formatCode="#,##0">
                  <c:v>2098.3683177516755</c:v>
                </c:pt>
                <c:pt idx="57" formatCode="#,##0">
                  <c:v>2086.9447362089709</c:v>
                </c:pt>
                <c:pt idx="58" formatCode="#,##0">
                  <c:v>2079.6940037762665</c:v>
                </c:pt>
                <c:pt idx="59" formatCode="#,##0">
                  <c:v>2070.4948311935614</c:v>
                </c:pt>
                <c:pt idx="60" formatCode="#,##0">
                  <c:v>2060.0181832108569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4-4C1A-4C23-9F30-19E4253B935B}"/>
            </c:ext>
          </c:extLst>
        </c:ser>
        <c:ser>
          <c:idx val="6"/>
          <c:order val="4"/>
          <c:tx>
            <c:strRef>
              <c:f>'DATA AND CHART'!$B$30</c:f>
              <c:strCache>
                <c:ptCount val="1"/>
                <c:pt idx="0">
                  <c:v>2050 target </c:v>
                </c:pt>
              </c:strCache>
            </c:strRef>
          </c:tx>
          <c:spPr>
            <a:ln>
              <a:noFill/>
            </a:ln>
          </c:spPr>
          <c:marker>
            <c:symbol val="circle"/>
            <c:size val="5"/>
            <c:spPr>
              <a:solidFill>
                <a:schemeClr val="accent1"/>
              </a:solidFill>
              <a:ln>
                <a:noFill/>
              </a:ln>
            </c:spPr>
          </c:marker>
          <c:dPt>
            <c:idx val="60"/>
            <c:marker>
              <c:spPr>
                <a:solidFill>
                  <a:srgbClr val="C00000"/>
                </a:solidFill>
                <a:ln w="57150">
                  <a:solidFill>
                    <a:srgbClr val="C00000"/>
                  </a:solidFill>
                </a:ln>
              </c:spPr>
            </c:marker>
            <c:bubble3D val="0"/>
            <c:spPr>
              <a:ln w="142875">
                <a:solidFill>
                  <a:srgbClr val="C00000"/>
                </a:solidFill>
              </a:ln>
            </c:spPr>
            <c:extLst>
              <c:ext xmlns:c16="http://schemas.microsoft.com/office/drawing/2014/chart" uri="{C3380CC4-5D6E-409C-BE32-E72D297353CC}">
                <c16:uniqueId val="{00000006-4C1A-4C23-9F30-19E4253B935B}"/>
              </c:ext>
            </c:extLst>
          </c:dPt>
          <c:cat>
            <c:numRef>
              <c:f>'[1]2021-Exec-GHG'!$H$4:$BP$4</c:f>
              <c:numCache>
                <c:formatCode>General</c:formatCode>
                <c:ptCount val="61"/>
                <c:pt idx="0">
                  <c:v>1990</c:v>
                </c:pt>
                <c:pt idx="1">
                  <c:v>1991</c:v>
                </c:pt>
                <c:pt idx="2">
                  <c:v>1992</c:v>
                </c:pt>
                <c:pt idx="3">
                  <c:v>1993</c:v>
                </c:pt>
                <c:pt idx="4">
                  <c:v>1994</c:v>
                </c:pt>
                <c:pt idx="5">
                  <c:v>1995</c:v>
                </c:pt>
                <c:pt idx="6">
                  <c:v>1996</c:v>
                </c:pt>
                <c:pt idx="7">
                  <c:v>1997</c:v>
                </c:pt>
                <c:pt idx="8">
                  <c:v>1998</c:v>
                </c:pt>
                <c:pt idx="9">
                  <c:v>1999</c:v>
                </c:pt>
                <c:pt idx="10">
                  <c:v>2000</c:v>
                </c:pt>
                <c:pt idx="11">
                  <c:v>2001</c:v>
                </c:pt>
                <c:pt idx="12">
                  <c:v>2002</c:v>
                </c:pt>
                <c:pt idx="13">
                  <c:v>2003</c:v>
                </c:pt>
                <c:pt idx="14">
                  <c:v>2004</c:v>
                </c:pt>
                <c:pt idx="15">
                  <c:v>2005</c:v>
                </c:pt>
                <c:pt idx="16">
                  <c:v>2006</c:v>
                </c:pt>
                <c:pt idx="17">
                  <c:v>2007</c:v>
                </c:pt>
                <c:pt idx="18">
                  <c:v>2008</c:v>
                </c:pt>
                <c:pt idx="19">
                  <c:v>2009</c:v>
                </c:pt>
                <c:pt idx="20">
                  <c:v>2010</c:v>
                </c:pt>
                <c:pt idx="21">
                  <c:v>2011</c:v>
                </c:pt>
                <c:pt idx="22">
                  <c:v>2012</c:v>
                </c:pt>
                <c:pt idx="23">
                  <c:v>2013</c:v>
                </c:pt>
                <c:pt idx="24">
                  <c:v>2014</c:v>
                </c:pt>
                <c:pt idx="25">
                  <c:v>2015</c:v>
                </c:pt>
                <c:pt idx="26">
                  <c:v>2016</c:v>
                </c:pt>
                <c:pt idx="27">
                  <c:v>2017</c:v>
                </c:pt>
                <c:pt idx="28">
                  <c:v>2018</c:v>
                </c:pt>
                <c:pt idx="29">
                  <c:v>2019</c:v>
                </c:pt>
                <c:pt idx="30">
                  <c:v>2020</c:v>
                </c:pt>
                <c:pt idx="31">
                  <c:v>2021</c:v>
                </c:pt>
                <c:pt idx="32">
                  <c:v>2022</c:v>
                </c:pt>
                <c:pt idx="33">
                  <c:v>2023</c:v>
                </c:pt>
                <c:pt idx="34">
                  <c:v>2024</c:v>
                </c:pt>
                <c:pt idx="35">
                  <c:v>2025</c:v>
                </c:pt>
                <c:pt idx="36">
                  <c:v>2026</c:v>
                </c:pt>
                <c:pt idx="37">
                  <c:v>2027</c:v>
                </c:pt>
                <c:pt idx="38">
                  <c:v>2028</c:v>
                </c:pt>
                <c:pt idx="39">
                  <c:v>2029</c:v>
                </c:pt>
                <c:pt idx="40">
                  <c:v>2030</c:v>
                </c:pt>
                <c:pt idx="41">
                  <c:v>2031</c:v>
                </c:pt>
                <c:pt idx="42">
                  <c:v>2032</c:v>
                </c:pt>
                <c:pt idx="43">
                  <c:v>2033</c:v>
                </c:pt>
                <c:pt idx="44">
                  <c:v>2034</c:v>
                </c:pt>
                <c:pt idx="45">
                  <c:v>2035</c:v>
                </c:pt>
                <c:pt idx="46">
                  <c:v>2036</c:v>
                </c:pt>
                <c:pt idx="47">
                  <c:v>2037</c:v>
                </c:pt>
                <c:pt idx="48">
                  <c:v>2038</c:v>
                </c:pt>
                <c:pt idx="49">
                  <c:v>2039</c:v>
                </c:pt>
                <c:pt idx="50">
                  <c:v>2040</c:v>
                </c:pt>
                <c:pt idx="51">
                  <c:v>2041</c:v>
                </c:pt>
                <c:pt idx="52">
                  <c:v>2042</c:v>
                </c:pt>
                <c:pt idx="53">
                  <c:v>2043</c:v>
                </c:pt>
                <c:pt idx="54">
                  <c:v>2044</c:v>
                </c:pt>
                <c:pt idx="55">
                  <c:v>2045</c:v>
                </c:pt>
                <c:pt idx="56">
                  <c:v>2046</c:v>
                </c:pt>
                <c:pt idx="57">
                  <c:v>2047</c:v>
                </c:pt>
                <c:pt idx="58">
                  <c:v>2048</c:v>
                </c:pt>
                <c:pt idx="59">
                  <c:v>2049</c:v>
                </c:pt>
                <c:pt idx="60">
                  <c:v>2050</c:v>
                </c:pt>
              </c:numCache>
            </c:numRef>
          </c:cat>
          <c:val>
            <c:numRef>
              <c:f>'DATA AND CHART'!$G$30:$BO$30</c:f>
              <c:numCache>
                <c:formatCode>General</c:formatCode>
                <c:ptCount val="61"/>
                <c:pt idx="60">
                  <c:v>0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7-4C1A-4C23-9F30-19E4253B935B}"/>
            </c:ext>
          </c:extLst>
        </c:ser>
        <c:ser>
          <c:idx val="11"/>
          <c:order val="5"/>
          <c:tx>
            <c:strRef>
              <c:f>'DATA AND CHART'!$B$25</c:f>
              <c:strCache>
                <c:ptCount val="1"/>
                <c:pt idx="0">
                  <c:v>Projections 'with additional measures' </c:v>
                </c:pt>
              </c:strCache>
            </c:strRef>
          </c:tx>
          <c:spPr>
            <a:ln w="57150">
              <a:solidFill>
                <a:schemeClr val="accent6">
                  <a:lumMod val="75000"/>
                </a:schemeClr>
              </a:solidFill>
              <a:prstDash val="sysDot"/>
            </a:ln>
          </c:spPr>
          <c:marker>
            <c:symbol val="none"/>
          </c:marker>
          <c:val>
            <c:numRef>
              <c:f>'DATA AND CHART'!$G$25:$BO$25</c:f>
              <c:numCache>
                <c:formatCode>General</c:formatCode>
                <c:ptCount val="61"/>
                <c:pt idx="33" formatCode="#,##0">
                  <c:v>3178.148172814746</c:v>
                </c:pt>
                <c:pt idx="34" formatCode="#,##0">
                  <c:v>3074.6697630921003</c:v>
                </c:pt>
                <c:pt idx="35" formatCode="#,##0">
                  <c:v>2986.8554858094549</c:v>
                </c:pt>
                <c:pt idx="36" formatCode="#,##0">
                  <c:v>2870.7690271477559</c:v>
                </c:pt>
                <c:pt idx="37" formatCode="#,##0">
                  <c:v>2751.4951885560567</c:v>
                </c:pt>
                <c:pt idx="38" formatCode="#,##0">
                  <c:v>2646.0730018043587</c:v>
                </c:pt>
                <c:pt idx="39" formatCode="#,##0">
                  <c:v>2530.432736872659</c:v>
                </c:pt>
                <c:pt idx="40" formatCode="#,##0">
                  <c:v>2429.3308445309608</c:v>
                </c:pt>
                <c:pt idx="41" formatCode="#,##0">
                  <c:v>2357.9993292062563</c:v>
                </c:pt>
                <c:pt idx="42" formatCode="#,##0">
                  <c:v>2288.7418389890204</c:v>
                </c:pt>
                <c:pt idx="43" formatCode="#,##0">
                  <c:v>2222.8985135458597</c:v>
                </c:pt>
                <c:pt idx="44" formatCode="#,##0">
                  <c:v>2160.2434960443552</c:v>
                </c:pt>
                <c:pt idx="45" formatCode="#,##0">
                  <c:v>2094.751430234342</c:v>
                </c:pt>
                <c:pt idx="46" formatCode="#,##0">
                  <c:v>2045.7255899443865</c:v>
                </c:pt>
                <c:pt idx="47" formatCode="#,##0">
                  <c:v>2001.5695749874362</c:v>
                </c:pt>
                <c:pt idx="48" formatCode="#,##0">
                  <c:v>1961.5748098171584</c:v>
                </c:pt>
                <c:pt idx="49" formatCode="#,##0">
                  <c:v>1918.5329036066353</c:v>
                </c:pt>
                <c:pt idx="50" formatCode="#,##0">
                  <c:v>1878.1550593116865</c:v>
                </c:pt>
                <c:pt idx="51" formatCode="#,##0">
                  <c:v>1852.0067467814872</c:v>
                </c:pt>
                <c:pt idx="52" formatCode="#,##0">
                  <c:v>1829.1632776043541</c:v>
                </c:pt>
                <c:pt idx="53" formatCode="#,##0">
                  <c:v>1808.5202239008659</c:v>
                </c:pt>
                <c:pt idx="54" formatCode="#,##0">
                  <c:v>1787.9626047928293</c:v>
                </c:pt>
                <c:pt idx="55" formatCode="#,##0">
                  <c:v>1770.427841554658</c:v>
                </c:pt>
                <c:pt idx="56" formatCode="#,##0">
                  <c:v>1758.1222104199444</c:v>
                </c:pt>
                <c:pt idx="57" formatCode="#,##0">
                  <c:v>1747.2006037464064</c:v>
                </c:pt>
                <c:pt idx="58" formatCode="#,##0">
                  <c:v>1736.9565951130096</c:v>
                </c:pt>
                <c:pt idx="59" formatCode="#,##0">
                  <c:v>1727.4555091696275</c:v>
                </c:pt>
                <c:pt idx="60" formatCode="#,##0">
                  <c:v>1716.6648863164432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8-4C1A-4C23-9F30-19E4253B935B}"/>
            </c:ext>
          </c:extLst>
        </c:ser>
        <c:ser>
          <c:idx val="1"/>
          <c:order val="6"/>
          <c:tx>
            <c:strRef>
              <c:f>'DATA AND CHART'!$A$23</c:f>
              <c:strCache>
                <c:ptCount val="1"/>
                <c:pt idx="0">
                  <c:v>Net Greenhouse gas emissions including aviation</c:v>
                </c:pt>
              </c:strCache>
            </c:strRef>
          </c:tx>
          <c:spPr>
            <a:ln w="76200">
              <a:solidFill>
                <a:schemeClr val="tx1"/>
              </a:solidFill>
            </a:ln>
          </c:spPr>
          <c:marker>
            <c:symbol val="none"/>
          </c:marker>
          <c:dPt>
            <c:idx val="30"/>
            <c:bubble3D val="0"/>
            <c:extLst>
              <c:ext xmlns:c16="http://schemas.microsoft.com/office/drawing/2014/chart" uri="{C3380CC4-5D6E-409C-BE32-E72D297353CC}">
                <c16:uniqueId val="{00000009-4C1A-4C23-9F30-19E4253B935B}"/>
              </c:ext>
            </c:extLst>
          </c:dPt>
          <c:dPt>
            <c:idx val="31"/>
            <c:bubble3D val="0"/>
            <c:spPr>
              <a:ln w="57150">
                <a:solidFill>
                  <a:schemeClr val="tx1"/>
                </a:solidFill>
                <a:prstDash val="solid"/>
              </a:ln>
            </c:spPr>
            <c:extLst>
              <c:ext xmlns:c16="http://schemas.microsoft.com/office/drawing/2014/chart" uri="{C3380CC4-5D6E-409C-BE32-E72D297353CC}">
                <c16:uniqueId val="{0000000B-4C1A-4C23-9F30-19E4253B935B}"/>
              </c:ext>
            </c:extLst>
          </c:dPt>
          <c:val>
            <c:numRef>
              <c:f>'DATA AND CHART'!$G$23:$AM$23</c:f>
              <c:numCache>
                <c:formatCode>0</c:formatCode>
                <c:ptCount val="33"/>
                <c:pt idx="0">
                  <c:v>4712.3000936999997</c:v>
                </c:pt>
                <c:pt idx="1">
                  <c:v>4503.4748282700002</c:v>
                </c:pt>
                <c:pt idx="2">
                  <c:v>4382.4753072000003</c:v>
                </c:pt>
                <c:pt idx="3">
                  <c:v>4292.0307229699993</c:v>
                </c:pt>
                <c:pt idx="4">
                  <c:v>4279.8165267799995</c:v>
                </c:pt>
                <c:pt idx="5">
                  <c:v>4309.6417528299999</c:v>
                </c:pt>
                <c:pt idx="6">
                  <c:v>4385.4285838300002</c:v>
                </c:pt>
                <c:pt idx="7">
                  <c:v>4324.4694820100012</c:v>
                </c:pt>
                <c:pt idx="8">
                  <c:v>4275.9781042199993</c:v>
                </c:pt>
                <c:pt idx="9">
                  <c:v>4192.3071683899998</c:v>
                </c:pt>
                <c:pt idx="10">
                  <c:v>4232.9013138800001</c:v>
                </c:pt>
                <c:pt idx="11">
                  <c:v>4231.4184390899991</c:v>
                </c:pt>
                <c:pt idx="12">
                  <c:v>4244.7902577300001</c:v>
                </c:pt>
                <c:pt idx="13">
                  <c:v>4340.85228138</c:v>
                </c:pt>
                <c:pt idx="14">
                  <c:v>4309.2914643700005</c:v>
                </c:pt>
                <c:pt idx="15">
                  <c:v>4295.8659690100003</c:v>
                </c:pt>
                <c:pt idx="16">
                  <c:v>4287.9041819800013</c:v>
                </c:pt>
                <c:pt idx="17">
                  <c:v>4307.9804316</c:v>
                </c:pt>
                <c:pt idx="18">
                  <c:v>4171.5437134099993</c:v>
                </c:pt>
                <c:pt idx="19">
                  <c:v>3844.6647024900003</c:v>
                </c:pt>
                <c:pt idx="20">
                  <c:v>3928.5191849000003</c:v>
                </c:pt>
                <c:pt idx="21">
                  <c:v>3825.4293995300004</c:v>
                </c:pt>
                <c:pt idx="22">
                  <c:v>3754.3877295900002</c:v>
                </c:pt>
                <c:pt idx="23">
                  <c:v>3668.6333795299997</c:v>
                </c:pt>
                <c:pt idx="24">
                  <c:v>3544.60685689</c:v>
                </c:pt>
                <c:pt idx="25">
                  <c:v>3598.5220124300004</c:v>
                </c:pt>
                <c:pt idx="26">
                  <c:v>3611.2810100400002</c:v>
                </c:pt>
                <c:pt idx="27">
                  <c:v>3710.4328085799998</c:v>
                </c:pt>
                <c:pt idx="28">
                  <c:v>3623.3400816700005</c:v>
                </c:pt>
                <c:pt idx="29">
                  <c:v>3476.9526916699997</c:v>
                </c:pt>
                <c:pt idx="30">
                  <c:v>3118.6726392300002</c:v>
                </c:pt>
                <c:pt idx="31">
                  <c:v>3311.4699782900002</c:v>
                </c:pt>
                <c:pt idx="32">
                  <c:v>3247.4940732900004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C-4C1A-4C23-9F30-19E4253B935B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marker val="1"/>
        <c:smooth val="0"/>
        <c:axId val="301647360"/>
        <c:axId val="304173056"/>
        <c:extLst>
          <c:ext xmlns:c15="http://schemas.microsoft.com/office/drawing/2012/chart" uri="{02D57815-91ED-43cb-92C2-25804820EDAC}">
            <c15:filteredLineSeries>
              <c15:ser>
                <c:idx val="0"/>
                <c:order val="0"/>
                <c:tx>
                  <c:strRef>
                    <c:extLst>
                      <c:ext uri="{02D57815-91ED-43cb-92C2-25804820EDAC}">
                        <c15:formulaRef>
                          <c15:sqref>'Fig 1a (linked)'!#REF!</c15:sqref>
                        </c15:formulaRef>
                      </c:ext>
                    </c:extLst>
                    <c:strCache>
                      <c:ptCount val="1"/>
                      <c:pt idx="0">
                        <c:v>#REF!</c:v>
                      </c:pt>
                    </c:strCache>
                  </c:strRef>
                </c:tx>
                <c:spPr>
                  <a:ln w="19050">
                    <a:noFill/>
                  </a:ln>
                </c:spPr>
                <c:marker>
                  <c:symbol val="none"/>
                </c:marker>
                <c:cat>
                  <c:numRef>
                    <c:extLst>
                      <c:ext uri="{02D57815-91ED-43cb-92C2-25804820EDAC}">
                        <c15:formulaRef>
                          <c15:sqref>'[1]2021-Exec-GHG'!$H$4:$BP$4</c15:sqref>
                        </c15:formulaRef>
                      </c:ext>
                    </c:extLst>
                    <c:numCache>
                      <c:formatCode>General</c:formatCode>
                      <c:ptCount val="61"/>
                      <c:pt idx="0">
                        <c:v>1990</c:v>
                      </c:pt>
                      <c:pt idx="1">
                        <c:v>1991</c:v>
                      </c:pt>
                      <c:pt idx="2">
                        <c:v>1992</c:v>
                      </c:pt>
                      <c:pt idx="3">
                        <c:v>1993</c:v>
                      </c:pt>
                      <c:pt idx="4">
                        <c:v>1994</c:v>
                      </c:pt>
                      <c:pt idx="5">
                        <c:v>1995</c:v>
                      </c:pt>
                      <c:pt idx="6">
                        <c:v>1996</c:v>
                      </c:pt>
                      <c:pt idx="7">
                        <c:v>1997</c:v>
                      </c:pt>
                      <c:pt idx="8">
                        <c:v>1998</c:v>
                      </c:pt>
                      <c:pt idx="9">
                        <c:v>1999</c:v>
                      </c:pt>
                      <c:pt idx="10">
                        <c:v>2000</c:v>
                      </c:pt>
                      <c:pt idx="11">
                        <c:v>2001</c:v>
                      </c:pt>
                      <c:pt idx="12">
                        <c:v>2002</c:v>
                      </c:pt>
                      <c:pt idx="13">
                        <c:v>2003</c:v>
                      </c:pt>
                      <c:pt idx="14">
                        <c:v>2004</c:v>
                      </c:pt>
                      <c:pt idx="15">
                        <c:v>2005</c:v>
                      </c:pt>
                      <c:pt idx="16">
                        <c:v>2006</c:v>
                      </c:pt>
                      <c:pt idx="17">
                        <c:v>2007</c:v>
                      </c:pt>
                      <c:pt idx="18">
                        <c:v>2008</c:v>
                      </c:pt>
                      <c:pt idx="19">
                        <c:v>2009</c:v>
                      </c:pt>
                      <c:pt idx="20">
                        <c:v>2010</c:v>
                      </c:pt>
                      <c:pt idx="21">
                        <c:v>2011</c:v>
                      </c:pt>
                      <c:pt idx="22">
                        <c:v>2012</c:v>
                      </c:pt>
                      <c:pt idx="23">
                        <c:v>2013</c:v>
                      </c:pt>
                      <c:pt idx="24">
                        <c:v>2014</c:v>
                      </c:pt>
                      <c:pt idx="25">
                        <c:v>2015</c:v>
                      </c:pt>
                      <c:pt idx="26">
                        <c:v>2016</c:v>
                      </c:pt>
                      <c:pt idx="27">
                        <c:v>2017</c:v>
                      </c:pt>
                      <c:pt idx="28">
                        <c:v>2018</c:v>
                      </c:pt>
                      <c:pt idx="29">
                        <c:v>2019</c:v>
                      </c:pt>
                      <c:pt idx="30">
                        <c:v>2020</c:v>
                      </c:pt>
                      <c:pt idx="31">
                        <c:v>2021</c:v>
                      </c:pt>
                      <c:pt idx="32">
                        <c:v>2022</c:v>
                      </c:pt>
                      <c:pt idx="33">
                        <c:v>2023</c:v>
                      </c:pt>
                      <c:pt idx="34">
                        <c:v>2024</c:v>
                      </c:pt>
                      <c:pt idx="35">
                        <c:v>2025</c:v>
                      </c:pt>
                      <c:pt idx="36">
                        <c:v>2026</c:v>
                      </c:pt>
                      <c:pt idx="37">
                        <c:v>2027</c:v>
                      </c:pt>
                      <c:pt idx="38">
                        <c:v>2028</c:v>
                      </c:pt>
                      <c:pt idx="39">
                        <c:v>2029</c:v>
                      </c:pt>
                      <c:pt idx="40">
                        <c:v>2030</c:v>
                      </c:pt>
                      <c:pt idx="41">
                        <c:v>2031</c:v>
                      </c:pt>
                      <c:pt idx="42">
                        <c:v>2032</c:v>
                      </c:pt>
                      <c:pt idx="43">
                        <c:v>2033</c:v>
                      </c:pt>
                      <c:pt idx="44">
                        <c:v>2034</c:v>
                      </c:pt>
                      <c:pt idx="45">
                        <c:v>2035</c:v>
                      </c:pt>
                      <c:pt idx="46">
                        <c:v>2036</c:v>
                      </c:pt>
                      <c:pt idx="47">
                        <c:v>2037</c:v>
                      </c:pt>
                      <c:pt idx="48">
                        <c:v>2038</c:v>
                      </c:pt>
                      <c:pt idx="49">
                        <c:v>2039</c:v>
                      </c:pt>
                      <c:pt idx="50">
                        <c:v>2040</c:v>
                      </c:pt>
                      <c:pt idx="51">
                        <c:v>2041</c:v>
                      </c:pt>
                      <c:pt idx="52">
                        <c:v>2042</c:v>
                      </c:pt>
                      <c:pt idx="53">
                        <c:v>2043</c:v>
                      </c:pt>
                      <c:pt idx="54">
                        <c:v>2044</c:v>
                      </c:pt>
                      <c:pt idx="55">
                        <c:v>2045</c:v>
                      </c:pt>
                      <c:pt idx="56">
                        <c:v>2046</c:v>
                      </c:pt>
                      <c:pt idx="57">
                        <c:v>2047</c:v>
                      </c:pt>
                      <c:pt idx="58">
                        <c:v>2048</c:v>
                      </c:pt>
                      <c:pt idx="59">
                        <c:v>2049</c:v>
                      </c:pt>
                      <c:pt idx="60">
                        <c:v>2050</c:v>
                      </c:pt>
                    </c:numCache>
                  </c:numRef>
                </c:cat>
                <c:val>
                  <c:numRef>
                    <c:extLst>
                      <c:ext uri="{02D57815-91ED-43cb-92C2-25804820EDAC}">
                        <c15:formulaRef>
                          <c15:sqref>'Fig 1a (linked)'!#REF!</c15:sqref>
                        </c15:formulaRef>
                      </c:ext>
                    </c:extLst>
                    <c:numCache>
                      <c:formatCode>General</c:formatCode>
                      <c:ptCount val="1"/>
                      <c:pt idx="0">
                        <c:v>1</c:v>
                      </c:pt>
                    </c:numCache>
                  </c:numRef>
                </c:val>
                <c:smooth val="0"/>
                <c:extLst>
                  <c:ext xmlns:c16="http://schemas.microsoft.com/office/drawing/2014/chart" uri="{C3380CC4-5D6E-409C-BE32-E72D297353CC}">
                    <c16:uniqueId val="{0000000D-4C1A-4C23-9F30-19E4253B935B}"/>
                  </c:ext>
                </c:extLst>
              </c15:ser>
            </c15:filteredLineSeries>
          </c:ext>
        </c:extLst>
      </c:lineChart>
      <c:catAx>
        <c:axId val="301647360"/>
        <c:scaling>
          <c:orientation val="minMax"/>
        </c:scaling>
        <c:delete val="0"/>
        <c:axPos val="b"/>
        <c:numFmt formatCode="General" sourceLinked="1"/>
        <c:majorTickMark val="out"/>
        <c:minorTickMark val="none"/>
        <c:tickLblPos val="nextTo"/>
        <c:txPr>
          <a:bodyPr/>
          <a:lstStyle/>
          <a:p>
            <a:pPr>
              <a:defRPr sz="1200" b="1"/>
            </a:pPr>
            <a:endParaRPr lang="en-DK"/>
          </a:p>
        </c:txPr>
        <c:crossAx val="304173056"/>
        <c:crosses val="autoZero"/>
        <c:auto val="1"/>
        <c:lblAlgn val="ctr"/>
        <c:lblOffset val="100"/>
        <c:tickLblSkip val="5"/>
        <c:tickMarkSkip val="5"/>
        <c:noMultiLvlLbl val="0"/>
      </c:catAx>
      <c:valAx>
        <c:axId val="304173056"/>
        <c:scaling>
          <c:orientation val="minMax"/>
          <c:max val="5000"/>
          <c:min val="0"/>
        </c:scaling>
        <c:delete val="0"/>
        <c:axPos val="l"/>
        <c:title>
          <c:tx>
            <c:rich>
              <a:bodyPr rot="0" vert="horz"/>
              <a:lstStyle/>
              <a:p>
                <a:pPr>
                  <a:defRPr sz="800"/>
                </a:pPr>
                <a:r>
                  <a:rPr lang="en-US" sz="800"/>
                  <a:t>Mt CO</a:t>
                </a:r>
                <a:r>
                  <a:rPr lang="en-US" sz="800" baseline="-25000"/>
                  <a:t>2</a:t>
                </a:r>
                <a:r>
                  <a:rPr lang="en-US" sz="800"/>
                  <a:t>e</a:t>
                </a:r>
              </a:p>
            </c:rich>
          </c:tx>
          <c:layout>
            <c:manualLayout>
              <c:xMode val="edge"/>
              <c:yMode val="edge"/>
              <c:x val="0"/>
              <c:y val="2.7206856072215439E-3"/>
            </c:manualLayout>
          </c:layout>
          <c:overlay val="0"/>
        </c:title>
        <c:numFmt formatCode="#,##0" sourceLinked="0"/>
        <c:majorTickMark val="out"/>
        <c:minorTickMark val="none"/>
        <c:tickLblPos val="nextTo"/>
        <c:txPr>
          <a:bodyPr/>
          <a:lstStyle/>
          <a:p>
            <a:pPr>
              <a:defRPr sz="1100" b="1"/>
            </a:pPr>
            <a:endParaRPr lang="en-DK"/>
          </a:p>
        </c:txPr>
        <c:crossAx val="301647360"/>
        <c:crosses val="autoZero"/>
        <c:crossBetween val="midCat"/>
      </c:valAx>
      <c:spPr>
        <a:solidFill>
          <a:schemeClr val="bg1"/>
        </a:solidFill>
      </c:spPr>
    </c:plotArea>
    <c:legend>
      <c:legendPos val="r"/>
      <c:legendEntry>
        <c:idx val="0"/>
        <c:delete val="1"/>
      </c:legendEntry>
      <c:legendEntry>
        <c:idx val="1"/>
        <c:delete val="1"/>
      </c:legendEntry>
      <c:legendEntry>
        <c:idx val="2"/>
        <c:txPr>
          <a:bodyPr/>
          <a:lstStyle/>
          <a:p>
            <a:pPr>
              <a:defRPr sz="1050" b="1"/>
            </a:pPr>
            <a:endParaRPr lang="en-DK"/>
          </a:p>
        </c:txPr>
      </c:legendEntry>
      <c:legendEntry>
        <c:idx val="3"/>
        <c:delete val="1"/>
      </c:legendEntry>
      <c:legendEntry>
        <c:idx val="4"/>
        <c:txPr>
          <a:bodyPr/>
          <a:lstStyle/>
          <a:p>
            <a:pPr>
              <a:defRPr sz="1050" b="1"/>
            </a:pPr>
            <a:endParaRPr lang="en-DK"/>
          </a:p>
        </c:txPr>
      </c:legendEntry>
      <c:legendEntry>
        <c:idx val="5"/>
        <c:txPr>
          <a:bodyPr/>
          <a:lstStyle/>
          <a:p>
            <a:pPr>
              <a:defRPr sz="1050" b="1"/>
            </a:pPr>
            <a:endParaRPr lang="en-DK"/>
          </a:p>
        </c:txPr>
      </c:legendEntry>
      <c:layout>
        <c:manualLayout>
          <c:xMode val="edge"/>
          <c:yMode val="edge"/>
          <c:x val="0.58116811691756898"/>
          <c:y val="8.8530982241163611E-2"/>
          <c:w val="0.41883188308243102"/>
          <c:h val="0.17441580961249231"/>
        </c:manualLayout>
      </c:layout>
      <c:overlay val="0"/>
      <c:txPr>
        <a:bodyPr/>
        <a:lstStyle/>
        <a:p>
          <a:pPr>
            <a:defRPr sz="1050" b="1"/>
          </a:pPr>
          <a:endParaRPr lang="en-DK"/>
        </a:p>
      </c:txPr>
    </c:legend>
    <c:plotVisOnly val="1"/>
    <c:dispBlanksAs val="gap"/>
    <c:showDLblsOverMax val="0"/>
  </c:chart>
  <c:spPr>
    <a:ln>
      <a:noFill/>
    </a:ln>
  </c:spPr>
  <c:txPr>
    <a:bodyPr/>
    <a:lstStyle/>
    <a:p>
      <a:pPr>
        <a:defRPr sz="700">
          <a:latin typeface="Verdana" panose="020B0604030504040204" pitchFamily="34" charset="0"/>
          <a:ea typeface="Verdana" panose="020B0604030504040204" pitchFamily="34" charset="0"/>
          <a:cs typeface="Verdana" panose="020B0604030504040204" pitchFamily="34" charset="0"/>
        </a:defRPr>
      </a:pPr>
      <a:endParaRPr lang="en-DK"/>
    </a:p>
  </c:txPr>
  <c:externalData r:id="rId1">
    <c:autoUpdate val="0"/>
  </c:externalData>
  <c:userShapes r:id="rId2"/>
</c:chartSpace>
</file>

<file path=ppt/charts/chart2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/>
      <c:lineChart>
        <c:grouping val="standard"/>
        <c:varyColors val="0"/>
        <c:ser>
          <c:idx val="0"/>
          <c:order val="0"/>
          <c:spPr>
            <a:ln w="38100" cap="rnd">
              <a:solidFill>
                <a:schemeClr val="accent1"/>
              </a:solidFill>
              <a:round/>
            </a:ln>
            <a:effectLst/>
          </c:spPr>
          <c:marker>
            <c:symbol val="circle"/>
            <c:size val="5"/>
            <c:spPr>
              <a:solidFill>
                <a:schemeClr val="accent1"/>
              </a:solidFill>
              <a:ln w="38100">
                <a:solidFill>
                  <a:schemeClr val="accent1"/>
                </a:solidFill>
              </a:ln>
              <a:effectLst/>
            </c:spPr>
          </c:marker>
          <c:cat>
            <c:numRef>
              <c:f>'Table 1'!$D$5:$AC$5</c:f>
              <c:numCache>
                <c:formatCode>General</c:formatCode>
                <c:ptCount val="26"/>
                <c:pt idx="0">
                  <c:v>2005</c:v>
                </c:pt>
                <c:pt idx="1">
                  <c:v>2006</c:v>
                </c:pt>
                <c:pt idx="2">
                  <c:v>2007</c:v>
                </c:pt>
                <c:pt idx="3">
                  <c:v>2008</c:v>
                </c:pt>
                <c:pt idx="4">
                  <c:v>2009</c:v>
                </c:pt>
                <c:pt idx="5">
                  <c:v>2010</c:v>
                </c:pt>
                <c:pt idx="6">
                  <c:v>2011</c:v>
                </c:pt>
                <c:pt idx="7">
                  <c:v>2012</c:v>
                </c:pt>
                <c:pt idx="8">
                  <c:v>2013</c:v>
                </c:pt>
                <c:pt idx="9">
                  <c:v>2014</c:v>
                </c:pt>
                <c:pt idx="10">
                  <c:v>2015</c:v>
                </c:pt>
                <c:pt idx="11">
                  <c:v>2016</c:v>
                </c:pt>
                <c:pt idx="12">
                  <c:v>2017</c:v>
                </c:pt>
                <c:pt idx="13">
                  <c:v>2018</c:v>
                </c:pt>
                <c:pt idx="14">
                  <c:v>2019</c:v>
                </c:pt>
                <c:pt idx="15">
                  <c:v>2020</c:v>
                </c:pt>
                <c:pt idx="16">
                  <c:v>2021</c:v>
                </c:pt>
                <c:pt idx="17">
                  <c:v>2022</c:v>
                </c:pt>
                <c:pt idx="18">
                  <c:v>2023</c:v>
                </c:pt>
                <c:pt idx="19">
                  <c:v>2024</c:v>
                </c:pt>
                <c:pt idx="20">
                  <c:v>2025</c:v>
                </c:pt>
                <c:pt idx="21">
                  <c:v>2026</c:v>
                </c:pt>
                <c:pt idx="22">
                  <c:v>2027</c:v>
                </c:pt>
                <c:pt idx="23">
                  <c:v>2028</c:v>
                </c:pt>
                <c:pt idx="24">
                  <c:v>2029</c:v>
                </c:pt>
                <c:pt idx="25">
                  <c:v>2030</c:v>
                </c:pt>
              </c:numCache>
            </c:numRef>
          </c:cat>
          <c:val>
            <c:numRef>
              <c:f>'Table 1'!$D$6:$AC$6</c:f>
              <c:numCache>
                <c:formatCode>#,##0.0_i</c:formatCode>
                <c:ptCount val="26"/>
                <c:pt idx="0">
                  <c:v>10.181582296745823</c:v>
                </c:pt>
                <c:pt idx="1">
                  <c:v>10.778381325086295</c:v>
                </c:pt>
                <c:pt idx="2">
                  <c:v>11.748671233512004</c:v>
                </c:pt>
                <c:pt idx="3">
                  <c:v>12.551782631986812</c:v>
                </c:pt>
                <c:pt idx="4">
                  <c:v>13.850348292822122</c:v>
                </c:pt>
                <c:pt idx="5">
                  <c:v>14.405324409663137</c:v>
                </c:pt>
                <c:pt idx="6">
                  <c:v>14.54664113396816</c:v>
                </c:pt>
                <c:pt idx="7">
                  <c:v>16.002161842009968</c:v>
                </c:pt>
                <c:pt idx="8">
                  <c:v>16.659094386298971</c:v>
                </c:pt>
                <c:pt idx="9">
                  <c:v>17.415867285097466</c:v>
                </c:pt>
                <c:pt idx="10">
                  <c:v>17.819696177206406</c:v>
                </c:pt>
                <c:pt idx="11">
                  <c:v>17.978481079540792</c:v>
                </c:pt>
                <c:pt idx="12">
                  <c:v>18.41128554010659</c:v>
                </c:pt>
                <c:pt idx="13">
                  <c:v>19.096096882000406</c:v>
                </c:pt>
                <c:pt idx="14">
                  <c:v>19.887039730536639</c:v>
                </c:pt>
                <c:pt idx="15">
                  <c:v>22.037648121408377</c:v>
                </c:pt>
                <c:pt idx="16">
                  <c:v>21.773973083817129</c:v>
                </c:pt>
                <c:pt idx="17" formatCode="General">
                  <c:v>22.5</c:v>
                </c:pt>
                <c:pt idx="25" formatCode="General">
                  <c:v>42.5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0-C373-4D68-AEFE-0BD91C1DC9F8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marker val="1"/>
        <c:smooth val="0"/>
        <c:axId val="1217519392"/>
        <c:axId val="1217524384"/>
      </c:lineChart>
      <c:catAx>
        <c:axId val="1217519392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DK"/>
          </a:p>
        </c:txPr>
        <c:crossAx val="1217524384"/>
        <c:crosses val="autoZero"/>
        <c:auto val="1"/>
        <c:lblAlgn val="ctr"/>
        <c:lblOffset val="100"/>
        <c:tickLblSkip val="5"/>
        <c:noMultiLvlLbl val="0"/>
      </c:catAx>
      <c:valAx>
        <c:axId val="1217524384"/>
        <c:scaling>
          <c:orientation val="minMax"/>
        </c:scaling>
        <c:delete val="0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numFmt formatCode="#,##0.0_i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DK"/>
          </a:p>
        </c:txPr>
        <c:crossAx val="1217519392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en-DK"/>
    </a:p>
  </c:txPr>
  <c:externalData r:id="rId3">
    <c:autoUpdate val="0"/>
  </c:externalData>
</c:chartSpace>
</file>

<file path=ppt/charts/chart3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>
        <c:manualLayout>
          <c:layoutTarget val="inner"/>
          <c:xMode val="edge"/>
          <c:yMode val="edge"/>
          <c:x val="0.19223815090576254"/>
          <c:y val="3.086885443659727E-2"/>
          <c:w val="0.73992238432427981"/>
          <c:h val="0.87724890944818246"/>
        </c:manualLayout>
      </c:layout>
      <c:lineChart>
        <c:grouping val="standard"/>
        <c:varyColors val="0"/>
        <c:ser>
          <c:idx val="0"/>
          <c:order val="0"/>
          <c:spPr>
            <a:ln w="38100" cap="rnd">
              <a:solidFill>
                <a:schemeClr val="accent1"/>
              </a:solidFill>
              <a:round/>
            </a:ln>
            <a:effectLst/>
          </c:spPr>
          <c:marker>
            <c:symbol val="circle"/>
            <c:size val="5"/>
            <c:spPr>
              <a:solidFill>
                <a:schemeClr val="accent1"/>
              </a:solidFill>
              <a:ln w="38100">
                <a:solidFill>
                  <a:schemeClr val="accent1"/>
                </a:solidFill>
              </a:ln>
              <a:effectLst/>
            </c:spPr>
          </c:marker>
          <c:cat>
            <c:strRef>
              <c:f>'Sheet 2'!$Q$9:$AP$9</c:f>
              <c:strCache>
                <c:ptCount val="26"/>
                <c:pt idx="0">
                  <c:v>2005</c:v>
                </c:pt>
                <c:pt idx="1">
                  <c:v>2006</c:v>
                </c:pt>
                <c:pt idx="2">
                  <c:v>2007</c:v>
                </c:pt>
                <c:pt idx="3">
                  <c:v>2008</c:v>
                </c:pt>
                <c:pt idx="4">
                  <c:v>2009</c:v>
                </c:pt>
                <c:pt idx="5">
                  <c:v>2010</c:v>
                </c:pt>
                <c:pt idx="6">
                  <c:v>2011</c:v>
                </c:pt>
                <c:pt idx="7">
                  <c:v>2012</c:v>
                </c:pt>
                <c:pt idx="8">
                  <c:v>2013</c:v>
                </c:pt>
                <c:pt idx="9">
                  <c:v>2014</c:v>
                </c:pt>
                <c:pt idx="10">
                  <c:v>2015</c:v>
                </c:pt>
                <c:pt idx="11">
                  <c:v>2016</c:v>
                </c:pt>
                <c:pt idx="12">
                  <c:v>2017</c:v>
                </c:pt>
                <c:pt idx="13">
                  <c:v>2018</c:v>
                </c:pt>
                <c:pt idx="14">
                  <c:v>2019</c:v>
                </c:pt>
                <c:pt idx="15">
                  <c:v>2020</c:v>
                </c:pt>
                <c:pt idx="16">
                  <c:v>2021</c:v>
                </c:pt>
                <c:pt idx="20">
                  <c:v>2025</c:v>
                </c:pt>
                <c:pt idx="25">
                  <c:v>2030</c:v>
                </c:pt>
              </c:strCache>
            </c:strRef>
          </c:cat>
          <c:val>
            <c:numRef>
              <c:f>'Sheet 2'!$Q$11:$AP$11</c:f>
              <c:numCache>
                <c:formatCode>#,##0.##########</c:formatCode>
                <c:ptCount val="26"/>
                <c:pt idx="0">
                  <c:v>1041.25</c:v>
                </c:pt>
                <c:pt idx="1">
                  <c:v>1045.8499999999999</c:v>
                </c:pt>
                <c:pt idx="2" formatCode="#,##0.00">
                  <c:v>1028.5</c:v>
                </c:pt>
                <c:pt idx="3" formatCode="#,##0.00">
                  <c:v>1036.7</c:v>
                </c:pt>
                <c:pt idx="4">
                  <c:v>980.82</c:v>
                </c:pt>
                <c:pt idx="5" formatCode="#,##0.00">
                  <c:v>1024.5</c:v>
                </c:pt>
                <c:pt idx="6" formatCode="#,##0.00">
                  <c:v>984.6</c:v>
                </c:pt>
                <c:pt idx="7">
                  <c:v>982.56</c:v>
                </c:pt>
                <c:pt idx="8">
                  <c:v>980.35</c:v>
                </c:pt>
                <c:pt idx="9">
                  <c:v>938.79</c:v>
                </c:pt>
                <c:pt idx="10">
                  <c:v>957.88</c:v>
                </c:pt>
                <c:pt idx="11" formatCode="#,##0.00">
                  <c:v>976.9</c:v>
                </c:pt>
                <c:pt idx="12">
                  <c:v>989.02</c:v>
                </c:pt>
                <c:pt idx="13">
                  <c:v>991.58</c:v>
                </c:pt>
                <c:pt idx="14">
                  <c:v>985.97</c:v>
                </c:pt>
                <c:pt idx="15">
                  <c:v>905.91</c:v>
                </c:pt>
                <c:pt idx="16">
                  <c:v>967.91</c:v>
                </c:pt>
                <c:pt idx="17">
                  <c:v>954</c:v>
                </c:pt>
                <c:pt idx="25" formatCode="General">
                  <c:v>763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0-13C6-4DF8-81A0-B7900B73B88A}"/>
            </c:ext>
          </c:extLst>
        </c:ser>
        <c:ser>
          <c:idx val="1"/>
          <c:order val="1"/>
          <c:spPr>
            <a:ln w="28575" cap="rnd">
              <a:solidFill>
                <a:schemeClr val="accent2"/>
              </a:solidFill>
              <a:round/>
            </a:ln>
            <a:effectLst/>
          </c:spPr>
          <c:marker>
            <c:symbol val="circle"/>
            <c:size val="5"/>
            <c:spPr>
              <a:solidFill>
                <a:schemeClr val="accent2"/>
              </a:solidFill>
              <a:ln w="9525">
                <a:solidFill>
                  <a:schemeClr val="accent2"/>
                </a:solidFill>
              </a:ln>
              <a:effectLst/>
            </c:spPr>
          </c:marker>
          <c:cat>
            <c:strRef>
              <c:f>'Sheet 2'!$Q$9:$AP$9</c:f>
              <c:strCache>
                <c:ptCount val="26"/>
                <c:pt idx="0">
                  <c:v>2005</c:v>
                </c:pt>
                <c:pt idx="1">
                  <c:v>2006</c:v>
                </c:pt>
                <c:pt idx="2">
                  <c:v>2007</c:v>
                </c:pt>
                <c:pt idx="3">
                  <c:v>2008</c:v>
                </c:pt>
                <c:pt idx="4">
                  <c:v>2009</c:v>
                </c:pt>
                <c:pt idx="5">
                  <c:v>2010</c:v>
                </c:pt>
                <c:pt idx="6">
                  <c:v>2011</c:v>
                </c:pt>
                <c:pt idx="7">
                  <c:v>2012</c:v>
                </c:pt>
                <c:pt idx="8">
                  <c:v>2013</c:v>
                </c:pt>
                <c:pt idx="9">
                  <c:v>2014</c:v>
                </c:pt>
                <c:pt idx="10">
                  <c:v>2015</c:v>
                </c:pt>
                <c:pt idx="11">
                  <c:v>2016</c:v>
                </c:pt>
                <c:pt idx="12">
                  <c:v>2017</c:v>
                </c:pt>
                <c:pt idx="13">
                  <c:v>2018</c:v>
                </c:pt>
                <c:pt idx="14">
                  <c:v>2019</c:v>
                </c:pt>
                <c:pt idx="15">
                  <c:v>2020</c:v>
                </c:pt>
                <c:pt idx="16">
                  <c:v>2021</c:v>
                </c:pt>
                <c:pt idx="20">
                  <c:v>2025</c:v>
                </c:pt>
                <c:pt idx="25">
                  <c:v>2030</c:v>
                </c:pt>
              </c:strCache>
            </c:strRef>
          </c:cat>
          <c:val>
            <c:numRef>
              <c:f>'Sheet 2'!$Q$12:$AP$12</c:f>
              <c:numCache>
                <c:formatCode>General</c:formatCode>
                <c:ptCount val="26"/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1-13C6-4DF8-81A0-B7900B73B88A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marker val="1"/>
        <c:smooth val="0"/>
        <c:axId val="122665712"/>
        <c:axId val="122675696"/>
      </c:lineChart>
      <c:catAx>
        <c:axId val="122665712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DK"/>
          </a:p>
        </c:txPr>
        <c:crossAx val="122675696"/>
        <c:crosses val="autoZero"/>
        <c:auto val="1"/>
        <c:lblAlgn val="ctr"/>
        <c:lblOffset val="100"/>
        <c:tickLblSkip val="5"/>
        <c:tickMarkSkip val="5"/>
        <c:noMultiLvlLbl val="0"/>
      </c:catAx>
      <c:valAx>
        <c:axId val="122675696"/>
        <c:scaling>
          <c:orientation val="minMax"/>
          <c:min val="650"/>
        </c:scaling>
        <c:delete val="0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numFmt formatCode="#,##0.##########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DK"/>
          </a:p>
        </c:txPr>
        <c:crossAx val="122665712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en-DK"/>
    </a:p>
  </c:txPr>
  <c:externalData r:id="rId3">
    <c:autoUpdate val="0"/>
  </c:externalData>
</c:chartSpace>
</file>

<file path=ppt/charts/chart4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/>
      <c:lineChart>
        <c:grouping val="standard"/>
        <c:varyColors val="0"/>
        <c:ser>
          <c:idx val="0"/>
          <c:order val="0"/>
          <c:spPr>
            <a:ln w="38100" cap="rnd">
              <a:solidFill>
                <a:schemeClr val="accent1"/>
              </a:solidFill>
              <a:round/>
            </a:ln>
            <a:effectLst/>
          </c:spPr>
          <c:marker>
            <c:symbol val="circle"/>
            <c:size val="5"/>
            <c:spPr>
              <a:solidFill>
                <a:schemeClr val="accent1"/>
              </a:solidFill>
              <a:ln w="38100">
                <a:solidFill>
                  <a:schemeClr val="accent1"/>
                </a:solidFill>
              </a:ln>
              <a:effectLst/>
            </c:spPr>
          </c:marker>
          <c:cat>
            <c:strRef>
              <c:f>'Sheet 1'!$T$1:$AS$1</c:f>
              <c:strCache>
                <c:ptCount val="18"/>
                <c:pt idx="0">
                  <c:v>2005</c:v>
                </c:pt>
                <c:pt idx="1">
                  <c:v>2006</c:v>
                </c:pt>
                <c:pt idx="2">
                  <c:v>2007</c:v>
                </c:pt>
                <c:pt idx="3">
                  <c:v>2008</c:v>
                </c:pt>
                <c:pt idx="4">
                  <c:v>2009</c:v>
                </c:pt>
                <c:pt idx="5">
                  <c:v>2010</c:v>
                </c:pt>
                <c:pt idx="6">
                  <c:v>2011</c:v>
                </c:pt>
                <c:pt idx="7">
                  <c:v>2012</c:v>
                </c:pt>
                <c:pt idx="8">
                  <c:v>2013</c:v>
                </c:pt>
                <c:pt idx="9">
                  <c:v>2014</c:v>
                </c:pt>
                <c:pt idx="10">
                  <c:v>2015</c:v>
                </c:pt>
                <c:pt idx="11">
                  <c:v>2016</c:v>
                </c:pt>
                <c:pt idx="12">
                  <c:v>2017</c:v>
                </c:pt>
                <c:pt idx="13">
                  <c:v>2018</c:v>
                </c:pt>
                <c:pt idx="14">
                  <c:v>2019</c:v>
                </c:pt>
                <c:pt idx="15">
                  <c:v>2020</c:v>
                </c:pt>
                <c:pt idx="16">
                  <c:v>2021</c:v>
                </c:pt>
                <c:pt idx="17">
                  <c:v>2022</c:v>
                </c:pt>
              </c:strCache>
            </c:strRef>
          </c:cat>
          <c:val>
            <c:numRef>
              <c:f>'Sheet 1'!$T$2:$AS$2</c:f>
              <c:numCache>
                <c:formatCode>#,##0</c:formatCode>
                <c:ptCount val="26"/>
                <c:pt idx="0">
                  <c:v>-342109.47613129107</c:v>
                </c:pt>
                <c:pt idx="1">
                  <c:v>-351296.38360007002</c:v>
                </c:pt>
                <c:pt idx="2">
                  <c:v>-300617.28649736149</c:v>
                </c:pt>
                <c:pt idx="3">
                  <c:v>-344262.77168343693</c:v>
                </c:pt>
                <c:pt idx="4">
                  <c:v>-347022.32862364396</c:v>
                </c:pt>
                <c:pt idx="5">
                  <c:v>-352590.1909498173</c:v>
                </c:pt>
                <c:pt idx="6">
                  <c:v>-347273.80043837766</c:v>
                </c:pt>
                <c:pt idx="7">
                  <c:v>-342633.59898826835</c:v>
                </c:pt>
                <c:pt idx="8">
                  <c:v>-342604.90517123241</c:v>
                </c:pt>
                <c:pt idx="9">
                  <c:v>-327802.72088059952</c:v>
                </c:pt>
                <c:pt idx="10">
                  <c:v>-322423.83901204815</c:v>
                </c:pt>
                <c:pt idx="11">
                  <c:v>-318486.52483153617</c:v>
                </c:pt>
                <c:pt idx="12">
                  <c:v>-249795.89118034282</c:v>
                </c:pt>
                <c:pt idx="13">
                  <c:v>-257789.04072107578</c:v>
                </c:pt>
                <c:pt idx="14">
                  <c:v>-247317.62364121841</c:v>
                </c:pt>
                <c:pt idx="15">
                  <c:v>-241038.05792704638</c:v>
                </c:pt>
                <c:pt idx="16">
                  <c:v>-229984.66641727221</c:v>
                </c:pt>
                <c:pt idx="17">
                  <c:v>-240000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0-EBB4-4655-8E79-5C43E1648F0D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marker val="1"/>
        <c:smooth val="0"/>
        <c:axId val="122661136"/>
        <c:axId val="122661968"/>
      </c:lineChart>
      <c:catAx>
        <c:axId val="122661136"/>
        <c:scaling>
          <c:orientation val="minMax"/>
        </c:scaling>
        <c:delete val="1"/>
        <c:axPos val="b"/>
        <c:numFmt formatCode="General" sourceLinked="1"/>
        <c:majorTickMark val="none"/>
        <c:minorTickMark val="none"/>
        <c:tickLblPos val="nextTo"/>
        <c:crossAx val="122661968"/>
        <c:crosses val="autoZero"/>
        <c:auto val="1"/>
        <c:lblAlgn val="ctr"/>
        <c:lblOffset val="100"/>
        <c:tickLblSkip val="5"/>
        <c:noMultiLvlLbl val="0"/>
      </c:catAx>
      <c:valAx>
        <c:axId val="122661968"/>
        <c:scaling>
          <c:orientation val="minMax"/>
        </c:scaling>
        <c:delete val="0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numFmt formatCode="#,##0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DK"/>
          </a:p>
        </c:txPr>
        <c:crossAx val="122661136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en-DK"/>
    </a:p>
  </c:txPr>
  <c:externalData r:id="rId3">
    <c:autoUpdate val="0"/>
  </c:externalData>
</c:chartSpace>
</file>

<file path=ppt/charts/colors1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2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3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style1.xml><?xml version="1.0" encoding="utf-8"?>
<cs:chartStyle xmlns:cs="http://schemas.microsoft.com/office/drawing/2012/chartStyle" xmlns:a="http://schemas.openxmlformats.org/drawingml/2006/main" id="332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2.xml><?xml version="1.0" encoding="utf-8"?>
<cs:chartStyle xmlns:cs="http://schemas.microsoft.com/office/drawing/2012/chartStyle" xmlns:a="http://schemas.openxmlformats.org/drawingml/2006/main" id="227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  <cs:spPr>
      <a:solidFill>
        <a:schemeClr val="phClr"/>
      </a:solidFill>
    </cs:spPr>
  </cs:dataPoint>
  <cs:dataPoint3D>
    <cs:lnRef idx="0"/>
    <cs:fillRef idx="1">
      <cs:styleClr val="auto"/>
    </cs:fillRef>
    <cs:effectRef idx="0"/>
    <cs:fontRef idx="minor">
      <a:schemeClr val="tx1"/>
    </cs:fontRef>
    <cs:spPr>
      <a:solidFill>
        <a:schemeClr val="phClr"/>
      </a:solidFill>
    </cs:spPr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solidFill>
        <a:schemeClr val="phClr"/>
      </a:solidFill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3.xml><?xml version="1.0" encoding="utf-8"?>
<cs:chartStyle xmlns:cs="http://schemas.microsoft.com/office/drawing/2012/chartStyle" xmlns:a="http://schemas.openxmlformats.org/drawingml/2006/main" id="332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drawings/drawing1.xml><?xml version="1.0" encoding="utf-8"?>
<c:userShapes xmlns:c="http://schemas.openxmlformats.org/drawingml/2006/chart">
  <cdr:relSizeAnchor xmlns:cdr="http://schemas.openxmlformats.org/drawingml/2006/chartDrawing">
    <cdr:from>
      <cdr:x>0.42222</cdr:x>
      <cdr:y>0.20457</cdr:y>
    </cdr:from>
    <cdr:to>
      <cdr:x>0.57777</cdr:x>
      <cdr:y>0.26435</cdr:y>
    </cdr:to>
    <cdr:sp macro="" textlink="">
      <cdr:nvSpPr>
        <cdr:cNvPr id="6" name="TextBox 5">
          <a:extLst xmlns:a="http://schemas.openxmlformats.org/drawingml/2006/main">
            <a:ext uri="{FF2B5EF4-FFF2-40B4-BE49-F238E27FC236}">
              <a16:creationId xmlns:a16="http://schemas.microsoft.com/office/drawing/2014/main" id="{23F43CEC-1786-4BE0-A669-65BF565C4172}"/>
            </a:ext>
          </a:extLst>
        </cdr:cNvPr>
        <cdr:cNvSpPr txBox="1"/>
      </cdr:nvSpPr>
      <cdr:spPr>
        <a:xfrm xmlns:a="http://schemas.openxmlformats.org/drawingml/2006/main">
          <a:off x="4375207" y="1030641"/>
          <a:ext cx="1611869" cy="301171"/>
        </a:xfrm>
        <a:prstGeom xmlns:a="http://schemas.openxmlformats.org/drawingml/2006/main" prst="rect">
          <a:avLst/>
        </a:prstGeom>
      </cdr:spPr>
      <cdr:txBody>
        <a:bodyPr xmlns:a="http://schemas.openxmlformats.org/drawingml/2006/main" vertOverflow="clip" wrap="square" rtlCol="0"/>
        <a:lstStyle xmlns:a="http://schemas.openxmlformats.org/drawingml/2006/main"/>
        <a:p xmlns:a="http://schemas.openxmlformats.org/drawingml/2006/main">
          <a:r>
            <a:rPr lang="en-GB" sz="1600" b="1" dirty="0">
              <a:solidFill>
                <a:srgbClr val="316300"/>
              </a:solidFill>
              <a:latin typeface="Calibri" panose="020F0502020204030204" pitchFamily="34" charset="0"/>
              <a:ea typeface="Verdana" panose="020B0604030504040204" pitchFamily="34" charset="0"/>
              <a:cs typeface="Calibri" panose="020F0502020204030204" pitchFamily="34" charset="0"/>
            </a:rPr>
            <a:t>2020 target </a:t>
          </a:r>
        </a:p>
      </cdr:txBody>
    </cdr:sp>
  </cdr:relSizeAnchor>
  <cdr:relSizeAnchor xmlns:cdr="http://schemas.openxmlformats.org/drawingml/2006/chartDrawing">
    <cdr:from>
      <cdr:x>0.54324</cdr:x>
      <cdr:y>0.53669</cdr:y>
    </cdr:from>
    <cdr:to>
      <cdr:x>0.69237</cdr:x>
      <cdr:y>0.60868</cdr:y>
    </cdr:to>
    <cdr:sp macro="" textlink="">
      <cdr:nvSpPr>
        <cdr:cNvPr id="10" name="TextBox 1">
          <a:extLst xmlns:a="http://schemas.openxmlformats.org/drawingml/2006/main">
            <a:ext uri="{FF2B5EF4-FFF2-40B4-BE49-F238E27FC236}">
              <a16:creationId xmlns:a16="http://schemas.microsoft.com/office/drawing/2014/main" id="{7A101863-9FEA-4D18-A511-13AB63365281}"/>
            </a:ext>
          </a:extLst>
        </cdr:cNvPr>
        <cdr:cNvSpPr txBox="1"/>
      </cdr:nvSpPr>
      <cdr:spPr>
        <a:xfrm xmlns:a="http://schemas.openxmlformats.org/drawingml/2006/main">
          <a:off x="5629273" y="2703843"/>
          <a:ext cx="1545343" cy="362685"/>
        </a:xfrm>
        <a:prstGeom xmlns:a="http://schemas.openxmlformats.org/drawingml/2006/main" prst="rect">
          <a:avLst/>
        </a:prstGeom>
      </cdr:spPr>
      <cdr:txBody>
        <a:bodyPr xmlns:a="http://schemas.openxmlformats.org/drawingml/2006/main" wrap="square" rtlCol="0"/>
        <a:lstStyle xmlns:a="http://schemas.openxmlformats.org/drawingml/2006/main">
          <a:lvl1pPr marL="0" indent="0">
            <a:defRPr sz="1100">
              <a:latin typeface="+mn-lt"/>
              <a:ea typeface="+mn-ea"/>
              <a:cs typeface="+mn-cs"/>
            </a:defRPr>
          </a:lvl1pPr>
          <a:lvl2pPr marL="457200" indent="0">
            <a:defRPr sz="1100">
              <a:latin typeface="+mn-lt"/>
              <a:ea typeface="+mn-ea"/>
              <a:cs typeface="+mn-cs"/>
            </a:defRPr>
          </a:lvl2pPr>
          <a:lvl3pPr marL="914400" indent="0">
            <a:defRPr sz="1100">
              <a:latin typeface="+mn-lt"/>
              <a:ea typeface="+mn-ea"/>
              <a:cs typeface="+mn-cs"/>
            </a:defRPr>
          </a:lvl3pPr>
          <a:lvl4pPr marL="1371600" indent="0">
            <a:defRPr sz="1100">
              <a:latin typeface="+mn-lt"/>
              <a:ea typeface="+mn-ea"/>
              <a:cs typeface="+mn-cs"/>
            </a:defRPr>
          </a:lvl4pPr>
          <a:lvl5pPr marL="1828800" indent="0">
            <a:defRPr sz="1100">
              <a:latin typeface="+mn-lt"/>
              <a:ea typeface="+mn-ea"/>
              <a:cs typeface="+mn-cs"/>
            </a:defRPr>
          </a:lvl5pPr>
          <a:lvl6pPr marL="2286000" indent="0">
            <a:defRPr sz="1100">
              <a:latin typeface="+mn-lt"/>
              <a:ea typeface="+mn-ea"/>
              <a:cs typeface="+mn-cs"/>
            </a:defRPr>
          </a:lvl6pPr>
          <a:lvl7pPr marL="2743200" indent="0">
            <a:defRPr sz="1100">
              <a:latin typeface="+mn-lt"/>
              <a:ea typeface="+mn-ea"/>
              <a:cs typeface="+mn-cs"/>
            </a:defRPr>
          </a:lvl7pPr>
          <a:lvl8pPr marL="3200400" indent="0">
            <a:defRPr sz="1100">
              <a:latin typeface="+mn-lt"/>
              <a:ea typeface="+mn-ea"/>
              <a:cs typeface="+mn-cs"/>
            </a:defRPr>
          </a:lvl8pPr>
          <a:lvl9pPr marL="3657600" indent="0">
            <a:defRPr sz="1100">
              <a:latin typeface="+mn-lt"/>
              <a:ea typeface="+mn-ea"/>
              <a:cs typeface="+mn-cs"/>
            </a:defRPr>
          </a:lvl9pPr>
        </a:lstStyle>
        <a:p xmlns:a="http://schemas.openxmlformats.org/drawingml/2006/main">
          <a:r>
            <a:rPr lang="en-GB" sz="1600" b="1" dirty="0">
              <a:solidFill>
                <a:srgbClr val="C00000"/>
              </a:solidFill>
              <a:latin typeface="Calibri" panose="020F0502020204030204" pitchFamily="34" charset="0"/>
              <a:ea typeface="Verdana" panose="020B0604030504040204" pitchFamily="34" charset="0"/>
              <a:cs typeface="Calibri" panose="020F0502020204030204" pitchFamily="34" charset="0"/>
            </a:rPr>
            <a:t>2030 </a:t>
          </a:r>
          <a:r>
            <a:rPr lang="en-GB" sz="1600" b="1" i="0" u="none" strike="noStrike" kern="1200" baseline="0" dirty="0">
              <a:solidFill>
                <a:srgbClr val="C00000"/>
              </a:solidFill>
              <a:latin typeface="Calibri" panose="020F0502020204030204" pitchFamily="34" charset="0"/>
              <a:ea typeface="Verdana" panose="020B0604030504040204" pitchFamily="34" charset="0"/>
              <a:cs typeface="Calibri" panose="020F0502020204030204" pitchFamily="34" charset="0"/>
            </a:rPr>
            <a:t>target</a:t>
          </a:r>
          <a:r>
            <a:rPr lang="en-GB" sz="1600" b="1" dirty="0">
              <a:solidFill>
                <a:srgbClr val="C00000"/>
              </a:solidFill>
              <a:latin typeface="Calibri" panose="020F0502020204030204" pitchFamily="34" charset="0"/>
              <a:ea typeface="Verdana" panose="020B0604030504040204" pitchFamily="34" charset="0"/>
              <a:cs typeface="Calibri" panose="020F0502020204030204" pitchFamily="34" charset="0"/>
            </a:rPr>
            <a:t> </a:t>
          </a:r>
        </a:p>
      </cdr:txBody>
    </cdr:sp>
  </cdr:relSizeAnchor>
</c:userShape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11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2" y="0"/>
            <a:ext cx="4275402" cy="337958"/>
          </a:xfrm>
          <a:prstGeom prst="rect">
            <a:avLst/>
          </a:prstGeom>
        </p:spPr>
        <p:txBody>
          <a:bodyPr vert="horz" lIns="92143" tIns="46072" rIns="92143" bIns="46072" rtlCol="0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5588630" y="0"/>
            <a:ext cx="4275402" cy="337958"/>
          </a:xfrm>
          <a:prstGeom prst="rect">
            <a:avLst/>
          </a:prstGeom>
        </p:spPr>
        <p:txBody>
          <a:bodyPr vert="horz" lIns="92143" tIns="46072" rIns="92143" bIns="46072" rtlCol="0"/>
          <a:lstStyle>
            <a:lvl1pPr algn="r">
              <a:defRPr sz="1200"/>
            </a:lvl1pPr>
          </a:lstStyle>
          <a:p>
            <a:fld id="{2A3EE131-D7AE-47FD-A14B-A4590389E309}" type="datetimeFigureOut">
              <a:rPr lang="en-GB" smtClean="0"/>
              <a:pPr/>
              <a:t>11/10/2024</a:t>
            </a:fld>
            <a:endParaRPr lang="en-GB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2" y="6397808"/>
            <a:ext cx="4275402" cy="337958"/>
          </a:xfrm>
          <a:prstGeom prst="rect">
            <a:avLst/>
          </a:prstGeom>
        </p:spPr>
        <p:txBody>
          <a:bodyPr vert="horz" lIns="92143" tIns="46072" rIns="92143" bIns="46072" rtlCol="0" anchor="b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5588630" y="6397808"/>
            <a:ext cx="4275402" cy="337958"/>
          </a:xfrm>
          <a:prstGeom prst="rect">
            <a:avLst/>
          </a:prstGeom>
        </p:spPr>
        <p:txBody>
          <a:bodyPr vert="horz" lIns="92143" tIns="46072" rIns="92143" bIns="46072" rtlCol="0" anchor="b"/>
          <a:lstStyle>
            <a:lvl1pPr algn="r">
              <a:defRPr sz="1200"/>
            </a:lvl1pPr>
          </a:lstStyle>
          <a:p>
            <a:fld id="{AE2E2C6C-1A46-49B2-95A1-874E5B60CA1F}" type="slidenum">
              <a:rPr lang="en-GB" smtClean="0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254716869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10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4276478" cy="337166"/>
          </a:xfrm>
          <a:prstGeom prst="rect">
            <a:avLst/>
          </a:prstGeom>
        </p:spPr>
        <p:txBody>
          <a:bodyPr vert="horz" lIns="92143" tIns="46072" rIns="92143" bIns="46072" rtlCol="0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5587534" y="0"/>
            <a:ext cx="4276478" cy="337166"/>
          </a:xfrm>
          <a:prstGeom prst="rect">
            <a:avLst/>
          </a:prstGeom>
        </p:spPr>
        <p:txBody>
          <a:bodyPr vert="horz" lIns="92143" tIns="46072" rIns="92143" bIns="46072" rtlCol="0"/>
          <a:lstStyle>
            <a:lvl1pPr algn="r">
              <a:defRPr sz="1200"/>
            </a:lvl1pPr>
          </a:lstStyle>
          <a:p>
            <a:fld id="{54F6B5D3-2AB1-4063-BA50-FEBA813E0814}" type="datetimeFigureOut">
              <a:rPr lang="en-GB" smtClean="0"/>
              <a:pPr/>
              <a:t>11/10/2024</a:t>
            </a:fld>
            <a:endParaRPr lang="en-GB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2913063" y="841375"/>
            <a:ext cx="4040187" cy="22733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2143" tIns="46072" rIns="92143" bIns="46072" rtlCol="0" anchor="ctr"/>
          <a:lstStyle/>
          <a:p>
            <a:endParaRPr lang="en-GB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986174" y="3241312"/>
            <a:ext cx="7893972" cy="2652078"/>
          </a:xfrm>
          <a:prstGeom prst="rect">
            <a:avLst/>
          </a:prstGeom>
        </p:spPr>
        <p:txBody>
          <a:bodyPr vert="horz" lIns="92143" tIns="46072" rIns="92143" bIns="46072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6398599"/>
            <a:ext cx="4276478" cy="337166"/>
          </a:xfrm>
          <a:prstGeom prst="rect">
            <a:avLst/>
          </a:prstGeom>
        </p:spPr>
        <p:txBody>
          <a:bodyPr vert="horz" lIns="92143" tIns="46072" rIns="92143" bIns="46072" rtlCol="0" anchor="b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5587534" y="6398599"/>
            <a:ext cx="4276478" cy="337166"/>
          </a:xfrm>
          <a:prstGeom prst="rect">
            <a:avLst/>
          </a:prstGeom>
        </p:spPr>
        <p:txBody>
          <a:bodyPr vert="horz" lIns="92143" tIns="46072" rIns="92143" bIns="46072" rtlCol="0" anchor="b"/>
          <a:lstStyle>
            <a:lvl1pPr algn="r">
              <a:defRPr sz="1200"/>
            </a:lvl1pPr>
          </a:lstStyle>
          <a:p>
            <a:fld id="{777201BC-94E4-4101-962D-54511777D224}" type="slidenum">
              <a:rPr lang="en-GB" smtClean="0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24723483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414338" y="1220788"/>
            <a:ext cx="5865812" cy="3298825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defTabSz="907633">
              <a:defRPr/>
            </a:pPr>
            <a:fld id="{777201BC-94E4-4101-962D-54511777D224}" type="slidenum">
              <a:rPr lang="en-GB">
                <a:solidFill>
                  <a:prstClr val="black"/>
                </a:solidFill>
                <a:latin typeface="Calibri"/>
              </a:rPr>
              <a:pPr defTabSz="907633">
                <a:defRPr/>
              </a:pPr>
              <a:t>1</a:t>
            </a:fld>
            <a:endParaRPr lang="en-GB">
              <a:solidFill>
                <a:prstClr val="black"/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772990939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DK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defTabSz="907633">
              <a:defRPr/>
            </a:pPr>
            <a:fld id="{70783294-E9FF-4F24-AF23-19B98F36DF0D}" type="slidenum">
              <a:rPr lang="en-DK">
                <a:solidFill>
                  <a:prstClr val="black"/>
                </a:solidFill>
                <a:latin typeface="Calibri" panose="020F0502020204030204"/>
              </a:rPr>
              <a:pPr defTabSz="907633">
                <a:defRPr/>
              </a:pPr>
              <a:t>5</a:t>
            </a:fld>
            <a:endParaRPr lang="en-DK">
              <a:solidFill>
                <a:prstClr val="black"/>
              </a:solidFill>
              <a:latin typeface="Calibri" panose="020F0502020204030204"/>
            </a:endParaRPr>
          </a:p>
        </p:txBody>
      </p:sp>
    </p:spTree>
    <p:extLst>
      <p:ext uri="{BB962C8B-B14F-4D97-AF65-F5344CB8AC3E}">
        <p14:creationId xmlns:p14="http://schemas.microsoft.com/office/powerpoint/2010/main" val="1171552577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DK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defTabSz="907633">
              <a:defRPr/>
            </a:pPr>
            <a:fld id="{70783294-E9FF-4F24-AF23-19B98F36DF0D}" type="slidenum">
              <a:rPr lang="en-DK">
                <a:solidFill>
                  <a:prstClr val="black"/>
                </a:solidFill>
                <a:latin typeface="Calibri"/>
              </a:rPr>
              <a:pPr defTabSz="907633">
                <a:defRPr/>
              </a:pPr>
              <a:t>6</a:t>
            </a:fld>
            <a:endParaRPr lang="en-DK">
              <a:solidFill>
                <a:prstClr val="black"/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061073146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DK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77201BC-94E4-4101-962D-54511777D224}" type="slidenum">
              <a:rPr lang="en-GB" smtClean="0"/>
              <a:pPr/>
              <a:t>7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850500172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DK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defTabSz="907633">
              <a:defRPr/>
            </a:pPr>
            <a:fld id="{DFB91A2D-7A81-DF40-9E14-FD6196E97143}" type="slidenum">
              <a:rPr lang="en-DK">
                <a:solidFill>
                  <a:prstClr val="black"/>
                </a:solidFill>
                <a:latin typeface="Calibri" panose="020F0502020204030204"/>
              </a:rPr>
              <a:pPr defTabSz="907633">
                <a:defRPr/>
              </a:pPr>
              <a:t>8</a:t>
            </a:fld>
            <a:endParaRPr lang="en-DK">
              <a:solidFill>
                <a:prstClr val="black"/>
              </a:solidFill>
              <a:latin typeface="Calibri" panose="020F0502020204030204"/>
            </a:endParaRPr>
          </a:p>
        </p:txBody>
      </p:sp>
    </p:spTree>
    <p:extLst>
      <p:ext uri="{BB962C8B-B14F-4D97-AF65-F5344CB8AC3E}">
        <p14:creationId xmlns:p14="http://schemas.microsoft.com/office/powerpoint/2010/main" val="1897652874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rtl="0"/>
            <a:endParaRPr lang="en-DK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77201BC-94E4-4101-962D-54511777D224}" type="slidenum">
              <a:rPr lang="en-GB" smtClean="0"/>
              <a:pPr/>
              <a:t>9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26872054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DK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defTabSz="907633">
              <a:defRPr/>
            </a:pPr>
            <a:fld id="{70783294-E9FF-4F24-AF23-19B98F36DF0D}" type="slidenum">
              <a:rPr lang="en-DK">
                <a:solidFill>
                  <a:prstClr val="black"/>
                </a:solidFill>
                <a:latin typeface="Calibri" panose="020F0502020204030204"/>
              </a:rPr>
              <a:pPr defTabSz="907633">
                <a:defRPr/>
              </a:pPr>
              <a:t>10</a:t>
            </a:fld>
            <a:endParaRPr lang="en-DK">
              <a:solidFill>
                <a:prstClr val="black"/>
              </a:solidFill>
              <a:latin typeface="Calibri" panose="020F0502020204030204"/>
            </a:endParaRPr>
          </a:p>
        </p:txBody>
      </p:sp>
    </p:spTree>
    <p:extLst>
      <p:ext uri="{BB962C8B-B14F-4D97-AF65-F5344CB8AC3E}">
        <p14:creationId xmlns:p14="http://schemas.microsoft.com/office/powerpoint/2010/main" val="3919763600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DK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77201BC-94E4-4101-962D-54511777D224}" type="slidenum">
              <a:rPr lang="en-GB" smtClean="0"/>
              <a:pPr/>
              <a:t>11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51656614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DK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77201BC-94E4-4101-962D-54511777D224}" type="slidenum">
              <a:rPr lang="en-GB" smtClean="0"/>
              <a:pPr/>
              <a:t>13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585839245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DK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defTabSz="907633">
              <a:defRPr/>
            </a:pPr>
            <a:fld id="{70783294-E9FF-4F24-AF23-19B98F36DF0D}" type="slidenum">
              <a:rPr lang="en-DK">
                <a:solidFill>
                  <a:prstClr val="black"/>
                </a:solidFill>
                <a:latin typeface="Calibri"/>
              </a:rPr>
              <a:pPr defTabSz="907633">
                <a:defRPr/>
              </a:pPr>
              <a:t>14</a:t>
            </a:fld>
            <a:endParaRPr lang="en-DK">
              <a:solidFill>
                <a:prstClr val="black"/>
              </a:solidFill>
              <a:latin typeface="Calibri"/>
            </a:endParaRPr>
          </a:p>
        </p:txBody>
      </p:sp>
      <p:sp>
        <p:nvSpPr>
          <p:cNvPr id="5" name="Header Placeholder 4">
            <a:extLst>
              <a:ext uri="{FF2B5EF4-FFF2-40B4-BE49-F238E27FC236}">
                <a16:creationId xmlns:a16="http://schemas.microsoft.com/office/drawing/2014/main" id="{4D4509B8-2680-6BDD-AE39-08FDB6232A43}"/>
              </a:ext>
            </a:extLst>
          </p:cNvPr>
          <p:cNvSpPr>
            <a:spLocks noGrp="1"/>
          </p:cNvSpPr>
          <p:nvPr>
            <p:ph type="hdr" sz="quarter"/>
          </p:nvPr>
        </p:nvSpPr>
        <p:spPr/>
        <p:txBody>
          <a:bodyPr/>
          <a:lstStyle/>
          <a:p>
            <a:pPr defTabSz="907633">
              <a:defRPr/>
            </a:pPr>
            <a:r>
              <a:rPr lang="en-GB">
                <a:solidFill>
                  <a:prstClr val="black"/>
                </a:solidFill>
                <a:latin typeface="Calibri"/>
              </a:rPr>
              <a:t>European Environment Agency (EEA)</a:t>
            </a:r>
            <a:endParaRPr lang="en-DK">
              <a:solidFill>
                <a:prstClr val="black"/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240869472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DK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defTabSz="907633">
              <a:defRPr/>
            </a:pPr>
            <a:fld id="{00000000-1234-1234-1234-123412341234}" type="slidenum">
              <a:rPr lang="en-US">
                <a:solidFill>
                  <a:prstClr val="black"/>
                </a:solidFill>
                <a:latin typeface="Calibri"/>
                <a:ea typeface="Calibri"/>
                <a:cs typeface="Calibri"/>
                <a:sym typeface="Calibri"/>
              </a:rPr>
              <a:pPr defTabSz="907633">
                <a:defRPr/>
              </a:pPr>
              <a:t>15</a:t>
            </a:fld>
            <a:endParaRPr lang="en-US">
              <a:solidFill>
                <a:prstClr val="black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72222590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107000"/>
              </a:lnSpc>
              <a:spcAft>
                <a:spcPts val="794"/>
              </a:spcAft>
            </a:pPr>
            <a:endParaRPr lang="en-DK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defTabSz="907633">
              <a:defRPr/>
            </a:pPr>
            <a:fld id="{4EA89F28-689F-514A-AE2A-2919CEE3B752}" type="slidenum">
              <a:rPr lang="en-DK">
                <a:solidFill>
                  <a:prstClr val="black"/>
                </a:solidFill>
                <a:latin typeface="Calibri" panose="020F0502020204030204"/>
              </a:rPr>
              <a:pPr defTabSz="907633">
                <a:defRPr/>
              </a:pPr>
              <a:t>16</a:t>
            </a:fld>
            <a:endParaRPr lang="en-DK">
              <a:solidFill>
                <a:prstClr val="black"/>
              </a:solidFill>
              <a:latin typeface="Calibri" panose="020F0502020204030204"/>
            </a:endParaRPr>
          </a:p>
        </p:txBody>
      </p:sp>
    </p:spTree>
    <p:extLst>
      <p:ext uri="{BB962C8B-B14F-4D97-AF65-F5344CB8AC3E}">
        <p14:creationId xmlns:p14="http://schemas.microsoft.com/office/powerpoint/2010/main" val="817946231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DK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77201BC-94E4-4101-962D-54511777D224}" type="slidenum">
              <a:rPr lang="en-GB" smtClean="0"/>
              <a:pPr/>
              <a:t>17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803590412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414338" y="1220788"/>
            <a:ext cx="5865812" cy="3298825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defTabSz="907633">
              <a:defRPr/>
            </a:pPr>
            <a:fld id="{777201BC-94E4-4101-962D-54511777D224}" type="slidenum">
              <a:rPr lang="en-GB">
                <a:solidFill>
                  <a:prstClr val="black"/>
                </a:solidFill>
                <a:latin typeface="Calibri"/>
              </a:rPr>
              <a:pPr defTabSz="907633">
                <a:defRPr/>
              </a:pPr>
              <a:t>18</a:t>
            </a:fld>
            <a:endParaRPr lang="en-GB">
              <a:solidFill>
                <a:prstClr val="black"/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36322062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2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2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4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5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_rels/slideLayout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3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_rels/slideLayout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Master" Target="../slideMasters/slideMaster9.xml"/></Relationships>
</file>

<file path=ppt/slideLayouts/_rels/slideLayout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9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key message_image_Synthes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sz="quarter" idx="10" hasCustomPrompt="1"/>
          </p:nvPr>
        </p:nvSpPr>
        <p:spPr>
          <a:xfrm>
            <a:off x="459545" y="99061"/>
            <a:ext cx="11418277" cy="58165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3446" b="1">
                <a:solidFill>
                  <a:schemeClr val="bg1"/>
                </a:solidFill>
              </a:defRPr>
            </a:lvl1pPr>
          </a:lstStyle>
          <a:p>
            <a:pPr lvl="0"/>
            <a:r>
              <a:rPr lang="en-US"/>
              <a:t>Slide title goes here</a:t>
            </a:r>
          </a:p>
        </p:txBody>
      </p:sp>
    </p:spTree>
    <p:extLst>
      <p:ext uri="{BB962C8B-B14F-4D97-AF65-F5344CB8AC3E}">
        <p14:creationId xmlns:p14="http://schemas.microsoft.com/office/powerpoint/2010/main" val="281068254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5_key message_image_Synthes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Placeholder 5"/>
          <p:cNvSpPr>
            <a:spLocks noGrp="1"/>
          </p:cNvSpPr>
          <p:nvPr>
            <p:ph type="body" sz="quarter" idx="10" hasCustomPrompt="1"/>
          </p:nvPr>
        </p:nvSpPr>
        <p:spPr>
          <a:xfrm>
            <a:off x="899895" y="0"/>
            <a:ext cx="10353893" cy="531292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4000" b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defRPr>
            </a:lvl1pPr>
          </a:lstStyle>
          <a:p>
            <a:pPr lvl="0"/>
            <a:r>
              <a:rPr lang="en-US"/>
              <a:t>Slide title goes here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1"/>
          </p:nvPr>
        </p:nvSpPr>
        <p:spPr>
          <a:xfrm>
            <a:off x="900113" y="1249363"/>
            <a:ext cx="10353675" cy="4583112"/>
          </a:xfrm>
          <a:prstGeom prst="rect">
            <a:avLst/>
          </a:prstGeom>
        </p:spPr>
        <p:txBody>
          <a:bodyPr/>
          <a:lstStyle>
            <a:lvl1pPr>
              <a:defRPr sz="400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defRPr>
            </a:lvl1pPr>
            <a:lvl2pPr>
              <a:defRPr sz="360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defRPr>
            </a:lvl2pPr>
            <a:lvl3pPr>
              <a:defRPr sz="320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defRPr>
            </a:lvl3pPr>
            <a:lvl4pPr>
              <a:defRPr sz="280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defRPr>
            </a:lvl4pPr>
            <a:lvl5pPr>
              <a:defRPr sz="280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2" hasCustomPrompt="1"/>
          </p:nvPr>
        </p:nvSpPr>
        <p:spPr>
          <a:xfrm>
            <a:off x="900113" y="6165850"/>
            <a:ext cx="3571875" cy="242888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10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defRPr>
            </a:lvl1pPr>
            <a:lvl2pPr marL="562750" indent="0">
              <a:buNone/>
              <a:defRPr/>
            </a:lvl2pPr>
            <a:lvl3pPr marL="1125499" indent="0">
              <a:buNone/>
              <a:defRPr/>
            </a:lvl3pPr>
            <a:lvl4pPr marL="1688249" indent="0">
              <a:buNone/>
              <a:defRPr/>
            </a:lvl4pPr>
            <a:lvl5pPr marL="2251000" indent="0">
              <a:buNone/>
              <a:defRPr/>
            </a:lvl5pPr>
          </a:lstStyle>
          <a:p>
            <a:pPr lvl="0"/>
            <a:r>
              <a:rPr lang="en-US"/>
              <a:t>Source reference for illustration</a:t>
            </a:r>
          </a:p>
        </p:txBody>
      </p:sp>
    </p:spTree>
    <p:extLst>
      <p:ext uri="{BB962C8B-B14F-4D97-AF65-F5344CB8AC3E}">
        <p14:creationId xmlns:p14="http://schemas.microsoft.com/office/powerpoint/2010/main" val="184259157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800">
        <p:circle/>
      </p:transition>
    </mc:Choice>
    <mc:Fallback xmlns="">
      <p:transition spd="slow">
        <p:circle/>
      </p:transition>
    </mc:Fallback>
  </mc:AlternateConten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Logo_H_White.png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378462" y="6262306"/>
            <a:ext cx="2438400" cy="36709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4467118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Custom Layout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677538" y="6300751"/>
            <a:ext cx="2215385" cy="36202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05112681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Custom Layout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934432029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sz="quarter" idx="10" hasCustomPrompt="1"/>
          </p:nvPr>
        </p:nvSpPr>
        <p:spPr>
          <a:xfrm>
            <a:off x="562068" y="390871"/>
            <a:ext cx="3642894" cy="265834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100" b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defRPr>
            </a:lvl1pPr>
          </a:lstStyle>
          <a:p>
            <a:pPr lvl="0"/>
            <a:r>
              <a:rPr lang="en-US"/>
              <a:t>Speaker I Date I Venue</a:t>
            </a:r>
            <a:endParaRPr lang="en-GB"/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 hasCustomPrompt="1"/>
          </p:nvPr>
        </p:nvSpPr>
        <p:spPr>
          <a:xfrm>
            <a:off x="562068" y="914400"/>
            <a:ext cx="11037033" cy="1463040"/>
          </a:xfrm>
          <a:prstGeom prst="rect">
            <a:avLst/>
          </a:prstGeom>
        </p:spPr>
        <p:txBody>
          <a:bodyPr/>
          <a:lstStyle>
            <a:lvl1pPr marL="0" indent="0" algn="r">
              <a:buNone/>
              <a:defRPr sz="4000" b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defRPr>
            </a:lvl1pPr>
            <a:lvl2pPr>
              <a:defRPr>
                <a:solidFill>
                  <a:schemeClr val="bg1"/>
                </a:solidFill>
              </a:defRPr>
            </a:lvl2pPr>
            <a:lvl3pPr>
              <a:defRPr>
                <a:solidFill>
                  <a:schemeClr val="bg1"/>
                </a:solidFill>
              </a:defRPr>
            </a:lvl3pPr>
            <a:lvl4pPr>
              <a:defRPr>
                <a:solidFill>
                  <a:schemeClr val="bg1"/>
                </a:solidFill>
              </a:defRPr>
            </a:lvl4pPr>
            <a:lvl5pPr>
              <a:defRPr>
                <a:solidFill>
                  <a:schemeClr val="bg1"/>
                </a:solidFill>
              </a:defRPr>
            </a:lvl5pPr>
          </a:lstStyle>
          <a:p>
            <a:pPr lvl="0"/>
            <a:r>
              <a:rPr lang="en-US"/>
              <a:t>Presentation title goes here</a:t>
            </a:r>
          </a:p>
          <a:p>
            <a:pPr lvl="0"/>
            <a:r>
              <a:rPr lang="en-US"/>
              <a:t>Max two lines</a:t>
            </a:r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86045279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3" name="Straight Connector 7">
            <a:extLst>
              <a:ext uri="{FF2B5EF4-FFF2-40B4-BE49-F238E27FC236}">
                <a16:creationId xmlns:a16="http://schemas.microsoft.com/office/drawing/2014/main" id="{33E6BE15-809C-50BE-F22A-20351128FA48}"/>
              </a:ext>
            </a:extLst>
          </p:cNvPr>
          <p:cNvCxnSpPr/>
          <p:nvPr userDrawn="1"/>
        </p:nvCxnSpPr>
        <p:spPr>
          <a:xfrm>
            <a:off x="0" y="756000"/>
            <a:ext cx="12192000" cy="24938"/>
          </a:xfrm>
          <a:prstGeom prst="line">
            <a:avLst/>
          </a:prstGeom>
          <a:ln w="114300">
            <a:solidFill>
              <a:srgbClr val="113A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18963651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nk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38075179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70498584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Negative 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>
            <a:extLst>
              <a:ext uri="{FF2B5EF4-FFF2-40B4-BE49-F238E27FC236}">
                <a16:creationId xmlns:a16="http://schemas.microsoft.com/office/drawing/2014/main" id="{4BA9E58F-F0E4-446A-9BDE-731A333E6E3D}"/>
              </a:ext>
            </a:extLst>
          </p:cNvPr>
          <p:cNvSpPr/>
          <p:nvPr userDrawn="1"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4B7F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DK"/>
          </a:p>
        </p:txBody>
      </p:sp>
      <p:pic>
        <p:nvPicPr>
          <p:cNvPr id="5" name="Picture 4" descr="Text&#10;&#10;Description automatically generated">
            <a:extLst>
              <a:ext uri="{FF2B5EF4-FFF2-40B4-BE49-F238E27FC236}">
                <a16:creationId xmlns:a16="http://schemas.microsoft.com/office/drawing/2014/main" id="{211EA8EF-487D-6216-06F9-0827FE4541E7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163575" y="6026833"/>
            <a:ext cx="2715774" cy="5486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0847296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Blank slide 2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590917957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key message_image_Synthes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Placeholder 5"/>
          <p:cNvSpPr>
            <a:spLocks noGrp="1"/>
          </p:cNvSpPr>
          <p:nvPr>
            <p:ph type="body" sz="quarter" idx="10" hasCustomPrompt="1"/>
          </p:nvPr>
        </p:nvSpPr>
        <p:spPr>
          <a:xfrm>
            <a:off x="900262" y="75538"/>
            <a:ext cx="10353893" cy="531292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3446" b="1">
                <a:solidFill>
                  <a:srgbClr val="002060"/>
                </a:solidFill>
              </a:defRPr>
            </a:lvl1pPr>
          </a:lstStyle>
          <a:p>
            <a:pPr lvl="0"/>
            <a:r>
              <a:rPr lang="en-US"/>
              <a:t>Slide title goes here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1"/>
          </p:nvPr>
        </p:nvSpPr>
        <p:spPr>
          <a:xfrm>
            <a:off x="900113" y="1249363"/>
            <a:ext cx="10353675" cy="4583112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113A60"/>
                </a:solidFill>
              </a:defRPr>
            </a:lvl1pPr>
            <a:lvl2pPr>
              <a:defRPr>
                <a:solidFill>
                  <a:srgbClr val="113A60"/>
                </a:solidFill>
              </a:defRPr>
            </a:lvl2pPr>
            <a:lvl3pPr>
              <a:defRPr>
                <a:solidFill>
                  <a:srgbClr val="113A60"/>
                </a:solidFill>
              </a:defRPr>
            </a:lvl3pPr>
            <a:lvl4pPr>
              <a:defRPr>
                <a:solidFill>
                  <a:srgbClr val="113A60"/>
                </a:solidFill>
              </a:defRPr>
            </a:lvl4pPr>
            <a:lvl5pPr>
              <a:defRPr>
                <a:solidFill>
                  <a:srgbClr val="113A60"/>
                </a:solidFill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859510695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sz="quarter" idx="10" hasCustomPrompt="1"/>
          </p:nvPr>
        </p:nvSpPr>
        <p:spPr>
          <a:xfrm>
            <a:off x="562068" y="390871"/>
            <a:ext cx="3642894" cy="265834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292" b="1">
                <a:solidFill>
                  <a:schemeClr val="bg1"/>
                </a:solidFill>
              </a:defRPr>
            </a:lvl1pPr>
          </a:lstStyle>
          <a:p>
            <a:pPr lvl="0"/>
            <a:r>
              <a:rPr lang="en-US"/>
              <a:t>Speaker I Date I Venue</a:t>
            </a:r>
            <a:endParaRPr lang="en-GB"/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1" hasCustomPrompt="1"/>
          </p:nvPr>
        </p:nvSpPr>
        <p:spPr>
          <a:xfrm>
            <a:off x="562068" y="914400"/>
            <a:ext cx="11037033" cy="1463040"/>
          </a:xfrm>
          <a:prstGeom prst="rect">
            <a:avLst/>
          </a:prstGeom>
        </p:spPr>
        <p:txBody>
          <a:bodyPr/>
          <a:lstStyle>
            <a:lvl1pPr marL="0" indent="0" algn="r">
              <a:buNone/>
              <a:defRPr b="1">
                <a:solidFill>
                  <a:schemeClr val="bg1"/>
                </a:solidFill>
              </a:defRPr>
            </a:lvl1pPr>
            <a:lvl2pPr>
              <a:defRPr>
                <a:solidFill>
                  <a:schemeClr val="bg1"/>
                </a:solidFill>
              </a:defRPr>
            </a:lvl2pPr>
            <a:lvl3pPr>
              <a:defRPr>
                <a:solidFill>
                  <a:schemeClr val="bg1"/>
                </a:solidFill>
              </a:defRPr>
            </a:lvl3pPr>
            <a:lvl4pPr>
              <a:defRPr>
                <a:solidFill>
                  <a:schemeClr val="bg1"/>
                </a:solidFill>
              </a:defRPr>
            </a:lvl4pPr>
            <a:lvl5pPr>
              <a:defRPr>
                <a:solidFill>
                  <a:schemeClr val="bg1"/>
                </a:solidFill>
              </a:defRPr>
            </a:lvl5pPr>
          </a:lstStyle>
          <a:p>
            <a:pPr lvl="0"/>
            <a:r>
              <a:rPr lang="en-US"/>
              <a:t>Presentation title goes here</a:t>
            </a:r>
          </a:p>
          <a:p>
            <a:pPr lvl="0"/>
            <a:r>
              <a:rPr lang="en-US"/>
              <a:t>Max two lines</a:t>
            </a:r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49471667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object 2"/>
          <p:cNvSpPr/>
          <p:nvPr userDrawn="1"/>
        </p:nvSpPr>
        <p:spPr>
          <a:xfrm>
            <a:off x="-30978" y="685800"/>
            <a:ext cx="12222396" cy="18260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pic>
        <p:nvPicPr>
          <p:cNvPr id="10" name="Picture 9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9331217" y="6183754"/>
            <a:ext cx="2673565" cy="53772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85478678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key message_image_Synthes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Placeholder 5"/>
          <p:cNvSpPr>
            <a:spLocks noGrp="1"/>
          </p:cNvSpPr>
          <p:nvPr>
            <p:ph type="body" sz="quarter" idx="10" hasCustomPrompt="1"/>
          </p:nvPr>
        </p:nvSpPr>
        <p:spPr>
          <a:xfrm>
            <a:off x="900262" y="75538"/>
            <a:ext cx="10353893" cy="531292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4000" b="1">
                <a:solidFill>
                  <a:srgbClr val="002060"/>
                </a:solidFill>
                <a:latin typeface="Calibri" panose="020F0502020204030204" pitchFamily="34" charset="0"/>
                <a:cs typeface="Calibri" panose="020F0502020204030204" pitchFamily="34" charset="0"/>
              </a:defRPr>
            </a:lvl1pPr>
          </a:lstStyle>
          <a:p>
            <a:pPr lvl="0"/>
            <a:r>
              <a:rPr lang="en-US"/>
              <a:t>Slide title goes here</a:t>
            </a:r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999098751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3" name="Straight Connector 7">
            <a:extLst>
              <a:ext uri="{FF2B5EF4-FFF2-40B4-BE49-F238E27FC236}">
                <a16:creationId xmlns:a16="http://schemas.microsoft.com/office/drawing/2014/main" id="{33E6BE15-809C-50BE-F22A-20351128FA48}"/>
              </a:ext>
            </a:extLst>
          </p:cNvPr>
          <p:cNvCxnSpPr/>
          <p:nvPr userDrawn="1"/>
        </p:nvCxnSpPr>
        <p:spPr>
          <a:xfrm>
            <a:off x="0" y="756000"/>
            <a:ext cx="12192000" cy="24938"/>
          </a:xfrm>
          <a:prstGeom prst="line">
            <a:avLst/>
          </a:prstGeom>
          <a:ln w="114300">
            <a:solidFill>
              <a:srgbClr val="113A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493980204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key message_image_Synthesis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 Placeholder 4"/>
          <p:cNvSpPr>
            <a:spLocks noGrp="1"/>
          </p:cNvSpPr>
          <p:nvPr>
            <p:ph type="body" sz="quarter" idx="12" hasCustomPrompt="1"/>
          </p:nvPr>
        </p:nvSpPr>
        <p:spPr>
          <a:xfrm>
            <a:off x="468000" y="36000"/>
            <a:ext cx="11246369" cy="676111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4000" b="1" baseline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defRPr>
            </a:lvl1pPr>
            <a:lvl2pPr marL="562737" indent="0">
              <a:buNone/>
              <a:defRPr/>
            </a:lvl2pPr>
            <a:lvl3pPr marL="1125472" indent="0">
              <a:buNone/>
              <a:defRPr/>
            </a:lvl3pPr>
            <a:lvl4pPr marL="1688207" indent="0">
              <a:buNone/>
              <a:defRPr/>
            </a:lvl4pPr>
            <a:lvl5pPr marL="2250944" indent="0">
              <a:buNone/>
              <a:defRPr/>
            </a:lvl5pPr>
          </a:lstStyle>
          <a:p>
            <a:pPr lvl="0"/>
            <a:r>
              <a:rPr lang="en-US"/>
              <a:t>Slide title goes here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quarter" idx="13"/>
          </p:nvPr>
        </p:nvSpPr>
        <p:spPr>
          <a:xfrm>
            <a:off x="468313" y="1431925"/>
            <a:ext cx="11245850" cy="3759200"/>
          </a:xfrm>
          <a:prstGeom prst="rect">
            <a:avLst/>
          </a:prstGeom>
        </p:spPr>
        <p:txBody>
          <a:bodyPr/>
          <a:lstStyle>
            <a:lvl1pPr>
              <a:defRPr sz="4000">
                <a:solidFill>
                  <a:srgbClr val="008173"/>
                </a:solidFill>
                <a:latin typeface="Calibri" panose="020F0502020204030204" pitchFamily="34" charset="0"/>
                <a:cs typeface="Calibri" panose="020F0502020204030204" pitchFamily="34" charset="0"/>
              </a:defRPr>
            </a:lvl1pPr>
            <a:lvl2pPr>
              <a:defRPr sz="3600">
                <a:solidFill>
                  <a:srgbClr val="008173"/>
                </a:solidFill>
                <a:latin typeface="Calibri" panose="020F0502020204030204" pitchFamily="34" charset="0"/>
                <a:cs typeface="Calibri" panose="020F0502020204030204" pitchFamily="34" charset="0"/>
              </a:defRPr>
            </a:lvl2pPr>
            <a:lvl3pPr>
              <a:defRPr sz="3200">
                <a:solidFill>
                  <a:srgbClr val="008173"/>
                </a:solidFill>
                <a:latin typeface="Calibri" panose="020F0502020204030204" pitchFamily="34" charset="0"/>
                <a:cs typeface="Calibri" panose="020F0502020204030204" pitchFamily="34" charset="0"/>
              </a:defRPr>
            </a:lvl3pPr>
            <a:lvl4pPr>
              <a:defRPr sz="2800">
                <a:solidFill>
                  <a:srgbClr val="008173"/>
                </a:solidFill>
                <a:latin typeface="Calibri" panose="020F0502020204030204" pitchFamily="34" charset="0"/>
                <a:cs typeface="Calibri" panose="020F0502020204030204" pitchFamily="34" charset="0"/>
              </a:defRPr>
            </a:lvl4pPr>
            <a:lvl5pPr>
              <a:defRPr sz="2800">
                <a:solidFill>
                  <a:srgbClr val="008173"/>
                </a:solidFill>
                <a:latin typeface="Calibri" panose="020F0502020204030204" pitchFamily="34" charset="0"/>
                <a:cs typeface="Calibri" panose="020F0502020204030204" pitchFamily="34" charset="0"/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4" hasCustomPrompt="1"/>
          </p:nvPr>
        </p:nvSpPr>
        <p:spPr>
          <a:xfrm>
            <a:off x="598488" y="6250565"/>
            <a:ext cx="3683000" cy="274637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100">
                <a:solidFill>
                  <a:srgbClr val="008173"/>
                </a:solidFill>
                <a:latin typeface="Calibri" panose="020F0502020204030204" pitchFamily="34" charset="0"/>
                <a:cs typeface="Calibri" panose="020F0502020204030204" pitchFamily="34" charset="0"/>
              </a:defRPr>
            </a:lvl1pPr>
            <a:lvl2pPr>
              <a:defRPr sz="1000">
                <a:solidFill>
                  <a:srgbClr val="006654"/>
                </a:solidFill>
              </a:defRPr>
            </a:lvl2pPr>
            <a:lvl3pPr>
              <a:defRPr sz="1000">
                <a:solidFill>
                  <a:srgbClr val="006654"/>
                </a:solidFill>
              </a:defRPr>
            </a:lvl3pPr>
            <a:lvl4pPr>
              <a:defRPr sz="1000">
                <a:solidFill>
                  <a:srgbClr val="006654"/>
                </a:solidFill>
              </a:defRPr>
            </a:lvl4pPr>
            <a:lvl5pPr>
              <a:defRPr sz="1000">
                <a:solidFill>
                  <a:srgbClr val="006654"/>
                </a:solidFill>
              </a:defRPr>
            </a:lvl5pPr>
          </a:lstStyle>
          <a:p>
            <a:pPr lvl="0"/>
            <a:r>
              <a:rPr lang="en-US"/>
              <a:t>Source reference for illustration</a:t>
            </a:r>
          </a:p>
        </p:txBody>
      </p:sp>
    </p:spTree>
    <p:extLst>
      <p:ext uri="{BB962C8B-B14F-4D97-AF65-F5344CB8AC3E}">
        <p14:creationId xmlns:p14="http://schemas.microsoft.com/office/powerpoint/2010/main" val="580167030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key message_image_Synthes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Placeholder 5"/>
          <p:cNvSpPr>
            <a:spLocks noGrp="1"/>
          </p:cNvSpPr>
          <p:nvPr>
            <p:ph type="body" sz="quarter" idx="10" hasCustomPrompt="1"/>
          </p:nvPr>
        </p:nvSpPr>
        <p:spPr>
          <a:xfrm>
            <a:off x="900262" y="75538"/>
            <a:ext cx="10353893" cy="531292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4000" b="1">
                <a:solidFill>
                  <a:srgbClr val="002060"/>
                </a:solidFill>
                <a:latin typeface="Calibri" panose="020F0502020204030204" pitchFamily="34" charset="0"/>
                <a:cs typeface="Calibri" panose="020F0502020204030204" pitchFamily="34" charset="0"/>
              </a:defRPr>
            </a:lvl1pPr>
          </a:lstStyle>
          <a:p>
            <a:pPr lvl="0"/>
            <a:r>
              <a:rPr lang="en-US"/>
              <a:t>Slide title goes here</a:t>
            </a:r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373339247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3_key message_image_Synthes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sz="quarter" idx="10" hasCustomPrompt="1"/>
          </p:nvPr>
        </p:nvSpPr>
        <p:spPr>
          <a:xfrm>
            <a:off x="449385" y="190501"/>
            <a:ext cx="11418277" cy="524395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2800" b="1">
                <a:solidFill>
                  <a:schemeClr val="bg1"/>
                </a:solidFill>
              </a:defRPr>
            </a:lvl1pPr>
          </a:lstStyle>
          <a:p>
            <a:pPr lvl="0"/>
            <a:r>
              <a:rPr lang="en-US"/>
              <a:t>Slide title goes here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11"/>
          </p:nvPr>
        </p:nvSpPr>
        <p:spPr>
          <a:xfrm>
            <a:off x="449385" y="1147764"/>
            <a:ext cx="11418277" cy="456247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006654"/>
                </a:solidFill>
              </a:defRPr>
            </a:lvl1pPr>
            <a:lvl2pPr>
              <a:defRPr>
                <a:solidFill>
                  <a:srgbClr val="006654"/>
                </a:solidFill>
              </a:defRPr>
            </a:lvl2pPr>
            <a:lvl3pPr>
              <a:defRPr>
                <a:solidFill>
                  <a:srgbClr val="006654"/>
                </a:solidFill>
              </a:defRPr>
            </a:lvl3pPr>
            <a:lvl4pPr>
              <a:defRPr>
                <a:solidFill>
                  <a:srgbClr val="006654"/>
                </a:solidFill>
              </a:defRPr>
            </a:lvl4pPr>
            <a:lvl5pPr>
              <a:defRPr>
                <a:solidFill>
                  <a:srgbClr val="006654"/>
                </a:solidFill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353030391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2_key message_image_Synthes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Placeholder 5"/>
          <p:cNvSpPr>
            <a:spLocks noGrp="1"/>
          </p:cNvSpPr>
          <p:nvPr>
            <p:ph type="body" sz="quarter" idx="10" hasCustomPrompt="1"/>
          </p:nvPr>
        </p:nvSpPr>
        <p:spPr>
          <a:xfrm>
            <a:off x="900262" y="75538"/>
            <a:ext cx="10353893" cy="531292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4000" b="1">
                <a:solidFill>
                  <a:srgbClr val="002060"/>
                </a:solidFill>
                <a:latin typeface="Calibri" panose="020F0502020204030204" pitchFamily="34" charset="0"/>
                <a:cs typeface="Calibri" panose="020F0502020204030204" pitchFamily="34" charset="0"/>
              </a:defRPr>
            </a:lvl1pPr>
          </a:lstStyle>
          <a:p>
            <a:pPr lvl="0"/>
            <a:r>
              <a:rPr lang="en-US"/>
              <a:t>Slide title goes here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1"/>
          </p:nvPr>
        </p:nvSpPr>
        <p:spPr>
          <a:xfrm>
            <a:off x="900113" y="1249363"/>
            <a:ext cx="10353675" cy="4583112"/>
          </a:xfrm>
          <a:prstGeom prst="rect">
            <a:avLst/>
          </a:prstGeom>
        </p:spPr>
        <p:txBody>
          <a:bodyPr/>
          <a:lstStyle>
            <a:lvl1pPr>
              <a:defRPr sz="4000">
                <a:solidFill>
                  <a:srgbClr val="113A60"/>
                </a:solidFill>
                <a:latin typeface="Calibri" panose="020F0502020204030204" pitchFamily="34" charset="0"/>
                <a:cs typeface="Calibri" panose="020F0502020204030204" pitchFamily="34" charset="0"/>
              </a:defRPr>
            </a:lvl1pPr>
            <a:lvl2pPr>
              <a:defRPr sz="3600">
                <a:solidFill>
                  <a:srgbClr val="113A60"/>
                </a:solidFill>
                <a:latin typeface="Calibri" panose="020F0502020204030204" pitchFamily="34" charset="0"/>
                <a:cs typeface="Calibri" panose="020F0502020204030204" pitchFamily="34" charset="0"/>
              </a:defRPr>
            </a:lvl2pPr>
            <a:lvl3pPr>
              <a:defRPr sz="3200">
                <a:solidFill>
                  <a:srgbClr val="113A60"/>
                </a:solidFill>
                <a:latin typeface="Calibri" panose="020F0502020204030204" pitchFamily="34" charset="0"/>
                <a:cs typeface="Calibri" panose="020F0502020204030204" pitchFamily="34" charset="0"/>
              </a:defRPr>
            </a:lvl3pPr>
            <a:lvl4pPr>
              <a:defRPr sz="2800">
                <a:solidFill>
                  <a:srgbClr val="113A60"/>
                </a:solidFill>
                <a:latin typeface="Calibri" panose="020F0502020204030204" pitchFamily="34" charset="0"/>
                <a:cs typeface="Calibri" panose="020F0502020204030204" pitchFamily="34" charset="0"/>
              </a:defRPr>
            </a:lvl4pPr>
            <a:lvl5pPr>
              <a:defRPr sz="2800">
                <a:solidFill>
                  <a:srgbClr val="113A60"/>
                </a:solidFill>
                <a:latin typeface="Calibri" panose="020F0502020204030204" pitchFamily="34" charset="0"/>
                <a:cs typeface="Calibri" panose="020F0502020204030204" pitchFamily="34" charset="0"/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2" hasCustomPrompt="1"/>
          </p:nvPr>
        </p:nvSpPr>
        <p:spPr>
          <a:xfrm>
            <a:off x="900113" y="6191250"/>
            <a:ext cx="3219450" cy="260350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100" baseline="0">
                <a:solidFill>
                  <a:srgbClr val="001746"/>
                </a:solidFill>
                <a:latin typeface="Calibri" panose="020F0502020204030204" pitchFamily="34" charset="0"/>
                <a:cs typeface="Calibri" panose="020F0502020204030204" pitchFamily="34" charset="0"/>
              </a:defRPr>
            </a:lvl1pPr>
            <a:lvl2pPr marL="562750" indent="0">
              <a:buNone/>
              <a:defRPr/>
            </a:lvl2pPr>
            <a:lvl3pPr marL="1125499" indent="0">
              <a:buNone/>
              <a:defRPr/>
            </a:lvl3pPr>
            <a:lvl4pPr marL="1688249" indent="0">
              <a:buNone/>
              <a:defRPr/>
            </a:lvl4pPr>
            <a:lvl5pPr marL="2251000" indent="0">
              <a:buNone/>
              <a:defRPr/>
            </a:lvl5pPr>
          </a:lstStyle>
          <a:p>
            <a:pPr lvl="0"/>
            <a:r>
              <a:rPr lang="en-US" sz="1100">
                <a:latin typeface="Calibri" panose="020F0502020204030204" pitchFamily="34" charset="0"/>
                <a:cs typeface="Calibri" panose="020F0502020204030204" pitchFamily="34" charset="0"/>
              </a:rPr>
              <a:t>Source reference for illustration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81695791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6_key message_image_Synthes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 Placeholder 4"/>
          <p:cNvSpPr>
            <a:spLocks noGrp="1"/>
          </p:cNvSpPr>
          <p:nvPr>
            <p:ph type="body" sz="quarter" idx="12" hasCustomPrompt="1"/>
          </p:nvPr>
        </p:nvSpPr>
        <p:spPr>
          <a:xfrm>
            <a:off x="468001" y="36002"/>
            <a:ext cx="11246369" cy="676111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2925" b="1" baseline="0">
                <a:solidFill>
                  <a:schemeClr val="bg1"/>
                </a:solidFill>
              </a:defRPr>
            </a:lvl1pPr>
            <a:lvl2pPr marL="457224" indent="0">
              <a:buNone/>
              <a:defRPr/>
            </a:lvl2pPr>
            <a:lvl3pPr marL="914446" indent="0">
              <a:buNone/>
              <a:defRPr/>
            </a:lvl3pPr>
            <a:lvl4pPr marL="1371668" indent="0">
              <a:buNone/>
              <a:defRPr/>
            </a:lvl4pPr>
            <a:lvl5pPr marL="1828892" indent="0">
              <a:buNone/>
              <a:defRPr/>
            </a:lvl5pPr>
          </a:lstStyle>
          <a:p>
            <a:pPr lvl="0"/>
            <a:r>
              <a:rPr lang="en-US"/>
              <a:t>Slide title goes here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quarter" idx="13"/>
          </p:nvPr>
        </p:nvSpPr>
        <p:spPr>
          <a:xfrm>
            <a:off x="468313" y="1431925"/>
            <a:ext cx="11245850" cy="3759200"/>
          </a:xfrm>
          <a:prstGeom prst="rect">
            <a:avLst/>
          </a:prstGeom>
        </p:spPr>
        <p:txBody>
          <a:bodyPr/>
          <a:lstStyle>
            <a:lvl1pPr>
              <a:defRPr sz="2925">
                <a:solidFill>
                  <a:srgbClr val="006654"/>
                </a:solidFill>
              </a:defRPr>
            </a:lvl1pPr>
            <a:lvl2pPr>
              <a:defRPr sz="2600">
                <a:solidFill>
                  <a:srgbClr val="006654"/>
                </a:solidFill>
              </a:defRPr>
            </a:lvl2pPr>
            <a:lvl3pPr>
              <a:defRPr sz="2275">
                <a:solidFill>
                  <a:srgbClr val="006654"/>
                </a:solidFill>
              </a:defRPr>
            </a:lvl3pPr>
            <a:lvl4pPr>
              <a:defRPr sz="1950">
                <a:solidFill>
                  <a:srgbClr val="006654"/>
                </a:solidFill>
              </a:defRPr>
            </a:lvl4pPr>
            <a:lvl5pPr>
              <a:defRPr sz="1950">
                <a:solidFill>
                  <a:srgbClr val="006654"/>
                </a:solidFill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646401079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879BF27-885D-4677-A72D-B24103827625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GB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E8C3AAA5-BC3D-4EC4-B42E-E632341B37B9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GB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11B3A0F-210B-47FA-A228-48B9C81232F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476466A-FA22-4F3D-BA98-8B2DB3DAA196}" type="datetimeFigureOut">
              <a:rPr lang="en-GB" smtClean="0"/>
              <a:t>11/10/2024</a:t>
            </a:fld>
            <a:endParaRPr lang="en-GB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53FCDFF-D858-4859-86E8-4954435A2CF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EF9291A-2866-481A-818E-61559D69F78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AC10A1-5D58-47FB-B5BC-CB345A34449C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470326335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FE375F5-49F6-D745-8F09-5F42430C5D9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DK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DA7C4DD-546A-E042-9634-731431C6DECF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DK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CD18E34-6C80-304F-AC7F-DE291A49DF2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799C576-E4EE-C343-BDE6-714E79081068}" type="datetimeFigureOut">
              <a:rPr lang="en-DK" smtClean="0"/>
              <a:t>11/10/2024</a:t>
            </a:fld>
            <a:endParaRPr lang="en-DK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1FA7D81-285D-1844-9181-36452BF3055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DK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953BBBCF-69D2-8440-AC63-B5C47A5A62F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4D278F5-6DE5-3C41-999B-53028227A455}" type="slidenum">
              <a:rPr lang="en-DK" smtClean="0"/>
              <a:t>‹#›</a:t>
            </a:fld>
            <a:endParaRPr lang="en-DK"/>
          </a:p>
        </p:txBody>
      </p:sp>
    </p:spTree>
    <p:extLst>
      <p:ext uri="{BB962C8B-B14F-4D97-AF65-F5344CB8AC3E}">
        <p14:creationId xmlns:p14="http://schemas.microsoft.com/office/powerpoint/2010/main" val="3020520825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63CD182-BD3C-C84E-BEDB-36278D7ECCB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GB"/>
              <a:t>Click to edit Master title style</a:t>
            </a:r>
            <a:endParaRPr lang="en-DK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B92410B3-E2C1-B847-8BA2-FF719143B9E8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GB"/>
              <a:t>Click to edit Master subtitle style</a:t>
            </a:r>
            <a:endParaRPr lang="en-DK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86DD41E-2185-A340-AF3C-85DE3CF410F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B81057-DB3D-2148-BDC7-977A32A6750D}" type="datetimeFigureOut">
              <a:rPr lang="en-DK" smtClean="0"/>
              <a:t>11/10/2024</a:t>
            </a:fld>
            <a:endParaRPr lang="en-DK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5A15FC9-F605-0E44-97E4-3378538E5F7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DK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130FBE9-730B-8C4D-9FCC-8DB9C853AD7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D834AA5-C282-3C41-9BDE-15E088A4720E}" type="slidenum">
              <a:rPr lang="en-DK" smtClean="0"/>
              <a:t>‹#›</a:t>
            </a:fld>
            <a:endParaRPr lang="en-DK"/>
          </a:p>
        </p:txBody>
      </p:sp>
    </p:spTree>
    <p:extLst>
      <p:ext uri="{BB962C8B-B14F-4D97-AF65-F5344CB8AC3E}">
        <p14:creationId xmlns:p14="http://schemas.microsoft.com/office/powerpoint/2010/main" val="3080816647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D04B04C-60F1-F348-AF40-F1FA19543A8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  <a:endParaRPr lang="en-DK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8453D03-7AD8-BB41-96DE-C53472724D0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DK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69E1865-8A77-A243-817A-48DBE3458DF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B81057-DB3D-2148-BDC7-977A32A6750D}" type="datetimeFigureOut">
              <a:rPr lang="en-DK" smtClean="0"/>
              <a:t>11/10/2024</a:t>
            </a:fld>
            <a:endParaRPr lang="en-DK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F8273D1-4220-BB4F-BBE7-D054BA4BAA8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DK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93E4C175-3EED-FE43-A8DA-A85EA704C07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D834AA5-C282-3C41-9BDE-15E088A4720E}" type="slidenum">
              <a:rPr lang="en-DK" smtClean="0"/>
              <a:t>‹#›</a:t>
            </a:fld>
            <a:endParaRPr lang="en-DK"/>
          </a:p>
        </p:txBody>
      </p:sp>
    </p:spTree>
    <p:extLst>
      <p:ext uri="{BB962C8B-B14F-4D97-AF65-F5344CB8AC3E}">
        <p14:creationId xmlns:p14="http://schemas.microsoft.com/office/powerpoint/2010/main" val="2703944276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A050470-14CB-124B-BEC3-BDF461749DA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GB"/>
              <a:t>Click to edit Master title style</a:t>
            </a:r>
            <a:endParaRPr lang="en-DK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5F69A18-90C8-504F-8514-B51EFD36C1A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B9F3803-BAF0-9041-80F5-4C481B28797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B81057-DB3D-2148-BDC7-977A32A6750D}" type="datetimeFigureOut">
              <a:rPr lang="en-DK" smtClean="0"/>
              <a:t>11/10/2024</a:t>
            </a:fld>
            <a:endParaRPr lang="en-DK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B57B996-7CEA-8E40-8D99-BC178F9326E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DK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04C33AC-B160-924D-8352-6AB0D6C84F6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D834AA5-C282-3C41-9BDE-15E088A4720E}" type="slidenum">
              <a:rPr lang="en-DK" smtClean="0"/>
              <a:t>‹#›</a:t>
            </a:fld>
            <a:endParaRPr lang="en-DK"/>
          </a:p>
        </p:txBody>
      </p:sp>
    </p:spTree>
    <p:extLst>
      <p:ext uri="{BB962C8B-B14F-4D97-AF65-F5344CB8AC3E}">
        <p14:creationId xmlns:p14="http://schemas.microsoft.com/office/powerpoint/2010/main" val="3043248241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7C40CE6-A377-EF45-A2DC-357CD13A581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  <a:endParaRPr lang="en-DK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4434B13-AD21-0D41-AB74-16D80368ABE8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DK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CB02E46E-8975-E247-B341-EF50C0C4B7B0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DK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7F72F37A-FC2A-6D45-9C3F-9FF1A5B6D93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B81057-DB3D-2148-BDC7-977A32A6750D}" type="datetimeFigureOut">
              <a:rPr lang="en-DK" smtClean="0"/>
              <a:t>11/10/2024</a:t>
            </a:fld>
            <a:endParaRPr lang="en-DK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611DF05F-9503-6344-87EB-23C87AF637C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DK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795EBC31-CEE8-C346-BB74-BDF59AE5BA7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D834AA5-C282-3C41-9BDE-15E088A4720E}" type="slidenum">
              <a:rPr lang="en-DK" smtClean="0"/>
              <a:t>‹#›</a:t>
            </a:fld>
            <a:endParaRPr lang="en-DK"/>
          </a:p>
        </p:txBody>
      </p:sp>
    </p:spTree>
    <p:extLst>
      <p:ext uri="{BB962C8B-B14F-4D97-AF65-F5344CB8AC3E}">
        <p14:creationId xmlns:p14="http://schemas.microsoft.com/office/powerpoint/2010/main" val="114273976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6F899C6-9B79-354F-96D8-E85FE9826F2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GB"/>
              <a:t>Click to edit Master title style</a:t>
            </a:r>
            <a:endParaRPr lang="en-DK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560BA3D-85B8-034A-B3D4-6DA6DE90F671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1FF2EC32-3E5E-664F-B307-25D6BFE1B342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DK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2AF1D678-13D3-1441-93B2-465C2668F66D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0473D0E2-1593-2341-91CE-C7FADB6D9C5F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DK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CDD4788A-63E4-3247-A1B7-3A4CB8D3E4D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B81057-DB3D-2148-BDC7-977A32A6750D}" type="datetimeFigureOut">
              <a:rPr lang="en-DK" smtClean="0"/>
              <a:t>11/10/2024</a:t>
            </a:fld>
            <a:endParaRPr lang="en-DK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92C12F09-F41D-DA44-999E-74816B83799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DK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2D67BDB2-23F7-984F-9A84-32EB3A53C2B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D834AA5-C282-3C41-9BDE-15E088A4720E}" type="slidenum">
              <a:rPr lang="en-DK" smtClean="0"/>
              <a:t>‹#›</a:t>
            </a:fld>
            <a:endParaRPr lang="en-DK"/>
          </a:p>
        </p:txBody>
      </p:sp>
    </p:spTree>
    <p:extLst>
      <p:ext uri="{BB962C8B-B14F-4D97-AF65-F5344CB8AC3E}">
        <p14:creationId xmlns:p14="http://schemas.microsoft.com/office/powerpoint/2010/main" val="3617161012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11CA592-429F-5448-B13A-6D1B2EB9B08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  <a:endParaRPr lang="en-DK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DA6A211E-87DB-8147-9A50-A811424F56B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B81057-DB3D-2148-BDC7-977A32A6750D}" type="datetimeFigureOut">
              <a:rPr lang="en-DK" smtClean="0"/>
              <a:t>11/10/2024</a:t>
            </a:fld>
            <a:endParaRPr lang="en-DK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A7B5A0A1-5ADF-F24F-8BE7-9910B5A0099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DK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CFF0F605-464F-DD48-88AF-5CB9A8F473D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D834AA5-C282-3C41-9BDE-15E088A4720E}" type="slidenum">
              <a:rPr lang="en-DK" smtClean="0"/>
              <a:t>‹#›</a:t>
            </a:fld>
            <a:endParaRPr lang="en-DK"/>
          </a:p>
        </p:txBody>
      </p:sp>
    </p:spTree>
    <p:extLst>
      <p:ext uri="{BB962C8B-B14F-4D97-AF65-F5344CB8AC3E}">
        <p14:creationId xmlns:p14="http://schemas.microsoft.com/office/powerpoint/2010/main" val="4173125921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4D2B969E-E838-094A-9B8C-F29D305D160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B81057-DB3D-2148-BDC7-977A32A6750D}" type="datetimeFigureOut">
              <a:rPr lang="en-DK" smtClean="0"/>
              <a:t>11/10/2024</a:t>
            </a:fld>
            <a:endParaRPr lang="en-DK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445D1D9A-403F-E94E-A69E-12C77603BF1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DK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7870A907-8373-634A-BB6F-F13CC0EC1EB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D834AA5-C282-3C41-9BDE-15E088A4720E}" type="slidenum">
              <a:rPr lang="en-DK" smtClean="0"/>
              <a:t>‹#›</a:t>
            </a:fld>
            <a:endParaRPr lang="en-DK"/>
          </a:p>
        </p:txBody>
      </p:sp>
    </p:spTree>
    <p:extLst>
      <p:ext uri="{BB962C8B-B14F-4D97-AF65-F5344CB8AC3E}">
        <p14:creationId xmlns:p14="http://schemas.microsoft.com/office/powerpoint/2010/main" val="819464876"/>
      </p:ext>
    </p:extLst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3812612-F1D0-D04C-A14C-779C830FA1B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GB"/>
              <a:t>Click to edit Master title style</a:t>
            </a:r>
            <a:endParaRPr lang="en-DK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12DF82F-EBE6-2440-9C8D-90896A9454D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DK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9B040E5D-79F2-9846-84F6-6F05B3CAD80E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5F7F0D37-E596-7C43-B9AF-957574D3092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B81057-DB3D-2148-BDC7-977A32A6750D}" type="datetimeFigureOut">
              <a:rPr lang="en-DK" smtClean="0"/>
              <a:t>11/10/2024</a:t>
            </a:fld>
            <a:endParaRPr lang="en-DK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3F8EC516-8277-6245-AB76-A2844516352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DK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C16AC795-7A16-984D-A674-3F726FE4573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D834AA5-C282-3C41-9BDE-15E088A4720E}" type="slidenum">
              <a:rPr lang="en-DK" smtClean="0"/>
              <a:t>‹#›</a:t>
            </a:fld>
            <a:endParaRPr lang="en-DK"/>
          </a:p>
        </p:txBody>
      </p:sp>
    </p:spTree>
    <p:extLst>
      <p:ext uri="{BB962C8B-B14F-4D97-AF65-F5344CB8AC3E}">
        <p14:creationId xmlns:p14="http://schemas.microsoft.com/office/powerpoint/2010/main" val="3436987823"/>
      </p:ext>
    </p:extLst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8B4A0A5-88BC-8449-AE9B-86FBD472CDB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GB"/>
              <a:t>Click to edit Master title style</a:t>
            </a:r>
            <a:endParaRPr lang="en-DK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FA5E88FB-85B7-374D-8CAC-FDE550FCC345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DK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3CA17B22-2434-684F-AF85-6A9D2D644580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3B48571D-D9EC-6840-A472-4BBA43E9DBA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B81057-DB3D-2148-BDC7-977A32A6750D}" type="datetimeFigureOut">
              <a:rPr lang="en-DK" smtClean="0"/>
              <a:t>11/10/2024</a:t>
            </a:fld>
            <a:endParaRPr lang="en-DK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6BE0F603-3800-BF4F-A985-3CDC8DF5036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DK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230C8F3F-EE50-A343-8F70-1485CDDE7FD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D834AA5-C282-3C41-9BDE-15E088A4720E}" type="slidenum">
              <a:rPr lang="en-DK" smtClean="0"/>
              <a:t>‹#›</a:t>
            </a:fld>
            <a:endParaRPr lang="en-DK"/>
          </a:p>
        </p:txBody>
      </p:sp>
    </p:spTree>
    <p:extLst>
      <p:ext uri="{BB962C8B-B14F-4D97-AF65-F5344CB8AC3E}">
        <p14:creationId xmlns:p14="http://schemas.microsoft.com/office/powerpoint/2010/main" val="1064238093"/>
      </p:ext>
    </p:extLst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AAD0EDD-9624-874F-9165-2FF46953802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  <a:endParaRPr lang="en-DK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B0D8ECFA-E067-8B44-BB99-7A88D8B5D9FB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DK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C56E2C8-BB8E-054C-8556-A328C41A90B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B81057-DB3D-2148-BDC7-977A32A6750D}" type="datetimeFigureOut">
              <a:rPr lang="en-DK" smtClean="0"/>
              <a:t>11/10/2024</a:t>
            </a:fld>
            <a:endParaRPr lang="en-DK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68C04C2-83E1-D544-AC52-108E37F6C53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DK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6A6C888-AB83-FB4F-95D5-240EAADD5D3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D834AA5-C282-3C41-9BDE-15E088A4720E}" type="slidenum">
              <a:rPr lang="en-DK" smtClean="0"/>
              <a:t>‹#›</a:t>
            </a:fld>
            <a:endParaRPr lang="en-DK"/>
          </a:p>
        </p:txBody>
      </p:sp>
    </p:spTree>
    <p:extLst>
      <p:ext uri="{BB962C8B-B14F-4D97-AF65-F5344CB8AC3E}">
        <p14:creationId xmlns:p14="http://schemas.microsoft.com/office/powerpoint/2010/main" val="3122588287"/>
      </p:ext>
    </p:extLst>
  </p:cSld>
  <p:clrMapOvr>
    <a:masterClrMapping/>
  </p:clrMapOvr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E1176E6D-285C-954E-9E55-6257CBA8C7B9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GB"/>
              <a:t>Click to edit Master title style</a:t>
            </a:r>
            <a:endParaRPr lang="en-DK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A734FC95-FD4A-474D-9404-509F35F81563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DK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CB8ADC0-3198-2147-A7DC-DEC98DB0232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B81057-DB3D-2148-BDC7-977A32A6750D}" type="datetimeFigureOut">
              <a:rPr lang="en-DK" smtClean="0"/>
              <a:t>11/10/2024</a:t>
            </a:fld>
            <a:endParaRPr lang="en-DK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889CB66-3AB8-C441-84C2-B03E3886373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DK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E2F7286-EC4F-4C4C-966A-4C61410EC08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D834AA5-C282-3C41-9BDE-15E088A4720E}" type="slidenum">
              <a:rPr lang="en-DK" smtClean="0"/>
              <a:t>‹#›</a:t>
            </a:fld>
            <a:endParaRPr lang="en-DK"/>
          </a:p>
        </p:txBody>
      </p:sp>
    </p:spTree>
    <p:extLst>
      <p:ext uri="{BB962C8B-B14F-4D97-AF65-F5344CB8AC3E}">
        <p14:creationId xmlns:p14="http://schemas.microsoft.com/office/powerpoint/2010/main" val="3696933492"/>
      </p:ext>
    </p:extLst>
  </p:cSld>
  <p:clrMapOvr>
    <a:masterClrMapping/>
  </p:clrMapOvr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3" name="Straight Connector 7">
            <a:extLst>
              <a:ext uri="{FF2B5EF4-FFF2-40B4-BE49-F238E27FC236}">
                <a16:creationId xmlns:a16="http://schemas.microsoft.com/office/drawing/2014/main" id="{33E6BE15-809C-50BE-F22A-20351128FA48}"/>
              </a:ext>
            </a:extLst>
          </p:cNvPr>
          <p:cNvCxnSpPr/>
          <p:nvPr userDrawn="1"/>
        </p:nvCxnSpPr>
        <p:spPr>
          <a:xfrm>
            <a:off x="0" y="756000"/>
            <a:ext cx="12192000" cy="24938"/>
          </a:xfrm>
          <a:prstGeom prst="line">
            <a:avLst/>
          </a:prstGeom>
          <a:ln w="114300">
            <a:solidFill>
              <a:srgbClr val="113A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196530944"/>
      </p:ext>
    </p:extLst>
  </p:cSld>
  <p:clrMapOvr>
    <a:masterClrMapping/>
  </p:clrMapOvr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nk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786100261"/>
      </p:ext>
    </p:extLst>
  </p:cSld>
  <p:clrMapOvr>
    <a:masterClrMapping/>
  </p:clrMapOvr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4152801026"/>
      </p:ext>
    </p:extLst>
  </p:cSld>
  <p:clrMapOvr>
    <a:masterClrMapping/>
  </p:clrMapOvr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Negative 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>
            <a:extLst>
              <a:ext uri="{FF2B5EF4-FFF2-40B4-BE49-F238E27FC236}">
                <a16:creationId xmlns:a16="http://schemas.microsoft.com/office/drawing/2014/main" id="{4BA9E58F-F0E4-446A-9BDE-731A333E6E3D}"/>
              </a:ext>
            </a:extLst>
          </p:cNvPr>
          <p:cNvSpPr/>
          <p:nvPr userDrawn="1"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004B7F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DK"/>
          </a:p>
        </p:txBody>
      </p:sp>
      <p:pic>
        <p:nvPicPr>
          <p:cNvPr id="5" name="Picture 4" descr="Text&#10;&#10;Description automatically generated">
            <a:extLst>
              <a:ext uri="{FF2B5EF4-FFF2-40B4-BE49-F238E27FC236}">
                <a16:creationId xmlns:a16="http://schemas.microsoft.com/office/drawing/2014/main" id="{211EA8EF-487D-6216-06F9-0827FE4541E7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9163575" y="6026833"/>
            <a:ext cx="2715774" cy="5486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67335477"/>
      </p:ext>
    </p:extLst>
  </p:cSld>
  <p:clrMapOvr>
    <a:masterClrMapping/>
  </p:clrMapOvr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Blank slide 2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76169982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1.png"/></Relationships>
</file>

<file path=ppt/slideMasters/_rels/slideMaster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5.xml"/><Relationship Id="rId2" Type="http://schemas.openxmlformats.org/officeDocument/2006/relationships/slideLayout" Target="../slideLayouts/slideLayout4.xml"/><Relationship Id="rId1" Type="http://schemas.openxmlformats.org/officeDocument/2006/relationships/slideLayout" Target="../slideLayouts/slideLayout3.xml"/><Relationship Id="rId4" Type="http://schemas.openxmlformats.org/officeDocument/2006/relationships/theme" Target="../theme/theme2.xml"/></Relationships>
</file>

<file path=ppt/slideMasters/_rels/slideMaster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theme" Target="../theme/theme3.xml"/><Relationship Id="rId1" Type="http://schemas.openxmlformats.org/officeDocument/2006/relationships/slideLayout" Target="../slideLayouts/slideLayout6.xml"/></Relationships>
</file>

<file path=ppt/slideMasters/_rels/slideMaster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9.xml"/><Relationship Id="rId7" Type="http://schemas.openxmlformats.org/officeDocument/2006/relationships/image" Target="../media/image4.png"/><Relationship Id="rId2" Type="http://schemas.openxmlformats.org/officeDocument/2006/relationships/slideLayout" Target="../slideLayouts/slideLayout8.xml"/><Relationship Id="rId1" Type="http://schemas.openxmlformats.org/officeDocument/2006/relationships/slideLayout" Target="../slideLayouts/slideLayout7.xml"/><Relationship Id="rId6" Type="http://schemas.openxmlformats.org/officeDocument/2006/relationships/theme" Target="../theme/theme4.xml"/><Relationship Id="rId5" Type="http://schemas.openxmlformats.org/officeDocument/2006/relationships/slideLayout" Target="../slideLayouts/slideLayout11.xml"/><Relationship Id="rId4" Type="http://schemas.openxmlformats.org/officeDocument/2006/relationships/slideLayout" Target="../slideLayouts/slideLayout10.xml"/></Relationships>
</file>

<file path=ppt/slideMasters/_rels/slideMaster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4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image" Target="../media/image1.png"/><Relationship Id="rId5" Type="http://schemas.openxmlformats.org/officeDocument/2006/relationships/slide" Target="../slides/slide14.xml"/><Relationship Id="rId4" Type="http://schemas.openxmlformats.org/officeDocument/2006/relationships/theme" Target="../theme/theme5.xml"/></Relationships>
</file>

<file path=ppt/slideMasters/_rels/slideMaster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7.xml"/><Relationship Id="rId2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5.xml"/><Relationship Id="rId5" Type="http://schemas.openxmlformats.org/officeDocument/2006/relationships/image" Target="../media/image1.png"/><Relationship Id="rId4" Type="http://schemas.openxmlformats.org/officeDocument/2006/relationships/theme" Target="../theme/theme6.xml"/></Relationships>
</file>

<file path=ppt/slideMasters/_rels/slideMaster7.xml.rels><?xml version="1.0" encoding="UTF-8" standalone="yes"?>
<Relationships xmlns="http://schemas.openxmlformats.org/package/2006/relationships"><Relationship Id="rId8" Type="http://schemas.openxmlformats.org/officeDocument/2006/relationships/image" Target="../media/image1.png"/><Relationship Id="rId3" Type="http://schemas.openxmlformats.org/officeDocument/2006/relationships/slideLayout" Target="../slideLayouts/slideLayout20.xml"/><Relationship Id="rId7" Type="http://schemas.openxmlformats.org/officeDocument/2006/relationships/theme" Target="../theme/theme7.xml"/><Relationship Id="rId2" Type="http://schemas.openxmlformats.org/officeDocument/2006/relationships/slideLayout" Target="../slideLayouts/slideLayout19.xml"/><Relationship Id="rId1" Type="http://schemas.openxmlformats.org/officeDocument/2006/relationships/slideLayout" Target="../slideLayouts/slideLayout18.xml"/><Relationship Id="rId6" Type="http://schemas.openxmlformats.org/officeDocument/2006/relationships/slideLayout" Target="../slideLayouts/slideLayout23.xml"/><Relationship Id="rId5" Type="http://schemas.openxmlformats.org/officeDocument/2006/relationships/slideLayout" Target="../slideLayouts/slideLayout22.xml"/><Relationship Id="rId4" Type="http://schemas.openxmlformats.org/officeDocument/2006/relationships/slideLayout" Target="../slideLayouts/slideLayout21.xml"/></Relationships>
</file>

<file path=ppt/slideMasters/_rels/slideMaster8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31.xml"/><Relationship Id="rId3" Type="http://schemas.openxmlformats.org/officeDocument/2006/relationships/slideLayout" Target="../slideLayouts/slideLayout26.xml"/><Relationship Id="rId7" Type="http://schemas.openxmlformats.org/officeDocument/2006/relationships/slideLayout" Target="../slideLayouts/slideLayout30.xml"/><Relationship Id="rId12" Type="http://schemas.openxmlformats.org/officeDocument/2006/relationships/theme" Target="../theme/theme8.xml"/><Relationship Id="rId2" Type="http://schemas.openxmlformats.org/officeDocument/2006/relationships/slideLayout" Target="../slideLayouts/slideLayout25.xml"/><Relationship Id="rId1" Type="http://schemas.openxmlformats.org/officeDocument/2006/relationships/slideLayout" Target="../slideLayouts/slideLayout24.xml"/><Relationship Id="rId6" Type="http://schemas.openxmlformats.org/officeDocument/2006/relationships/slideLayout" Target="../slideLayouts/slideLayout29.xml"/><Relationship Id="rId11" Type="http://schemas.openxmlformats.org/officeDocument/2006/relationships/slideLayout" Target="../slideLayouts/slideLayout34.xml"/><Relationship Id="rId5" Type="http://schemas.openxmlformats.org/officeDocument/2006/relationships/slideLayout" Target="../slideLayouts/slideLayout28.xml"/><Relationship Id="rId10" Type="http://schemas.openxmlformats.org/officeDocument/2006/relationships/slideLayout" Target="../slideLayouts/slideLayout33.xml"/><Relationship Id="rId4" Type="http://schemas.openxmlformats.org/officeDocument/2006/relationships/slideLayout" Target="../slideLayouts/slideLayout27.xml"/><Relationship Id="rId9" Type="http://schemas.openxmlformats.org/officeDocument/2006/relationships/slideLayout" Target="../slideLayouts/slideLayout32.xml"/></Relationships>
</file>

<file path=ppt/slideMasters/_rels/slideMaster9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7.xml"/><Relationship Id="rId7" Type="http://schemas.openxmlformats.org/officeDocument/2006/relationships/image" Target="../media/image8.png"/><Relationship Id="rId2" Type="http://schemas.openxmlformats.org/officeDocument/2006/relationships/slideLayout" Target="../slideLayouts/slideLayout36.xml"/><Relationship Id="rId1" Type="http://schemas.openxmlformats.org/officeDocument/2006/relationships/slideLayout" Target="../slideLayouts/slideLayout35.xml"/><Relationship Id="rId6" Type="http://schemas.openxmlformats.org/officeDocument/2006/relationships/theme" Target="../theme/theme9.xml"/><Relationship Id="rId5" Type="http://schemas.openxmlformats.org/officeDocument/2006/relationships/slideLayout" Target="../slideLayouts/slideLayout39.xml"/><Relationship Id="rId4" Type="http://schemas.openxmlformats.org/officeDocument/2006/relationships/slideLayout" Target="../slideLayouts/slideLayout38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Rectangle 12">
            <a:hlinkClick r:id="" action="ppaction://noaction"/>
          </p:cNvPr>
          <p:cNvSpPr/>
          <p:nvPr userDrawn="1"/>
        </p:nvSpPr>
        <p:spPr>
          <a:xfrm>
            <a:off x="2344619" y="152400"/>
            <a:ext cx="885743" cy="230832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2215"/>
          </a:p>
        </p:txBody>
      </p:sp>
      <p:sp>
        <p:nvSpPr>
          <p:cNvPr id="25" name="Rectangle 24"/>
          <p:cNvSpPr/>
          <p:nvPr userDrawn="1"/>
        </p:nvSpPr>
        <p:spPr>
          <a:xfrm>
            <a:off x="0" y="5"/>
            <a:ext cx="12192000" cy="778149"/>
          </a:xfrm>
          <a:prstGeom prst="rect">
            <a:avLst/>
          </a:prstGeom>
          <a:solidFill>
            <a:srgbClr val="006654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 sz="2215"/>
          </a:p>
        </p:txBody>
      </p:sp>
      <p:pic>
        <p:nvPicPr>
          <p:cNvPr id="5" name="Picture 4"/>
          <p:cNvPicPr>
            <a:picLocks noChangeAspect="1"/>
          </p:cNvPicPr>
          <p:nvPr userDrawn="1"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684000" y="6228003"/>
            <a:ext cx="2160000" cy="43443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311034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12" r:id="rId1"/>
    <p:sldLayoutId id="2147483773" r:id="rId2"/>
  </p:sldLayoutIdLst>
  <p:hf hdr="0" ftr="0" dt="0"/>
  <p:txStyles>
    <p:titleStyle>
      <a:lvl1pPr algn="ctr" defTabSz="1125472" rtl="0" eaLnBrk="1" latinLnBrk="0" hangingPunct="1">
        <a:spcBef>
          <a:spcPct val="0"/>
        </a:spcBef>
        <a:buNone/>
        <a:defRPr sz="5417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422051" indent="-422051" algn="l" defTabSz="1125472" rtl="0" eaLnBrk="1" latinLnBrk="0" hangingPunct="1">
        <a:spcBef>
          <a:spcPct val="20000"/>
        </a:spcBef>
        <a:buFont typeface="Arial" pitchFamily="34" charset="0"/>
        <a:buChar char="•"/>
        <a:defRPr sz="3939" kern="1200">
          <a:solidFill>
            <a:schemeClr val="tx1"/>
          </a:solidFill>
          <a:latin typeface="+mn-lt"/>
          <a:ea typeface="+mn-ea"/>
          <a:cs typeface="+mn-cs"/>
        </a:defRPr>
      </a:lvl1pPr>
      <a:lvl2pPr marL="914446" indent="-351710" algn="l" defTabSz="1125472" rtl="0" eaLnBrk="1" latinLnBrk="0" hangingPunct="1">
        <a:spcBef>
          <a:spcPct val="20000"/>
        </a:spcBef>
        <a:buFont typeface="Arial" pitchFamily="34" charset="0"/>
        <a:buChar char="–"/>
        <a:defRPr sz="3446" kern="1200">
          <a:solidFill>
            <a:schemeClr val="tx1"/>
          </a:solidFill>
          <a:latin typeface="+mn-lt"/>
          <a:ea typeface="+mn-ea"/>
          <a:cs typeface="+mn-cs"/>
        </a:defRPr>
      </a:lvl2pPr>
      <a:lvl3pPr marL="1406839" indent="-281368" algn="l" defTabSz="1125472" rtl="0" eaLnBrk="1" latinLnBrk="0" hangingPunct="1">
        <a:spcBef>
          <a:spcPct val="20000"/>
        </a:spcBef>
        <a:buFont typeface="Arial" pitchFamily="34" charset="0"/>
        <a:buChar char="•"/>
        <a:defRPr sz="2954" kern="1200">
          <a:solidFill>
            <a:schemeClr val="tx1"/>
          </a:solidFill>
          <a:latin typeface="+mn-lt"/>
          <a:ea typeface="+mn-ea"/>
          <a:cs typeface="+mn-cs"/>
        </a:defRPr>
      </a:lvl3pPr>
      <a:lvl4pPr marL="1969575" indent="-281368" algn="l" defTabSz="1125472" rtl="0" eaLnBrk="1" latinLnBrk="0" hangingPunct="1">
        <a:spcBef>
          <a:spcPct val="20000"/>
        </a:spcBef>
        <a:buFont typeface="Arial" pitchFamily="34" charset="0"/>
        <a:buChar char="–"/>
        <a:defRPr sz="2462" kern="1200">
          <a:solidFill>
            <a:schemeClr val="tx1"/>
          </a:solidFill>
          <a:latin typeface="+mn-lt"/>
          <a:ea typeface="+mn-ea"/>
          <a:cs typeface="+mn-cs"/>
        </a:defRPr>
      </a:lvl4pPr>
      <a:lvl5pPr marL="2532312" indent="-281368" algn="l" defTabSz="1125472" rtl="0" eaLnBrk="1" latinLnBrk="0" hangingPunct="1">
        <a:spcBef>
          <a:spcPct val="20000"/>
        </a:spcBef>
        <a:buFont typeface="Arial" pitchFamily="34" charset="0"/>
        <a:buChar char="»"/>
        <a:defRPr sz="2462" kern="1200">
          <a:solidFill>
            <a:schemeClr val="tx1"/>
          </a:solidFill>
          <a:latin typeface="+mn-lt"/>
          <a:ea typeface="+mn-ea"/>
          <a:cs typeface="+mn-cs"/>
        </a:defRPr>
      </a:lvl5pPr>
      <a:lvl6pPr marL="3095047" indent="-281368" algn="l" defTabSz="1125472" rtl="0" eaLnBrk="1" latinLnBrk="0" hangingPunct="1">
        <a:spcBef>
          <a:spcPct val="20000"/>
        </a:spcBef>
        <a:buFont typeface="Arial" pitchFamily="34" charset="0"/>
        <a:buChar char="•"/>
        <a:defRPr sz="2462" kern="1200">
          <a:solidFill>
            <a:schemeClr val="tx1"/>
          </a:solidFill>
          <a:latin typeface="+mn-lt"/>
          <a:ea typeface="+mn-ea"/>
          <a:cs typeface="+mn-cs"/>
        </a:defRPr>
      </a:lvl6pPr>
      <a:lvl7pPr marL="3657783" indent="-281368" algn="l" defTabSz="1125472" rtl="0" eaLnBrk="1" latinLnBrk="0" hangingPunct="1">
        <a:spcBef>
          <a:spcPct val="20000"/>
        </a:spcBef>
        <a:buFont typeface="Arial" pitchFamily="34" charset="0"/>
        <a:buChar char="•"/>
        <a:defRPr sz="2462" kern="1200">
          <a:solidFill>
            <a:schemeClr val="tx1"/>
          </a:solidFill>
          <a:latin typeface="+mn-lt"/>
          <a:ea typeface="+mn-ea"/>
          <a:cs typeface="+mn-cs"/>
        </a:defRPr>
      </a:lvl7pPr>
      <a:lvl8pPr marL="4220519" indent="-281368" algn="l" defTabSz="1125472" rtl="0" eaLnBrk="1" latinLnBrk="0" hangingPunct="1">
        <a:spcBef>
          <a:spcPct val="20000"/>
        </a:spcBef>
        <a:buFont typeface="Arial" pitchFamily="34" charset="0"/>
        <a:buChar char="•"/>
        <a:defRPr sz="2462" kern="1200">
          <a:solidFill>
            <a:schemeClr val="tx1"/>
          </a:solidFill>
          <a:latin typeface="+mn-lt"/>
          <a:ea typeface="+mn-ea"/>
          <a:cs typeface="+mn-cs"/>
        </a:defRPr>
      </a:lvl8pPr>
      <a:lvl9pPr marL="4783254" indent="-281368" algn="l" defTabSz="1125472" rtl="0" eaLnBrk="1" latinLnBrk="0" hangingPunct="1">
        <a:spcBef>
          <a:spcPct val="20000"/>
        </a:spcBef>
        <a:buFont typeface="Arial" pitchFamily="34" charset="0"/>
        <a:buChar char="•"/>
        <a:defRPr sz="2462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1125472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1pPr>
      <a:lvl2pPr marL="562737" algn="l" defTabSz="1125472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2pPr>
      <a:lvl3pPr marL="1125472" algn="l" defTabSz="1125472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3pPr>
      <a:lvl4pPr marL="1688207" algn="l" defTabSz="1125472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4pPr>
      <a:lvl5pPr marL="2250944" algn="l" defTabSz="1125472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5pPr>
      <a:lvl6pPr marL="2813679" algn="l" defTabSz="1125472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6pPr>
      <a:lvl7pPr marL="3376415" algn="l" defTabSz="1125472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7pPr>
      <a:lvl8pPr marL="3939151" algn="l" defTabSz="1125472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8pPr>
      <a:lvl9pPr marL="4501886" algn="l" defTabSz="1125472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solidFill>
          <a:srgbClr val="20266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11694896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15" r:id="rId1"/>
    <p:sldLayoutId id="2147483716" r:id="rId2"/>
    <p:sldLayoutId id="2147483717" r:id="rId3"/>
  </p:sldLayoutIdLst>
  <p:hf hdr="0" ftr="0" dt="0"/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pos="3120">
          <p15:clr>
            <a:srgbClr val="F26B43"/>
          </p15:clr>
        </p15:guide>
        <p15:guide id="2" orient="horz" pos="527">
          <p15:clr>
            <a:srgbClr val="F26B43"/>
          </p15:clr>
        </p15:guide>
      </p15:sldGuideLst>
    </p:ext>
  </p:extLst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113A6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8" name="Straight Connector 7"/>
          <p:cNvCxnSpPr/>
          <p:nvPr userDrawn="1"/>
        </p:nvCxnSpPr>
        <p:spPr>
          <a:xfrm>
            <a:off x="0" y="5844095"/>
            <a:ext cx="12192000" cy="24938"/>
          </a:xfrm>
          <a:prstGeom prst="line">
            <a:avLst/>
          </a:prstGeom>
          <a:ln w="114300">
            <a:solidFill>
              <a:srgbClr val="016357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4" name="Picture 3" descr="Logo_H_White.png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684000" y="6228000"/>
            <a:ext cx="2160000" cy="40023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2337178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878" r:id="rId1"/>
  </p:sldLayoutIdLst>
  <p:hf hdr="0" ftr="0" dt="0"/>
  <p:txStyles>
    <p:titleStyle>
      <a:lvl1pPr algn="ctr" defTabSz="1125472" rtl="0" eaLnBrk="1" latinLnBrk="0" hangingPunct="1">
        <a:spcBef>
          <a:spcPct val="0"/>
        </a:spcBef>
        <a:buNone/>
        <a:defRPr sz="5417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422051" indent="-422051" algn="l" defTabSz="1125472" rtl="0" eaLnBrk="1" latinLnBrk="0" hangingPunct="1">
        <a:spcBef>
          <a:spcPct val="20000"/>
        </a:spcBef>
        <a:buFont typeface="Arial" pitchFamily="34" charset="0"/>
        <a:buChar char="•"/>
        <a:defRPr sz="3939" kern="1200">
          <a:solidFill>
            <a:schemeClr val="tx1"/>
          </a:solidFill>
          <a:latin typeface="+mn-lt"/>
          <a:ea typeface="+mn-ea"/>
          <a:cs typeface="+mn-cs"/>
        </a:defRPr>
      </a:lvl1pPr>
      <a:lvl2pPr marL="914446" indent="-351710" algn="l" defTabSz="1125472" rtl="0" eaLnBrk="1" latinLnBrk="0" hangingPunct="1">
        <a:spcBef>
          <a:spcPct val="20000"/>
        </a:spcBef>
        <a:buFont typeface="Arial" pitchFamily="34" charset="0"/>
        <a:buChar char="–"/>
        <a:defRPr sz="3446" kern="1200">
          <a:solidFill>
            <a:schemeClr val="tx1"/>
          </a:solidFill>
          <a:latin typeface="+mn-lt"/>
          <a:ea typeface="+mn-ea"/>
          <a:cs typeface="+mn-cs"/>
        </a:defRPr>
      </a:lvl2pPr>
      <a:lvl3pPr marL="1406839" indent="-281368" algn="l" defTabSz="1125472" rtl="0" eaLnBrk="1" latinLnBrk="0" hangingPunct="1">
        <a:spcBef>
          <a:spcPct val="20000"/>
        </a:spcBef>
        <a:buFont typeface="Arial" pitchFamily="34" charset="0"/>
        <a:buChar char="•"/>
        <a:defRPr sz="2954" kern="1200">
          <a:solidFill>
            <a:schemeClr val="tx1"/>
          </a:solidFill>
          <a:latin typeface="+mn-lt"/>
          <a:ea typeface="+mn-ea"/>
          <a:cs typeface="+mn-cs"/>
        </a:defRPr>
      </a:lvl3pPr>
      <a:lvl4pPr marL="1969575" indent="-281368" algn="l" defTabSz="1125472" rtl="0" eaLnBrk="1" latinLnBrk="0" hangingPunct="1">
        <a:spcBef>
          <a:spcPct val="20000"/>
        </a:spcBef>
        <a:buFont typeface="Arial" pitchFamily="34" charset="0"/>
        <a:buChar char="–"/>
        <a:defRPr sz="2462" kern="1200">
          <a:solidFill>
            <a:schemeClr val="tx1"/>
          </a:solidFill>
          <a:latin typeface="+mn-lt"/>
          <a:ea typeface="+mn-ea"/>
          <a:cs typeface="+mn-cs"/>
        </a:defRPr>
      </a:lvl4pPr>
      <a:lvl5pPr marL="2532312" indent="-281368" algn="l" defTabSz="1125472" rtl="0" eaLnBrk="1" latinLnBrk="0" hangingPunct="1">
        <a:spcBef>
          <a:spcPct val="20000"/>
        </a:spcBef>
        <a:buFont typeface="Arial" pitchFamily="34" charset="0"/>
        <a:buChar char="»"/>
        <a:defRPr sz="2462" kern="1200">
          <a:solidFill>
            <a:schemeClr val="tx1"/>
          </a:solidFill>
          <a:latin typeface="+mn-lt"/>
          <a:ea typeface="+mn-ea"/>
          <a:cs typeface="+mn-cs"/>
        </a:defRPr>
      </a:lvl5pPr>
      <a:lvl6pPr marL="3095047" indent="-281368" algn="l" defTabSz="1125472" rtl="0" eaLnBrk="1" latinLnBrk="0" hangingPunct="1">
        <a:spcBef>
          <a:spcPct val="20000"/>
        </a:spcBef>
        <a:buFont typeface="Arial" pitchFamily="34" charset="0"/>
        <a:buChar char="•"/>
        <a:defRPr sz="2462" kern="1200">
          <a:solidFill>
            <a:schemeClr val="tx1"/>
          </a:solidFill>
          <a:latin typeface="+mn-lt"/>
          <a:ea typeface="+mn-ea"/>
          <a:cs typeface="+mn-cs"/>
        </a:defRPr>
      </a:lvl6pPr>
      <a:lvl7pPr marL="3657783" indent="-281368" algn="l" defTabSz="1125472" rtl="0" eaLnBrk="1" latinLnBrk="0" hangingPunct="1">
        <a:spcBef>
          <a:spcPct val="20000"/>
        </a:spcBef>
        <a:buFont typeface="Arial" pitchFamily="34" charset="0"/>
        <a:buChar char="•"/>
        <a:defRPr sz="2462" kern="1200">
          <a:solidFill>
            <a:schemeClr val="tx1"/>
          </a:solidFill>
          <a:latin typeface="+mn-lt"/>
          <a:ea typeface="+mn-ea"/>
          <a:cs typeface="+mn-cs"/>
        </a:defRPr>
      </a:lvl7pPr>
      <a:lvl8pPr marL="4220519" indent="-281368" algn="l" defTabSz="1125472" rtl="0" eaLnBrk="1" latinLnBrk="0" hangingPunct="1">
        <a:spcBef>
          <a:spcPct val="20000"/>
        </a:spcBef>
        <a:buFont typeface="Arial" pitchFamily="34" charset="0"/>
        <a:buChar char="•"/>
        <a:defRPr sz="2462" kern="1200">
          <a:solidFill>
            <a:schemeClr val="tx1"/>
          </a:solidFill>
          <a:latin typeface="+mn-lt"/>
          <a:ea typeface="+mn-ea"/>
          <a:cs typeface="+mn-cs"/>
        </a:defRPr>
      </a:lvl8pPr>
      <a:lvl9pPr marL="4783254" indent="-281368" algn="l" defTabSz="1125472" rtl="0" eaLnBrk="1" latinLnBrk="0" hangingPunct="1">
        <a:spcBef>
          <a:spcPct val="20000"/>
        </a:spcBef>
        <a:buFont typeface="Arial" pitchFamily="34" charset="0"/>
        <a:buChar char="•"/>
        <a:defRPr sz="2462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1125472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1pPr>
      <a:lvl2pPr marL="562737" algn="l" defTabSz="1125472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2pPr>
      <a:lvl3pPr marL="1125472" algn="l" defTabSz="1125472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3pPr>
      <a:lvl4pPr marL="1688207" algn="l" defTabSz="1125472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4pPr>
      <a:lvl5pPr marL="2250944" algn="l" defTabSz="1125472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5pPr>
      <a:lvl6pPr marL="2813679" algn="l" defTabSz="1125472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6pPr>
      <a:lvl7pPr marL="3376415" algn="l" defTabSz="1125472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7pPr>
      <a:lvl8pPr marL="3939151" algn="l" defTabSz="1125472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8pPr>
      <a:lvl9pPr marL="4501886" algn="l" defTabSz="1125472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/>
    </p:ext>
  </p:extLst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Shape&#10;&#10;Description automatically generated with medium confidence">
            <a:extLst>
              <a:ext uri="{FF2B5EF4-FFF2-40B4-BE49-F238E27FC236}">
                <a16:creationId xmlns:a16="http://schemas.microsoft.com/office/drawing/2014/main" id="{A58BEAE0-5809-3FDC-C020-CFD3A62C0801}"/>
              </a:ext>
            </a:extLst>
          </p:cNvPr>
          <p:cNvPicPr>
            <a:picLocks noChangeAspect="1"/>
          </p:cNvPicPr>
          <p:nvPr userDrawn="1"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204605" y="6085449"/>
            <a:ext cx="2715774" cy="5486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8477309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916" r:id="rId1"/>
    <p:sldLayoutId id="2147483918" r:id="rId2"/>
    <p:sldLayoutId id="2147483919" r:id="rId3"/>
    <p:sldLayoutId id="2147483920" r:id="rId4"/>
    <p:sldLayoutId id="2147483921" r:id="rId5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5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Rectangle 12">
            <a:hlinkClick r:id="rId5" action="ppaction://hlinksldjump"/>
          </p:cNvPr>
          <p:cNvSpPr/>
          <p:nvPr userDrawn="1"/>
        </p:nvSpPr>
        <p:spPr>
          <a:xfrm>
            <a:off x="2344619" y="152400"/>
            <a:ext cx="885743" cy="230832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2215"/>
          </a:p>
        </p:txBody>
      </p:sp>
      <p:cxnSp>
        <p:nvCxnSpPr>
          <p:cNvPr id="15" name="Straight Connector 7"/>
          <p:cNvCxnSpPr/>
          <p:nvPr userDrawn="1"/>
        </p:nvCxnSpPr>
        <p:spPr>
          <a:xfrm>
            <a:off x="0" y="756000"/>
            <a:ext cx="12192000" cy="24938"/>
          </a:xfrm>
          <a:prstGeom prst="line">
            <a:avLst/>
          </a:prstGeom>
          <a:ln w="114300">
            <a:solidFill>
              <a:srgbClr val="113A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5" name="Picture 4"/>
          <p:cNvPicPr>
            <a:picLocks noChangeAspect="1"/>
          </p:cNvPicPr>
          <p:nvPr userDrawn="1"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684000" y="6228000"/>
            <a:ext cx="2160000" cy="43443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0167236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955" r:id="rId1"/>
    <p:sldLayoutId id="2147483956" r:id="rId2"/>
    <p:sldLayoutId id="2147483957" r:id="rId3"/>
  </p:sldLayoutIdLst>
  <p:hf hdr="0" ftr="0" dt="0"/>
  <p:txStyles>
    <p:titleStyle>
      <a:lvl1pPr algn="ctr" defTabSz="1125500" rtl="0" eaLnBrk="1" latinLnBrk="0" hangingPunct="1">
        <a:spcBef>
          <a:spcPct val="0"/>
        </a:spcBef>
        <a:buNone/>
        <a:defRPr sz="5417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422061" indent="-422061" algn="l" defTabSz="1125500" rtl="0" eaLnBrk="1" latinLnBrk="0" hangingPunct="1">
        <a:spcBef>
          <a:spcPct val="20000"/>
        </a:spcBef>
        <a:buFont typeface="Arial" pitchFamily="34" charset="0"/>
        <a:buChar char="•"/>
        <a:defRPr sz="3939" kern="1200">
          <a:solidFill>
            <a:schemeClr val="tx1"/>
          </a:solidFill>
          <a:latin typeface="+mn-lt"/>
          <a:ea typeface="+mn-ea"/>
          <a:cs typeface="+mn-cs"/>
        </a:defRPr>
      </a:lvl1pPr>
      <a:lvl2pPr marL="914468" indent="-351718" algn="l" defTabSz="1125500" rtl="0" eaLnBrk="1" latinLnBrk="0" hangingPunct="1">
        <a:spcBef>
          <a:spcPct val="20000"/>
        </a:spcBef>
        <a:buFont typeface="Arial" pitchFamily="34" charset="0"/>
        <a:buChar char="–"/>
        <a:defRPr sz="3446" kern="1200">
          <a:solidFill>
            <a:schemeClr val="tx1"/>
          </a:solidFill>
          <a:latin typeface="+mn-lt"/>
          <a:ea typeface="+mn-ea"/>
          <a:cs typeface="+mn-cs"/>
        </a:defRPr>
      </a:lvl2pPr>
      <a:lvl3pPr marL="1406875" indent="-281376" algn="l" defTabSz="1125500" rtl="0" eaLnBrk="1" latinLnBrk="0" hangingPunct="1">
        <a:spcBef>
          <a:spcPct val="20000"/>
        </a:spcBef>
        <a:buFont typeface="Arial" pitchFamily="34" charset="0"/>
        <a:buChar char="•"/>
        <a:defRPr sz="2954" kern="1200">
          <a:solidFill>
            <a:schemeClr val="tx1"/>
          </a:solidFill>
          <a:latin typeface="+mn-lt"/>
          <a:ea typeface="+mn-ea"/>
          <a:cs typeface="+mn-cs"/>
        </a:defRPr>
      </a:lvl3pPr>
      <a:lvl4pPr marL="1969625" indent="-281376" algn="l" defTabSz="1125500" rtl="0" eaLnBrk="1" latinLnBrk="0" hangingPunct="1">
        <a:spcBef>
          <a:spcPct val="20000"/>
        </a:spcBef>
        <a:buFont typeface="Arial" pitchFamily="34" charset="0"/>
        <a:buChar char="–"/>
        <a:defRPr sz="2462" kern="1200">
          <a:solidFill>
            <a:schemeClr val="tx1"/>
          </a:solidFill>
          <a:latin typeface="+mn-lt"/>
          <a:ea typeface="+mn-ea"/>
          <a:cs typeface="+mn-cs"/>
        </a:defRPr>
      </a:lvl4pPr>
      <a:lvl5pPr marL="2532376" indent="-281376" algn="l" defTabSz="1125500" rtl="0" eaLnBrk="1" latinLnBrk="0" hangingPunct="1">
        <a:spcBef>
          <a:spcPct val="20000"/>
        </a:spcBef>
        <a:buFont typeface="Arial" pitchFamily="34" charset="0"/>
        <a:buChar char="»"/>
        <a:defRPr sz="2462" kern="1200">
          <a:solidFill>
            <a:schemeClr val="tx1"/>
          </a:solidFill>
          <a:latin typeface="+mn-lt"/>
          <a:ea typeface="+mn-ea"/>
          <a:cs typeface="+mn-cs"/>
        </a:defRPr>
      </a:lvl5pPr>
      <a:lvl6pPr marL="3095125" indent="-281376" algn="l" defTabSz="1125500" rtl="0" eaLnBrk="1" latinLnBrk="0" hangingPunct="1">
        <a:spcBef>
          <a:spcPct val="20000"/>
        </a:spcBef>
        <a:buFont typeface="Arial" pitchFamily="34" charset="0"/>
        <a:buChar char="•"/>
        <a:defRPr sz="2462" kern="1200">
          <a:solidFill>
            <a:schemeClr val="tx1"/>
          </a:solidFill>
          <a:latin typeface="+mn-lt"/>
          <a:ea typeface="+mn-ea"/>
          <a:cs typeface="+mn-cs"/>
        </a:defRPr>
      </a:lvl6pPr>
      <a:lvl7pPr marL="3657875" indent="-281376" algn="l" defTabSz="1125500" rtl="0" eaLnBrk="1" latinLnBrk="0" hangingPunct="1">
        <a:spcBef>
          <a:spcPct val="20000"/>
        </a:spcBef>
        <a:buFont typeface="Arial" pitchFamily="34" charset="0"/>
        <a:buChar char="•"/>
        <a:defRPr sz="2462" kern="1200">
          <a:solidFill>
            <a:schemeClr val="tx1"/>
          </a:solidFill>
          <a:latin typeface="+mn-lt"/>
          <a:ea typeface="+mn-ea"/>
          <a:cs typeface="+mn-cs"/>
        </a:defRPr>
      </a:lvl7pPr>
      <a:lvl8pPr marL="4220625" indent="-281376" algn="l" defTabSz="1125500" rtl="0" eaLnBrk="1" latinLnBrk="0" hangingPunct="1">
        <a:spcBef>
          <a:spcPct val="20000"/>
        </a:spcBef>
        <a:buFont typeface="Arial" pitchFamily="34" charset="0"/>
        <a:buChar char="•"/>
        <a:defRPr sz="2462" kern="1200">
          <a:solidFill>
            <a:schemeClr val="tx1"/>
          </a:solidFill>
          <a:latin typeface="+mn-lt"/>
          <a:ea typeface="+mn-ea"/>
          <a:cs typeface="+mn-cs"/>
        </a:defRPr>
      </a:lvl8pPr>
      <a:lvl9pPr marL="4783374" indent="-281376" algn="l" defTabSz="1125500" rtl="0" eaLnBrk="1" latinLnBrk="0" hangingPunct="1">
        <a:spcBef>
          <a:spcPct val="20000"/>
        </a:spcBef>
        <a:buFont typeface="Arial" pitchFamily="34" charset="0"/>
        <a:buChar char="•"/>
        <a:defRPr sz="2462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1125500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1pPr>
      <a:lvl2pPr marL="562751" algn="l" defTabSz="1125500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2pPr>
      <a:lvl3pPr marL="1125500" algn="l" defTabSz="1125500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3pPr>
      <a:lvl4pPr marL="1688249" algn="l" defTabSz="1125500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4pPr>
      <a:lvl5pPr marL="2251000" algn="l" defTabSz="1125500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5pPr>
      <a:lvl6pPr marL="2813749" algn="l" defTabSz="1125500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6pPr>
      <a:lvl7pPr marL="3376499" algn="l" defTabSz="1125500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7pPr>
      <a:lvl8pPr marL="3939249" algn="l" defTabSz="1125500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8pPr>
      <a:lvl9pPr marL="4501998" algn="l" defTabSz="1125500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6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Rectangle 12">
            <a:hlinkClick r:id="" action="ppaction://noaction"/>
          </p:cNvPr>
          <p:cNvSpPr/>
          <p:nvPr userDrawn="1"/>
        </p:nvSpPr>
        <p:spPr>
          <a:xfrm>
            <a:off x="2344619" y="152400"/>
            <a:ext cx="885743" cy="230832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2215"/>
          </a:p>
        </p:txBody>
      </p:sp>
      <p:cxnSp>
        <p:nvCxnSpPr>
          <p:cNvPr id="15" name="Straight Connector 7"/>
          <p:cNvCxnSpPr/>
          <p:nvPr userDrawn="1"/>
        </p:nvCxnSpPr>
        <p:spPr>
          <a:xfrm>
            <a:off x="0" y="756000"/>
            <a:ext cx="12192000" cy="24938"/>
          </a:xfrm>
          <a:prstGeom prst="line">
            <a:avLst/>
          </a:prstGeom>
          <a:ln w="114300">
            <a:solidFill>
              <a:srgbClr val="113A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5" name="Picture 4"/>
          <p:cNvPicPr>
            <a:picLocks noChangeAspect="1"/>
          </p:cNvPicPr>
          <p:nvPr userDrawn="1"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684000" y="6228000"/>
            <a:ext cx="2160000" cy="43443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753953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959" r:id="rId1"/>
    <p:sldLayoutId id="2147483960" r:id="rId2"/>
    <p:sldLayoutId id="2147483961" r:id="rId3"/>
  </p:sldLayoutIdLst>
  <p:hf hdr="0" ftr="0" dt="0"/>
  <p:txStyles>
    <p:titleStyle>
      <a:lvl1pPr algn="ctr" defTabSz="1125500" rtl="0" eaLnBrk="1" latinLnBrk="0" hangingPunct="1">
        <a:spcBef>
          <a:spcPct val="0"/>
        </a:spcBef>
        <a:buNone/>
        <a:defRPr sz="5417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422061" indent="-422061" algn="l" defTabSz="1125500" rtl="0" eaLnBrk="1" latinLnBrk="0" hangingPunct="1">
        <a:spcBef>
          <a:spcPct val="20000"/>
        </a:spcBef>
        <a:buFont typeface="Arial" pitchFamily="34" charset="0"/>
        <a:buChar char="•"/>
        <a:defRPr sz="3939" kern="1200">
          <a:solidFill>
            <a:schemeClr val="tx1"/>
          </a:solidFill>
          <a:latin typeface="+mn-lt"/>
          <a:ea typeface="+mn-ea"/>
          <a:cs typeface="+mn-cs"/>
        </a:defRPr>
      </a:lvl1pPr>
      <a:lvl2pPr marL="914468" indent="-351718" algn="l" defTabSz="1125500" rtl="0" eaLnBrk="1" latinLnBrk="0" hangingPunct="1">
        <a:spcBef>
          <a:spcPct val="20000"/>
        </a:spcBef>
        <a:buFont typeface="Arial" pitchFamily="34" charset="0"/>
        <a:buChar char="–"/>
        <a:defRPr sz="3446" kern="1200">
          <a:solidFill>
            <a:schemeClr val="tx1"/>
          </a:solidFill>
          <a:latin typeface="+mn-lt"/>
          <a:ea typeface="+mn-ea"/>
          <a:cs typeface="+mn-cs"/>
        </a:defRPr>
      </a:lvl2pPr>
      <a:lvl3pPr marL="1406875" indent="-281376" algn="l" defTabSz="1125500" rtl="0" eaLnBrk="1" latinLnBrk="0" hangingPunct="1">
        <a:spcBef>
          <a:spcPct val="20000"/>
        </a:spcBef>
        <a:buFont typeface="Arial" pitchFamily="34" charset="0"/>
        <a:buChar char="•"/>
        <a:defRPr sz="2954" kern="1200">
          <a:solidFill>
            <a:schemeClr val="tx1"/>
          </a:solidFill>
          <a:latin typeface="+mn-lt"/>
          <a:ea typeface="+mn-ea"/>
          <a:cs typeface="+mn-cs"/>
        </a:defRPr>
      </a:lvl3pPr>
      <a:lvl4pPr marL="1969625" indent="-281376" algn="l" defTabSz="1125500" rtl="0" eaLnBrk="1" latinLnBrk="0" hangingPunct="1">
        <a:spcBef>
          <a:spcPct val="20000"/>
        </a:spcBef>
        <a:buFont typeface="Arial" pitchFamily="34" charset="0"/>
        <a:buChar char="–"/>
        <a:defRPr sz="2462" kern="1200">
          <a:solidFill>
            <a:schemeClr val="tx1"/>
          </a:solidFill>
          <a:latin typeface="+mn-lt"/>
          <a:ea typeface="+mn-ea"/>
          <a:cs typeface="+mn-cs"/>
        </a:defRPr>
      </a:lvl4pPr>
      <a:lvl5pPr marL="2532376" indent="-281376" algn="l" defTabSz="1125500" rtl="0" eaLnBrk="1" latinLnBrk="0" hangingPunct="1">
        <a:spcBef>
          <a:spcPct val="20000"/>
        </a:spcBef>
        <a:buFont typeface="Arial" pitchFamily="34" charset="0"/>
        <a:buChar char="»"/>
        <a:defRPr sz="2462" kern="1200">
          <a:solidFill>
            <a:schemeClr val="tx1"/>
          </a:solidFill>
          <a:latin typeface="+mn-lt"/>
          <a:ea typeface="+mn-ea"/>
          <a:cs typeface="+mn-cs"/>
        </a:defRPr>
      </a:lvl5pPr>
      <a:lvl6pPr marL="3095125" indent="-281376" algn="l" defTabSz="1125500" rtl="0" eaLnBrk="1" latinLnBrk="0" hangingPunct="1">
        <a:spcBef>
          <a:spcPct val="20000"/>
        </a:spcBef>
        <a:buFont typeface="Arial" pitchFamily="34" charset="0"/>
        <a:buChar char="•"/>
        <a:defRPr sz="2462" kern="1200">
          <a:solidFill>
            <a:schemeClr val="tx1"/>
          </a:solidFill>
          <a:latin typeface="+mn-lt"/>
          <a:ea typeface="+mn-ea"/>
          <a:cs typeface="+mn-cs"/>
        </a:defRPr>
      </a:lvl6pPr>
      <a:lvl7pPr marL="3657875" indent="-281376" algn="l" defTabSz="1125500" rtl="0" eaLnBrk="1" latinLnBrk="0" hangingPunct="1">
        <a:spcBef>
          <a:spcPct val="20000"/>
        </a:spcBef>
        <a:buFont typeface="Arial" pitchFamily="34" charset="0"/>
        <a:buChar char="•"/>
        <a:defRPr sz="2462" kern="1200">
          <a:solidFill>
            <a:schemeClr val="tx1"/>
          </a:solidFill>
          <a:latin typeface="+mn-lt"/>
          <a:ea typeface="+mn-ea"/>
          <a:cs typeface="+mn-cs"/>
        </a:defRPr>
      </a:lvl7pPr>
      <a:lvl8pPr marL="4220625" indent="-281376" algn="l" defTabSz="1125500" rtl="0" eaLnBrk="1" latinLnBrk="0" hangingPunct="1">
        <a:spcBef>
          <a:spcPct val="20000"/>
        </a:spcBef>
        <a:buFont typeface="Arial" pitchFamily="34" charset="0"/>
        <a:buChar char="•"/>
        <a:defRPr sz="2462" kern="1200">
          <a:solidFill>
            <a:schemeClr val="tx1"/>
          </a:solidFill>
          <a:latin typeface="+mn-lt"/>
          <a:ea typeface="+mn-ea"/>
          <a:cs typeface="+mn-cs"/>
        </a:defRPr>
      </a:lvl8pPr>
      <a:lvl9pPr marL="4783374" indent="-281376" algn="l" defTabSz="1125500" rtl="0" eaLnBrk="1" latinLnBrk="0" hangingPunct="1">
        <a:spcBef>
          <a:spcPct val="20000"/>
        </a:spcBef>
        <a:buFont typeface="Arial" pitchFamily="34" charset="0"/>
        <a:buChar char="•"/>
        <a:defRPr sz="2462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1125500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1pPr>
      <a:lvl2pPr marL="562751" algn="l" defTabSz="1125500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2pPr>
      <a:lvl3pPr marL="1125500" algn="l" defTabSz="1125500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3pPr>
      <a:lvl4pPr marL="1688249" algn="l" defTabSz="1125500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4pPr>
      <a:lvl5pPr marL="2251000" algn="l" defTabSz="1125500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5pPr>
      <a:lvl6pPr marL="2813749" algn="l" defTabSz="1125500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6pPr>
      <a:lvl7pPr marL="3376499" algn="l" defTabSz="1125500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7pPr>
      <a:lvl8pPr marL="3939249" algn="l" defTabSz="1125500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8pPr>
      <a:lvl9pPr marL="4501998" algn="l" defTabSz="1125500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7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Rectangle 12">
            <a:hlinkClick r:id="" action="ppaction://noaction"/>
          </p:cNvPr>
          <p:cNvSpPr/>
          <p:nvPr userDrawn="1"/>
        </p:nvSpPr>
        <p:spPr>
          <a:xfrm>
            <a:off x="2344619" y="152400"/>
            <a:ext cx="885743" cy="230832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2215"/>
          </a:p>
        </p:txBody>
      </p:sp>
      <p:cxnSp>
        <p:nvCxnSpPr>
          <p:cNvPr id="15" name="Straight Connector 7"/>
          <p:cNvCxnSpPr/>
          <p:nvPr userDrawn="1"/>
        </p:nvCxnSpPr>
        <p:spPr>
          <a:xfrm>
            <a:off x="0" y="756000"/>
            <a:ext cx="12192000" cy="24938"/>
          </a:xfrm>
          <a:prstGeom prst="line">
            <a:avLst/>
          </a:prstGeom>
          <a:ln w="114300">
            <a:solidFill>
              <a:srgbClr val="113A6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5" name="Picture 4"/>
          <p:cNvPicPr>
            <a:picLocks noChangeAspect="1"/>
          </p:cNvPicPr>
          <p:nvPr userDrawn="1"/>
        </p:nvPicPr>
        <p:blipFill>
          <a:blip r:embed="rId8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9684000" y="6228000"/>
            <a:ext cx="2160000" cy="43443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890325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963" r:id="rId1"/>
    <p:sldLayoutId id="2147483964" r:id="rId2"/>
    <p:sldLayoutId id="2147483965" r:id="rId3"/>
    <p:sldLayoutId id="2147483966" r:id="rId4"/>
    <p:sldLayoutId id="2147483967" r:id="rId5"/>
    <p:sldLayoutId id="2147483968" r:id="rId6"/>
  </p:sldLayoutIdLst>
  <p:hf hdr="0" ftr="0" dt="0"/>
  <p:txStyles>
    <p:titleStyle>
      <a:lvl1pPr algn="ctr" defTabSz="1125500" rtl="0" eaLnBrk="1" latinLnBrk="0" hangingPunct="1">
        <a:spcBef>
          <a:spcPct val="0"/>
        </a:spcBef>
        <a:buNone/>
        <a:defRPr sz="5417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422061" indent="-422061" algn="l" defTabSz="1125500" rtl="0" eaLnBrk="1" latinLnBrk="0" hangingPunct="1">
        <a:spcBef>
          <a:spcPct val="20000"/>
        </a:spcBef>
        <a:buFont typeface="Arial" pitchFamily="34" charset="0"/>
        <a:buChar char="•"/>
        <a:defRPr sz="3939" kern="1200">
          <a:solidFill>
            <a:schemeClr val="tx1"/>
          </a:solidFill>
          <a:latin typeface="+mn-lt"/>
          <a:ea typeface="+mn-ea"/>
          <a:cs typeface="+mn-cs"/>
        </a:defRPr>
      </a:lvl1pPr>
      <a:lvl2pPr marL="914468" indent="-351718" algn="l" defTabSz="1125500" rtl="0" eaLnBrk="1" latinLnBrk="0" hangingPunct="1">
        <a:spcBef>
          <a:spcPct val="20000"/>
        </a:spcBef>
        <a:buFont typeface="Arial" pitchFamily="34" charset="0"/>
        <a:buChar char="–"/>
        <a:defRPr sz="3446" kern="1200">
          <a:solidFill>
            <a:schemeClr val="tx1"/>
          </a:solidFill>
          <a:latin typeface="+mn-lt"/>
          <a:ea typeface="+mn-ea"/>
          <a:cs typeface="+mn-cs"/>
        </a:defRPr>
      </a:lvl2pPr>
      <a:lvl3pPr marL="1406875" indent="-281376" algn="l" defTabSz="1125500" rtl="0" eaLnBrk="1" latinLnBrk="0" hangingPunct="1">
        <a:spcBef>
          <a:spcPct val="20000"/>
        </a:spcBef>
        <a:buFont typeface="Arial" pitchFamily="34" charset="0"/>
        <a:buChar char="•"/>
        <a:defRPr sz="2954" kern="1200">
          <a:solidFill>
            <a:schemeClr val="tx1"/>
          </a:solidFill>
          <a:latin typeface="+mn-lt"/>
          <a:ea typeface="+mn-ea"/>
          <a:cs typeface="+mn-cs"/>
        </a:defRPr>
      </a:lvl3pPr>
      <a:lvl4pPr marL="1969625" indent="-281376" algn="l" defTabSz="1125500" rtl="0" eaLnBrk="1" latinLnBrk="0" hangingPunct="1">
        <a:spcBef>
          <a:spcPct val="20000"/>
        </a:spcBef>
        <a:buFont typeface="Arial" pitchFamily="34" charset="0"/>
        <a:buChar char="–"/>
        <a:defRPr sz="2462" kern="1200">
          <a:solidFill>
            <a:schemeClr val="tx1"/>
          </a:solidFill>
          <a:latin typeface="+mn-lt"/>
          <a:ea typeface="+mn-ea"/>
          <a:cs typeface="+mn-cs"/>
        </a:defRPr>
      </a:lvl4pPr>
      <a:lvl5pPr marL="2532376" indent="-281376" algn="l" defTabSz="1125500" rtl="0" eaLnBrk="1" latinLnBrk="0" hangingPunct="1">
        <a:spcBef>
          <a:spcPct val="20000"/>
        </a:spcBef>
        <a:buFont typeface="Arial" pitchFamily="34" charset="0"/>
        <a:buChar char="»"/>
        <a:defRPr sz="2462" kern="1200">
          <a:solidFill>
            <a:schemeClr val="tx1"/>
          </a:solidFill>
          <a:latin typeface="+mn-lt"/>
          <a:ea typeface="+mn-ea"/>
          <a:cs typeface="+mn-cs"/>
        </a:defRPr>
      </a:lvl5pPr>
      <a:lvl6pPr marL="3095125" indent="-281376" algn="l" defTabSz="1125500" rtl="0" eaLnBrk="1" latinLnBrk="0" hangingPunct="1">
        <a:spcBef>
          <a:spcPct val="20000"/>
        </a:spcBef>
        <a:buFont typeface="Arial" pitchFamily="34" charset="0"/>
        <a:buChar char="•"/>
        <a:defRPr sz="2462" kern="1200">
          <a:solidFill>
            <a:schemeClr val="tx1"/>
          </a:solidFill>
          <a:latin typeface="+mn-lt"/>
          <a:ea typeface="+mn-ea"/>
          <a:cs typeface="+mn-cs"/>
        </a:defRPr>
      </a:lvl6pPr>
      <a:lvl7pPr marL="3657875" indent="-281376" algn="l" defTabSz="1125500" rtl="0" eaLnBrk="1" latinLnBrk="0" hangingPunct="1">
        <a:spcBef>
          <a:spcPct val="20000"/>
        </a:spcBef>
        <a:buFont typeface="Arial" pitchFamily="34" charset="0"/>
        <a:buChar char="•"/>
        <a:defRPr sz="2462" kern="1200">
          <a:solidFill>
            <a:schemeClr val="tx1"/>
          </a:solidFill>
          <a:latin typeface="+mn-lt"/>
          <a:ea typeface="+mn-ea"/>
          <a:cs typeface="+mn-cs"/>
        </a:defRPr>
      </a:lvl7pPr>
      <a:lvl8pPr marL="4220625" indent="-281376" algn="l" defTabSz="1125500" rtl="0" eaLnBrk="1" latinLnBrk="0" hangingPunct="1">
        <a:spcBef>
          <a:spcPct val="20000"/>
        </a:spcBef>
        <a:buFont typeface="Arial" pitchFamily="34" charset="0"/>
        <a:buChar char="•"/>
        <a:defRPr sz="2462" kern="1200">
          <a:solidFill>
            <a:schemeClr val="tx1"/>
          </a:solidFill>
          <a:latin typeface="+mn-lt"/>
          <a:ea typeface="+mn-ea"/>
          <a:cs typeface="+mn-cs"/>
        </a:defRPr>
      </a:lvl8pPr>
      <a:lvl9pPr marL="4783374" indent="-281376" algn="l" defTabSz="1125500" rtl="0" eaLnBrk="1" latinLnBrk="0" hangingPunct="1">
        <a:spcBef>
          <a:spcPct val="20000"/>
        </a:spcBef>
        <a:buFont typeface="Arial" pitchFamily="34" charset="0"/>
        <a:buChar char="•"/>
        <a:defRPr sz="2462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1125500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1pPr>
      <a:lvl2pPr marL="562751" algn="l" defTabSz="1125500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2pPr>
      <a:lvl3pPr marL="1125500" algn="l" defTabSz="1125500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3pPr>
      <a:lvl4pPr marL="1688249" algn="l" defTabSz="1125500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4pPr>
      <a:lvl5pPr marL="2251000" algn="l" defTabSz="1125500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5pPr>
      <a:lvl6pPr marL="2813749" algn="l" defTabSz="1125500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6pPr>
      <a:lvl7pPr marL="3376499" algn="l" defTabSz="1125500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7pPr>
      <a:lvl8pPr marL="3939249" algn="l" defTabSz="1125500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8pPr>
      <a:lvl9pPr marL="4501998" algn="l" defTabSz="1125500" rtl="0" eaLnBrk="1" latinLnBrk="0" hangingPunct="1">
        <a:defRPr sz="2215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8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57ED4875-C129-CC4D-BFF5-7B5AC84C9B9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GB"/>
              <a:t>Click to edit Master title style</a:t>
            </a:r>
            <a:endParaRPr lang="en-DK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0247A19-7A12-7F43-A3AD-DFEE446EF2B1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DK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D54058B-4BC0-5845-A611-8E08AEAB6056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3B81057-DB3D-2148-BDC7-977A32A6750D}" type="datetimeFigureOut">
              <a:rPr lang="en-DK" smtClean="0"/>
              <a:t>11/10/2024</a:t>
            </a:fld>
            <a:endParaRPr lang="en-DK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2F13B5B-747F-4C4F-B80D-7FAF8C43BDC9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DK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26A167C-3281-2641-AC6D-18F8E28E7709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D834AA5-C282-3C41-9BDE-15E088A4720E}" type="slidenum">
              <a:rPr lang="en-DK" smtClean="0"/>
              <a:t>‹#›</a:t>
            </a:fld>
            <a:endParaRPr lang="en-DK"/>
          </a:p>
        </p:txBody>
      </p:sp>
    </p:spTree>
    <p:extLst>
      <p:ext uri="{BB962C8B-B14F-4D97-AF65-F5344CB8AC3E}">
        <p14:creationId xmlns:p14="http://schemas.microsoft.com/office/powerpoint/2010/main" val="366217294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970" r:id="rId1"/>
    <p:sldLayoutId id="2147483971" r:id="rId2"/>
    <p:sldLayoutId id="2147483972" r:id="rId3"/>
    <p:sldLayoutId id="2147483973" r:id="rId4"/>
    <p:sldLayoutId id="2147483974" r:id="rId5"/>
    <p:sldLayoutId id="2147483975" r:id="rId6"/>
    <p:sldLayoutId id="2147483976" r:id="rId7"/>
    <p:sldLayoutId id="2147483977" r:id="rId8"/>
    <p:sldLayoutId id="2147483978" r:id="rId9"/>
    <p:sldLayoutId id="2147483979" r:id="rId10"/>
    <p:sldLayoutId id="2147483980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DK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9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Shape&#10;&#10;Description automatically generated with medium confidence">
            <a:extLst>
              <a:ext uri="{FF2B5EF4-FFF2-40B4-BE49-F238E27FC236}">
                <a16:creationId xmlns:a16="http://schemas.microsoft.com/office/drawing/2014/main" id="{A58BEAE0-5809-3FDC-C020-CFD3A62C0801}"/>
              </a:ext>
            </a:extLst>
          </p:cNvPr>
          <p:cNvPicPr>
            <a:picLocks noChangeAspect="1"/>
          </p:cNvPicPr>
          <p:nvPr userDrawn="1"/>
        </p:nvPicPr>
        <p:blipFill>
          <a:blip r:embed="rId7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9204605" y="6085449"/>
            <a:ext cx="2715774" cy="5486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1100116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982" r:id="rId1"/>
    <p:sldLayoutId id="2147483983" r:id="rId2"/>
    <p:sldLayoutId id="2147483984" r:id="rId3"/>
    <p:sldLayoutId id="2147483985" r:id="rId4"/>
    <p:sldLayoutId id="2147483986" r:id="rId5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11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8.xml"/><Relationship Id="rId5" Type="http://schemas.openxmlformats.org/officeDocument/2006/relationships/image" Target="../media/image15.jpeg"/><Relationship Id="rId4" Type="http://schemas.openxmlformats.org/officeDocument/2006/relationships/image" Target="../media/image14.jpe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5.xml"/><Relationship Id="rId6" Type="http://schemas.openxmlformats.org/officeDocument/2006/relationships/image" Target="../media/image20.jpeg"/><Relationship Id="rId5" Type="http://schemas.openxmlformats.org/officeDocument/2006/relationships/image" Target="../media/image19.jpeg"/><Relationship Id="rId4" Type="http://schemas.openxmlformats.org/officeDocument/2006/relationships/image" Target="../media/image18.jp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8.xml"/><Relationship Id="rId5" Type="http://schemas.openxmlformats.org/officeDocument/2006/relationships/image" Target="../media/image13.jpeg"/><Relationship Id="rId4" Type="http://schemas.openxmlformats.org/officeDocument/2006/relationships/image" Target="../media/image14.jpe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chart" Target="../charts/chart1.xml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6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chart" Target="../charts/chart2.xml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3.xml"/><Relationship Id="rId5" Type="http://schemas.openxmlformats.org/officeDocument/2006/relationships/chart" Target="../charts/chart4.xml"/><Relationship Id="rId4" Type="http://schemas.openxmlformats.org/officeDocument/2006/relationships/chart" Target="../charts/chart3.xml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image" Target="../media/image26.svg"/><Relationship Id="rId13" Type="http://schemas.openxmlformats.org/officeDocument/2006/relationships/image" Target="../media/image31.png"/><Relationship Id="rId18" Type="http://schemas.openxmlformats.org/officeDocument/2006/relationships/image" Target="../media/image36.svg"/><Relationship Id="rId3" Type="http://schemas.openxmlformats.org/officeDocument/2006/relationships/hyperlink" Target="https://www.reading.ac.uk/planet/climate-resources/climate-stripes#:~:text=Each%20stripe%20represents%20the%20average,that%20were%20hotter%20than%20average." TargetMode="External"/><Relationship Id="rId21" Type="http://schemas.openxmlformats.org/officeDocument/2006/relationships/hyperlink" Target="https://www.eea.europa.eu/themes/biodiversity/state-of-nature-in-the-eu" TargetMode="External"/><Relationship Id="rId7" Type="http://schemas.openxmlformats.org/officeDocument/2006/relationships/image" Target="../media/image25.png"/><Relationship Id="rId12" Type="http://schemas.openxmlformats.org/officeDocument/2006/relationships/image" Target="../media/image30.svg"/><Relationship Id="rId17" Type="http://schemas.openxmlformats.org/officeDocument/2006/relationships/image" Target="../media/image35.png"/><Relationship Id="rId2" Type="http://schemas.openxmlformats.org/officeDocument/2006/relationships/notesSlide" Target="../notesSlides/notesSlide4.xml"/><Relationship Id="rId16" Type="http://schemas.openxmlformats.org/officeDocument/2006/relationships/image" Target="../media/image34.svg"/><Relationship Id="rId20" Type="http://schemas.openxmlformats.org/officeDocument/2006/relationships/image" Target="../media/image38.svg"/><Relationship Id="rId1" Type="http://schemas.openxmlformats.org/officeDocument/2006/relationships/slideLayout" Target="../slideLayouts/slideLayout8.xml"/><Relationship Id="rId6" Type="http://schemas.openxmlformats.org/officeDocument/2006/relationships/image" Target="../media/image24.svg"/><Relationship Id="rId11" Type="http://schemas.openxmlformats.org/officeDocument/2006/relationships/image" Target="../media/image29.png"/><Relationship Id="rId5" Type="http://schemas.openxmlformats.org/officeDocument/2006/relationships/image" Target="../media/image23.png"/><Relationship Id="rId15" Type="http://schemas.openxmlformats.org/officeDocument/2006/relationships/image" Target="../media/image33.png"/><Relationship Id="rId10" Type="http://schemas.openxmlformats.org/officeDocument/2006/relationships/image" Target="../media/image28.svg"/><Relationship Id="rId19" Type="http://schemas.openxmlformats.org/officeDocument/2006/relationships/image" Target="../media/image37.png"/><Relationship Id="rId4" Type="http://schemas.openxmlformats.org/officeDocument/2006/relationships/hyperlink" Target="https://findingnature.org.uk/2022/08/10/biodiversity-stripes/" TargetMode="External"/><Relationship Id="rId9" Type="http://schemas.openxmlformats.org/officeDocument/2006/relationships/image" Target="../media/image27.png"/><Relationship Id="rId14" Type="http://schemas.openxmlformats.org/officeDocument/2006/relationships/image" Target="../media/image32.svg"/><Relationship Id="rId22" Type="http://schemas.openxmlformats.org/officeDocument/2006/relationships/image" Target="../media/image39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0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5.xml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image" Target="../media/image46.PNG"/><Relationship Id="rId3" Type="http://schemas.openxmlformats.org/officeDocument/2006/relationships/image" Target="../media/image41.png"/><Relationship Id="rId7" Type="http://schemas.openxmlformats.org/officeDocument/2006/relationships/image" Target="../media/image45.sv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8.xml"/><Relationship Id="rId6" Type="http://schemas.openxmlformats.org/officeDocument/2006/relationships/image" Target="../media/image44.png"/><Relationship Id="rId5" Type="http://schemas.openxmlformats.org/officeDocument/2006/relationships/image" Target="../media/image43.svg"/><Relationship Id="rId4" Type="http://schemas.openxmlformats.org/officeDocument/2006/relationships/image" Target="../media/image42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7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8.xml"/><Relationship Id="rId5" Type="http://schemas.openxmlformats.org/officeDocument/2006/relationships/hyperlink" Target="https://www.eea.europa.eu/en/datahub/datahubitem-view/49930245-dc33-4c47-93b8-9512f0622ebc" TargetMode="External"/><Relationship Id="rId4" Type="http://schemas.openxmlformats.org/officeDocument/2006/relationships/image" Target="../media/image48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9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8.xml"/><Relationship Id="rId4" Type="http://schemas.openxmlformats.org/officeDocument/2006/relationships/image" Target="../media/image50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2.png"/><Relationship Id="rId2" Type="http://schemas.openxmlformats.org/officeDocument/2006/relationships/image" Target="../media/image51.png"/><Relationship Id="rId1" Type="http://schemas.openxmlformats.org/officeDocument/2006/relationships/slideLayout" Target="../slideLayouts/slideLayout8.xml"/><Relationship Id="rId5" Type="http://schemas.openxmlformats.org/officeDocument/2006/relationships/image" Target="../media/image54.png"/><Relationship Id="rId4" Type="http://schemas.openxmlformats.org/officeDocument/2006/relationships/image" Target="../media/image53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5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8.xml"/><Relationship Id="rId4" Type="http://schemas.openxmlformats.org/officeDocument/2006/relationships/image" Target="../media/image56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7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14.xml"/><Relationship Id="rId4" Type="http://schemas.openxmlformats.org/officeDocument/2006/relationships/image" Target="../media/image58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9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8.xml"/><Relationship Id="rId4" Type="http://schemas.openxmlformats.org/officeDocument/2006/relationships/image" Target="../media/image60.png"/></Relationships>
</file>

<file path=ppt/slides/_rels/slide16.xml.rels><?xml version="1.0" encoding="UTF-8" standalone="yes"?>
<Relationships xmlns="http://schemas.openxmlformats.org/package/2006/relationships"><Relationship Id="rId8" Type="http://schemas.openxmlformats.org/officeDocument/2006/relationships/image" Target="../media/image66.png"/><Relationship Id="rId3" Type="http://schemas.openxmlformats.org/officeDocument/2006/relationships/image" Target="../media/image61.png"/><Relationship Id="rId7" Type="http://schemas.openxmlformats.org/officeDocument/2006/relationships/image" Target="../media/image65.jpe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36.xml"/><Relationship Id="rId6" Type="http://schemas.openxmlformats.org/officeDocument/2006/relationships/image" Target="../media/image64.png"/><Relationship Id="rId5" Type="http://schemas.openxmlformats.org/officeDocument/2006/relationships/image" Target="../media/image63.png"/><Relationship Id="rId4" Type="http://schemas.openxmlformats.org/officeDocument/2006/relationships/image" Target="../media/image62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7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8.xml"/><Relationship Id="rId4" Type="http://schemas.openxmlformats.org/officeDocument/2006/relationships/image" Target="../media/image68.pn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11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A wave crashing on a bench&#10;&#10;Description automatically generated">
            <a:extLst>
              <a:ext uri="{FF2B5EF4-FFF2-40B4-BE49-F238E27FC236}">
                <a16:creationId xmlns:a16="http://schemas.microsoft.com/office/drawing/2014/main" id="{FAA9584E-C255-BD24-CD36-132688B90AF6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9729" b="3604"/>
          <a:stretch/>
        </p:blipFill>
        <p:spPr>
          <a:xfrm>
            <a:off x="0" y="0"/>
            <a:ext cx="12194555" cy="6867878"/>
          </a:xfrm>
          <a:prstGeom prst="rect">
            <a:avLst/>
          </a:prstGeom>
        </p:spPr>
      </p:pic>
      <p:sp>
        <p:nvSpPr>
          <p:cNvPr id="5" name="Text Placeholder 4"/>
          <p:cNvSpPr>
            <a:spLocks noGrp="1"/>
          </p:cNvSpPr>
          <p:nvPr>
            <p:ph type="body" sz="quarter" idx="11"/>
          </p:nvPr>
        </p:nvSpPr>
        <p:spPr>
          <a:xfrm>
            <a:off x="123387" y="159355"/>
            <a:ext cx="10078448" cy="1172395"/>
          </a:xfrm>
          <a:noFill/>
        </p:spPr>
        <p:txBody>
          <a:bodyPr/>
          <a:lstStyle/>
          <a:p>
            <a:pPr algn="l">
              <a:spcBef>
                <a:spcPts val="0"/>
              </a:spcBef>
            </a:pPr>
            <a:r>
              <a:rPr lang="fr-BE" sz="3600" dirty="0" err="1"/>
              <a:t>Towards</a:t>
            </a:r>
            <a:r>
              <a:rPr lang="fr-BE" sz="3600" dirty="0"/>
              <a:t> a </a:t>
            </a:r>
            <a:r>
              <a:rPr lang="fr-BE" sz="3600" dirty="0" err="1"/>
              <a:t>sustainable</a:t>
            </a:r>
            <a:r>
              <a:rPr lang="fr-BE" sz="3600" dirty="0"/>
              <a:t> Europe:</a:t>
            </a:r>
          </a:p>
          <a:p>
            <a:pPr algn="l">
              <a:spcBef>
                <a:spcPts val="0"/>
              </a:spcBef>
            </a:pPr>
            <a:r>
              <a:rPr lang="fr-BE" sz="2600" dirty="0" err="1"/>
              <a:t>Europe’s</a:t>
            </a:r>
            <a:r>
              <a:rPr lang="fr-BE" sz="2600" dirty="0"/>
              <a:t> </a:t>
            </a:r>
            <a:r>
              <a:rPr lang="fr-BE" sz="2600" dirty="0" err="1"/>
              <a:t>environment</a:t>
            </a:r>
            <a:r>
              <a:rPr lang="fr-BE" sz="2600" dirty="0"/>
              <a:t> in a </a:t>
            </a:r>
            <a:r>
              <a:rPr lang="fr-BE" sz="2600" dirty="0" err="1"/>
              <a:t>changing</a:t>
            </a:r>
            <a:r>
              <a:rPr lang="fr-BE" sz="2600" dirty="0"/>
              <a:t> </a:t>
            </a:r>
            <a:r>
              <a:rPr lang="fr-BE" sz="2600" dirty="0" err="1"/>
              <a:t>political</a:t>
            </a:r>
            <a:r>
              <a:rPr lang="fr-BE" sz="2600" dirty="0"/>
              <a:t> </a:t>
            </a:r>
            <a:r>
              <a:rPr lang="fr-BE" sz="2600" dirty="0" err="1"/>
              <a:t>context</a:t>
            </a:r>
            <a:endParaRPr lang="en-GB" sz="2600" dirty="0"/>
          </a:p>
        </p:txBody>
      </p:sp>
      <p:sp>
        <p:nvSpPr>
          <p:cNvPr id="10" name="Text Placeholder 4">
            <a:extLst>
              <a:ext uri="{FF2B5EF4-FFF2-40B4-BE49-F238E27FC236}">
                <a16:creationId xmlns:a16="http://schemas.microsoft.com/office/drawing/2014/main" id="{413841FE-0375-3F65-1804-D64E80960A83}"/>
              </a:ext>
            </a:extLst>
          </p:cNvPr>
          <p:cNvSpPr txBox="1">
            <a:spLocks/>
          </p:cNvSpPr>
          <p:nvPr/>
        </p:nvSpPr>
        <p:spPr>
          <a:xfrm>
            <a:off x="123387" y="1331750"/>
            <a:ext cx="5105564" cy="904823"/>
          </a:xfrm>
          <a:prstGeom prst="rect">
            <a:avLst/>
          </a:prstGeom>
          <a:noFill/>
        </p:spPr>
        <p:txBody>
          <a:bodyPr/>
          <a:lstStyle>
            <a:lvl1pPr marL="0" indent="0" algn="r" defTabSz="1125472" rtl="0" eaLnBrk="1" latinLnBrk="0" hangingPunct="1">
              <a:spcBef>
                <a:spcPct val="20000"/>
              </a:spcBef>
              <a:buFont typeface="Arial" pitchFamily="34" charset="0"/>
              <a:buNone/>
              <a:defRPr sz="4000" b="1" kern="1200">
                <a:solidFill>
                  <a:schemeClr val="bg1"/>
                </a:solidFill>
                <a:latin typeface="Calibri" panose="020F0502020204030204" pitchFamily="34" charset="0"/>
                <a:ea typeface="+mn-ea"/>
                <a:cs typeface="Calibri" panose="020F0502020204030204" pitchFamily="34" charset="0"/>
              </a:defRPr>
            </a:lvl1pPr>
            <a:lvl2pPr marL="914446" indent="-351710" algn="l" defTabSz="1125472" rtl="0" eaLnBrk="1" latinLnBrk="0" hangingPunct="1">
              <a:spcBef>
                <a:spcPct val="20000"/>
              </a:spcBef>
              <a:buFont typeface="Arial" pitchFamily="34" charset="0"/>
              <a:buChar char="–"/>
              <a:defRPr sz="3446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2pPr>
            <a:lvl3pPr marL="1406839" indent="-281368" algn="l" defTabSz="1125472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954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1969575" indent="-281368" algn="l" defTabSz="1125472" rtl="0" eaLnBrk="1" latinLnBrk="0" hangingPunct="1">
              <a:spcBef>
                <a:spcPct val="20000"/>
              </a:spcBef>
              <a:buFont typeface="Arial" pitchFamily="34" charset="0"/>
              <a:buChar char="–"/>
              <a:defRPr sz="2462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4pPr>
            <a:lvl5pPr marL="2532312" indent="-281368" algn="l" defTabSz="1125472" rtl="0" eaLnBrk="1" latinLnBrk="0" hangingPunct="1">
              <a:spcBef>
                <a:spcPct val="20000"/>
              </a:spcBef>
              <a:buFont typeface="Arial" pitchFamily="34" charset="0"/>
              <a:buChar char="»"/>
              <a:defRPr sz="2462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5pPr>
            <a:lvl6pPr marL="3095047" indent="-281368" algn="l" defTabSz="1125472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462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3657783" indent="-281368" algn="l" defTabSz="1125472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462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4220519" indent="-281368" algn="l" defTabSz="1125472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462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4783254" indent="-281368" algn="l" defTabSz="1125472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462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l" defTabSz="112547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itchFamily="34" charset="0"/>
              <a:buNone/>
              <a:tabLst/>
              <a:defRPr/>
            </a:pPr>
            <a:r>
              <a:rPr kumimoji="0" lang="en-GB" sz="1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ea typeface="Times New Roman" panose="02020603050405020304" pitchFamily="18" charset="0"/>
                <a:cs typeface="Calibri" panose="020F0502020204030204" pitchFamily="34" charset="0"/>
              </a:rPr>
              <a:t>Leena</a:t>
            </a:r>
            <a:r>
              <a:rPr lang="en-US" sz="1600" dirty="0">
                <a:effectLst/>
                <a:latin typeface="Calibri" panose="020F0502020204030204" pitchFamily="34" charset="0"/>
                <a:ea typeface="Calibri" panose="020F0502020204030204" pitchFamily="34" charset="0"/>
              </a:rPr>
              <a:t> </a:t>
            </a:r>
            <a:r>
              <a:rPr lang="en-US" sz="1800" dirty="0" err="1">
                <a:solidFill>
                  <a:prstClr val="white"/>
                </a:solidFill>
              </a:rPr>
              <a:t>Ylä-Mononen</a:t>
            </a:r>
            <a:r>
              <a:rPr lang="en-US" sz="1600" dirty="0">
                <a:effectLst/>
                <a:latin typeface="Calibri" panose="020F0502020204030204" pitchFamily="34" charset="0"/>
                <a:ea typeface="Calibri" panose="020F0502020204030204" pitchFamily="34" charset="0"/>
              </a:rPr>
              <a:t> </a:t>
            </a:r>
            <a:r>
              <a:rPr kumimoji="0" lang="en-GB" sz="1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ea typeface="Times New Roman" panose="02020603050405020304" pitchFamily="18" charset="0"/>
                <a:cs typeface="Calibri" panose="020F0502020204030204" pitchFamily="34" charset="0"/>
              </a:rPr>
              <a:t>│ </a:t>
            </a:r>
            <a:r>
              <a:rPr lang="en-GB" sz="1800" dirty="0">
                <a:solidFill>
                  <a:prstClr val="white"/>
                </a:solidFill>
                <a:ea typeface="Times New Roman" panose="02020603050405020304" pitchFamily="18" charset="0"/>
              </a:rPr>
              <a:t>EEA Executive Director</a:t>
            </a:r>
            <a:endParaRPr kumimoji="0" lang="en-GB" sz="1800" b="1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ea typeface="Times New Roman" panose="02020603050405020304" pitchFamily="18" charset="0"/>
              <a:cs typeface="Calibri" panose="020F0502020204030204" pitchFamily="34" charset="0"/>
            </a:endParaRPr>
          </a:p>
          <a:p>
            <a:pPr marL="0" marR="0" lvl="0" indent="0" algn="l" defTabSz="112547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itchFamily="34" charset="0"/>
              <a:buNone/>
              <a:tabLst/>
              <a:defRPr/>
            </a:pPr>
            <a:r>
              <a:rPr kumimoji="0" lang="en-GB" sz="1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ea typeface="Times New Roman" panose="02020603050405020304" pitchFamily="18" charset="0"/>
                <a:cs typeface="Calibri" panose="020F0502020204030204" pitchFamily="34" charset="0"/>
              </a:rPr>
              <a:t>Launch of Ireland’s State of the Environment Report 16 </a:t>
            </a:r>
            <a:r>
              <a:rPr lang="en-GB" sz="1800" dirty="0">
                <a:solidFill>
                  <a:prstClr val="white"/>
                </a:solidFill>
                <a:ea typeface="Times New Roman" panose="02020603050405020304" pitchFamily="18" charset="0"/>
              </a:rPr>
              <a:t>October</a:t>
            </a:r>
            <a:r>
              <a:rPr kumimoji="0" lang="en-GB" sz="1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ea typeface="Times New Roman" panose="02020603050405020304" pitchFamily="18" charset="0"/>
                <a:cs typeface="Calibri" panose="020F0502020204030204" pitchFamily="34" charset="0"/>
              </a:rPr>
              <a:t> 2024 </a:t>
            </a:r>
            <a:endParaRPr kumimoji="0" lang="en-GB" sz="1800" b="1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</a:endParaRPr>
          </a:p>
          <a:p>
            <a:pPr marL="0" marR="0" lvl="0" indent="0" algn="l" defTabSz="1125472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itchFamily="34" charset="0"/>
              <a:buNone/>
              <a:tabLst/>
              <a:defRPr/>
            </a:pPr>
            <a:endParaRPr kumimoji="0" lang="en-GB" sz="1400" b="1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</a:endParaRP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32E114DA-87C9-9E0D-ED88-876225BB40F1}"/>
              </a:ext>
            </a:extLst>
          </p:cNvPr>
          <p:cNvSpPr txBox="1"/>
          <p:nvPr/>
        </p:nvSpPr>
        <p:spPr>
          <a:xfrm>
            <a:off x="221436" y="6507804"/>
            <a:ext cx="2361126" cy="2308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DK" sz="9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©</a:t>
            </a:r>
            <a:r>
              <a:rPr lang="en-US" sz="9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Christopher Furlong via Getty Images</a:t>
            </a:r>
            <a:endParaRPr lang="en-DK" sz="900" dirty="0">
              <a:solidFill>
                <a:schemeClr val="bg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3" name="Picture 2" descr="A white text on a black background&#10;&#10;Description automatically generated">
            <a:extLst>
              <a:ext uri="{FF2B5EF4-FFF2-40B4-BE49-F238E27FC236}">
                <a16:creationId xmlns:a16="http://schemas.microsoft.com/office/drawing/2014/main" id="{A18EC770-EBB1-B681-101F-9388173171C0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810070" y="5902424"/>
            <a:ext cx="2160494" cy="796221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F90DF7F9-E975-9AA3-66C8-9F8E8F61FFF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32519" y="336025"/>
            <a:ext cx="3927125" cy="5583881"/>
          </a:xfrm>
          <a:prstGeom prst="rect">
            <a:avLst/>
          </a:prstGeom>
          <a:blipFill>
            <a:blip r:embed="rId3"/>
            <a:tile tx="0" ty="0" sx="100000" sy="100000" flip="none" algn="tl"/>
          </a:blipFill>
          <a:ln>
            <a:solidFill>
              <a:schemeClr val="tx1"/>
            </a:solidFill>
          </a:ln>
        </p:spPr>
      </p:pic>
      <p:pic>
        <p:nvPicPr>
          <p:cNvPr id="6" name="Picture 2" descr="EU Council Press on X: &quot;#ENVI | 8th EAP 🍃 The @EUCouncil today adopted the  EU's 8th Environment Action Programme. The 8th EAP will serve as a guide  for environmental policymaking and">
            <a:extLst>
              <a:ext uri="{FF2B5EF4-FFF2-40B4-BE49-F238E27FC236}">
                <a16:creationId xmlns:a16="http://schemas.microsoft.com/office/drawing/2014/main" id="{E37E1648-B0EA-4058-0FC3-69E0A34C7F8A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837" t="16091" r="2986" b="3708"/>
          <a:stretch/>
        </p:blipFill>
        <p:spPr bwMode="auto">
          <a:xfrm>
            <a:off x="4758205" y="3115608"/>
            <a:ext cx="6031798" cy="2791941"/>
          </a:xfrm>
          <a:prstGeom prst="rect">
            <a:avLst/>
          </a:prstGeom>
          <a:blipFill>
            <a:blip r:embed="rId3"/>
            <a:tile tx="0" ty="0" sx="100000" sy="100000" flip="none" algn="tl"/>
          </a:blipFill>
          <a:ln>
            <a:solidFill>
              <a:schemeClr val="tx1"/>
            </a:solidFill>
          </a:ln>
        </p:spPr>
      </p:pic>
      <p:pic>
        <p:nvPicPr>
          <p:cNvPr id="7" name="Picture 2" descr="The European Green Deal: “Increasing offshore wind production will be  essential” – Saitec Offshore Technologies">
            <a:extLst>
              <a:ext uri="{FF2B5EF4-FFF2-40B4-BE49-F238E27FC236}">
                <a16:creationId xmlns:a16="http://schemas.microsoft.com/office/drawing/2014/main" id="{D64387BB-F71D-3EAB-B5A7-63073EA86166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7809" t="26057" r="6122" b="23228"/>
          <a:stretch/>
        </p:blipFill>
        <p:spPr bwMode="auto">
          <a:xfrm>
            <a:off x="4758205" y="323668"/>
            <a:ext cx="6031798" cy="2665514"/>
          </a:xfrm>
          <a:prstGeom prst="rect">
            <a:avLst/>
          </a:prstGeom>
          <a:blipFill>
            <a:blip r:embed="rId3"/>
            <a:tile tx="0" ty="0" sx="100000" sy="100000" flip="none" algn="tl"/>
          </a:blipFill>
          <a:ln>
            <a:solidFill>
              <a:schemeClr val="tx1"/>
            </a:solidFill>
          </a:ln>
        </p:spPr>
      </p:pic>
    </p:spTree>
    <p:extLst>
      <p:ext uri="{BB962C8B-B14F-4D97-AF65-F5344CB8AC3E}">
        <p14:creationId xmlns:p14="http://schemas.microsoft.com/office/powerpoint/2010/main" val="1365866999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1">
            <a:extLst>
              <a:ext uri="{FF2B5EF4-FFF2-40B4-BE49-F238E27FC236}">
                <a16:creationId xmlns:a16="http://schemas.microsoft.com/office/drawing/2014/main" id="{4E88F087-CDC4-6DDD-5F22-1474410E0291}"/>
              </a:ext>
            </a:extLst>
          </p:cNvPr>
          <p:cNvGrpSpPr/>
          <p:nvPr/>
        </p:nvGrpSpPr>
        <p:grpSpPr>
          <a:xfrm>
            <a:off x="4282068" y="1323192"/>
            <a:ext cx="7750065" cy="5118735"/>
            <a:chOff x="324091" y="575588"/>
            <a:chExt cx="11115848" cy="6264371"/>
          </a:xfrm>
        </p:grpSpPr>
        <p:pic>
          <p:nvPicPr>
            <p:cNvPr id="3" name="Picture 2" descr="A graph of a graph showing different colored lines&#10;&#10;Description automatically generated with medium confidence">
              <a:extLst>
                <a:ext uri="{FF2B5EF4-FFF2-40B4-BE49-F238E27FC236}">
                  <a16:creationId xmlns:a16="http://schemas.microsoft.com/office/drawing/2014/main" id="{58385CB0-771E-0E43-8B71-DD4B071E9C23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2"/>
            <a:srcRect b="13301"/>
            <a:stretch/>
          </p:blipFill>
          <p:spPr>
            <a:xfrm>
              <a:off x="324091" y="575588"/>
              <a:ext cx="11008962" cy="5883200"/>
            </a:xfrm>
            <a:prstGeom prst="rect">
              <a:avLst/>
            </a:prstGeom>
          </p:spPr>
        </p:pic>
        <p:sp>
          <p:nvSpPr>
            <p:cNvPr id="4" name="TextBox 3">
              <a:extLst>
                <a:ext uri="{FF2B5EF4-FFF2-40B4-BE49-F238E27FC236}">
                  <a16:creationId xmlns:a16="http://schemas.microsoft.com/office/drawing/2014/main" id="{8C6907C7-9228-40A3-F1A2-056E3C658F60}"/>
                </a:ext>
              </a:extLst>
            </p:cNvPr>
            <p:cNvSpPr txBox="1"/>
            <p:nvPr/>
          </p:nvSpPr>
          <p:spPr>
            <a:xfrm>
              <a:off x="8545966" y="4401661"/>
              <a:ext cx="2553924" cy="640323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Tx/>
                <a:buFont typeface="Arial"/>
                <a:buNone/>
                <a:tabLst/>
                <a:defRPr/>
              </a:pPr>
              <a:r>
                <a:rPr kumimoji="0" lang="en-US" sz="1400" b="1" i="0" u="none" strike="noStrike" kern="0" cap="none" spc="0" normalizeH="0" baseline="0" noProof="0" dirty="0">
                  <a:ln>
                    <a:noFill/>
                  </a:ln>
                  <a:solidFill>
                    <a:srgbClr val="00477C"/>
                  </a:solidFill>
                  <a:effectLst/>
                  <a:uLnTx/>
                  <a:uFillTx/>
                  <a:latin typeface="Arial"/>
                  <a:cs typeface="Arial"/>
                  <a:sym typeface="Arial"/>
                </a:rPr>
                <a:t>Low-warming scenario</a:t>
              </a:r>
              <a:endParaRPr kumimoji="0" lang="en-DK" sz="1400" b="1" i="0" u="none" strike="noStrike" kern="0" cap="none" spc="0" normalizeH="0" baseline="0" noProof="0" dirty="0">
                <a:ln>
                  <a:noFill/>
                </a:ln>
                <a:solidFill>
                  <a:srgbClr val="00477C"/>
                </a:solidFill>
                <a:effectLst/>
                <a:uLnTx/>
                <a:uFillTx/>
                <a:latin typeface="Arial"/>
                <a:cs typeface="Arial"/>
                <a:sym typeface="Arial"/>
              </a:endParaRPr>
            </a:p>
          </p:txBody>
        </p:sp>
        <p:sp>
          <p:nvSpPr>
            <p:cNvPr id="5" name="TextBox 4">
              <a:extLst>
                <a:ext uri="{FF2B5EF4-FFF2-40B4-BE49-F238E27FC236}">
                  <a16:creationId xmlns:a16="http://schemas.microsoft.com/office/drawing/2014/main" id="{17A7C8B2-7DD5-A6C3-4FB5-F49391FB0F95}"/>
                </a:ext>
              </a:extLst>
            </p:cNvPr>
            <p:cNvSpPr txBox="1"/>
            <p:nvPr/>
          </p:nvSpPr>
          <p:spPr>
            <a:xfrm>
              <a:off x="8441455" y="1489522"/>
              <a:ext cx="2553924" cy="640323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Tx/>
                <a:buFont typeface="Arial"/>
                <a:buNone/>
                <a:tabLst/>
                <a:defRPr/>
              </a:pPr>
              <a:r>
                <a:rPr kumimoji="0" lang="en-US" sz="1400" b="1" i="0" u="none" strike="noStrike" kern="0" cap="none" spc="0" normalizeH="0" baseline="0" noProof="0" dirty="0">
                  <a:ln>
                    <a:noFill/>
                  </a:ln>
                  <a:solidFill>
                    <a:srgbClr val="782120"/>
                  </a:solidFill>
                  <a:effectLst/>
                  <a:uLnTx/>
                  <a:uFillTx/>
                  <a:latin typeface="Arial"/>
                  <a:cs typeface="Arial"/>
                  <a:sym typeface="Arial"/>
                </a:rPr>
                <a:t>High-warming scenario</a:t>
              </a:r>
              <a:endParaRPr kumimoji="0" lang="en-DK" sz="1400" b="1" i="0" u="none" strike="noStrike" kern="0" cap="none" spc="0" normalizeH="0" baseline="0" noProof="0" dirty="0">
                <a:ln>
                  <a:noFill/>
                </a:ln>
                <a:solidFill>
                  <a:srgbClr val="782120"/>
                </a:solidFill>
                <a:effectLst/>
                <a:uLnTx/>
                <a:uFillTx/>
                <a:latin typeface="Arial"/>
                <a:cs typeface="Arial"/>
                <a:sym typeface="Arial"/>
              </a:endParaRPr>
            </a:p>
          </p:txBody>
        </p:sp>
        <p:pic>
          <p:nvPicPr>
            <p:cNvPr id="6" name="Picture 5" descr="A graph of a graph showing different colored lines&#10;&#10;Description automatically generated with medium confidence">
              <a:extLst>
                <a:ext uri="{FF2B5EF4-FFF2-40B4-BE49-F238E27FC236}">
                  <a16:creationId xmlns:a16="http://schemas.microsoft.com/office/drawing/2014/main" id="{ED1C969B-231F-773C-71F3-D6D7E8C6577E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/>
            <a:srcRect l="22547" t="88658" r="52248"/>
            <a:stretch/>
          </p:blipFill>
          <p:spPr>
            <a:xfrm>
              <a:off x="1965498" y="1281116"/>
              <a:ext cx="2370938" cy="691480"/>
            </a:xfrm>
            <a:prstGeom prst="rect">
              <a:avLst/>
            </a:prstGeom>
          </p:spPr>
        </p:pic>
        <p:pic>
          <p:nvPicPr>
            <p:cNvPr id="7" name="Picture 6" descr="A graph of a graph showing different colored lines&#10;&#10;Description automatically generated with medium confidence">
              <a:extLst>
                <a:ext uri="{FF2B5EF4-FFF2-40B4-BE49-F238E27FC236}">
                  <a16:creationId xmlns:a16="http://schemas.microsoft.com/office/drawing/2014/main" id="{E204F3EE-69AA-82CD-5F3D-3809145075E2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/>
            <a:srcRect l="51787" t="88658" r="23009"/>
            <a:stretch/>
          </p:blipFill>
          <p:spPr>
            <a:xfrm>
              <a:off x="1965497" y="2012742"/>
              <a:ext cx="2370938" cy="691480"/>
            </a:xfrm>
            <a:prstGeom prst="rect">
              <a:avLst/>
            </a:prstGeom>
          </p:spPr>
        </p:pic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E262012D-1E51-5143-EB0E-DAD032D2F5C5}"/>
                </a:ext>
              </a:extLst>
            </p:cNvPr>
            <p:cNvSpPr txBox="1"/>
            <p:nvPr/>
          </p:nvSpPr>
          <p:spPr>
            <a:xfrm>
              <a:off x="7199086" y="6562960"/>
              <a:ext cx="4240853" cy="276999"/>
            </a:xfrm>
            <a:prstGeom prst="rect">
              <a:avLst/>
            </a:prstGeom>
            <a:noFill/>
          </p:spPr>
          <p:txBody>
            <a:bodyPr wrap="square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Tx/>
                <a:buFont typeface="Arial"/>
                <a:buNone/>
                <a:tabLst/>
                <a:defRPr/>
              </a:pPr>
              <a:r>
                <a:rPr kumimoji="0" lang="en-US" sz="1200" b="0" i="1" u="none" strike="noStrike" kern="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Calibri" panose="020F0502020204030204"/>
                  <a:cs typeface="Arial"/>
                  <a:sym typeface="Arial"/>
                </a:rPr>
                <a:t>Source: Copernicus climate change service based on CMIP6</a:t>
              </a:r>
            </a:p>
          </p:txBody>
        </p:sp>
      </p:grpSp>
      <p:pic>
        <p:nvPicPr>
          <p:cNvPr id="9" name="Picture 8" descr="A person standing on a roof of a house with a fire behind him&#10;&#10;Description automatically generated">
            <a:extLst>
              <a:ext uri="{FF2B5EF4-FFF2-40B4-BE49-F238E27FC236}">
                <a16:creationId xmlns:a16="http://schemas.microsoft.com/office/drawing/2014/main" id="{7710D431-462B-5754-32BB-828361B2ED21}"/>
              </a:ext>
            </a:extLst>
          </p:cNvPr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249" b="7657"/>
          <a:stretch/>
        </p:blipFill>
        <p:spPr>
          <a:xfrm>
            <a:off x="74522" y="71998"/>
            <a:ext cx="4034899" cy="2135061"/>
          </a:xfrm>
          <a:prstGeom prst="rect">
            <a:avLst/>
          </a:prstGeom>
        </p:spPr>
      </p:pic>
      <p:pic>
        <p:nvPicPr>
          <p:cNvPr id="10" name="Picture 9" descr="A group of people in a flooded river&#10;&#10;Description automatically generated">
            <a:extLst>
              <a:ext uri="{FF2B5EF4-FFF2-40B4-BE49-F238E27FC236}">
                <a16:creationId xmlns:a16="http://schemas.microsoft.com/office/drawing/2014/main" id="{DF1491E5-70BE-C5E9-20C7-06D46E1E34DC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5" t="5942" r="-332" b="6322"/>
          <a:stretch/>
        </p:blipFill>
        <p:spPr>
          <a:xfrm>
            <a:off x="74522" y="2262971"/>
            <a:ext cx="4034898" cy="2323652"/>
          </a:xfrm>
          <a:prstGeom prst="rect">
            <a:avLst/>
          </a:prstGeom>
        </p:spPr>
      </p:pic>
      <p:pic>
        <p:nvPicPr>
          <p:cNvPr id="11" name="Picture 10" descr="A satellite view of a hurricane&#10;&#10;Description automatically generated">
            <a:extLst>
              <a:ext uri="{FF2B5EF4-FFF2-40B4-BE49-F238E27FC236}">
                <a16:creationId xmlns:a16="http://schemas.microsoft.com/office/drawing/2014/main" id="{97E8D78E-A460-A48D-43CC-BB791C58CBE1}"/>
              </a:ext>
            </a:extLst>
          </p:cNvPr>
          <p:cNvPicPr>
            <a:picLocks noChangeAspect="1"/>
          </p:cNvPicPr>
          <p:nvPr/>
        </p:nvPicPr>
        <p:blipFill rotWithShape="1"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4297" b="21216"/>
          <a:stretch/>
        </p:blipFill>
        <p:spPr>
          <a:xfrm>
            <a:off x="74522" y="4642535"/>
            <a:ext cx="4034898" cy="2009060"/>
          </a:xfrm>
          <a:prstGeom prst="rect">
            <a:avLst/>
          </a:prstGeom>
        </p:spPr>
      </p:pic>
      <p:sp>
        <p:nvSpPr>
          <p:cNvPr id="12" name="Rectangle 11">
            <a:extLst>
              <a:ext uri="{FF2B5EF4-FFF2-40B4-BE49-F238E27FC236}">
                <a16:creationId xmlns:a16="http://schemas.microsoft.com/office/drawing/2014/main" id="{C7CBD12F-5B85-77B0-AA01-2FF5551ED9CB}"/>
              </a:ext>
            </a:extLst>
          </p:cNvPr>
          <p:cNvSpPr/>
          <p:nvPr/>
        </p:nvSpPr>
        <p:spPr>
          <a:xfrm>
            <a:off x="4201513" y="1151541"/>
            <a:ext cx="7836651" cy="5518673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DK"/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D893EE98-A0C6-72D4-1A84-46BB674220BF}"/>
              </a:ext>
            </a:extLst>
          </p:cNvPr>
          <p:cNvSpPr txBox="1"/>
          <p:nvPr/>
        </p:nvSpPr>
        <p:spPr>
          <a:xfrm>
            <a:off x="4282068" y="118798"/>
            <a:ext cx="6917167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DK" sz="2800" b="1" dirty="0">
                <a:solidFill>
                  <a:srgbClr val="00206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2024: another year of extreme weather and increasing climate risks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2BC1736D-62B2-AA26-9B08-53C125E7EEA9}"/>
              </a:ext>
            </a:extLst>
          </p:cNvPr>
          <p:cNvSpPr txBox="1"/>
          <p:nvPr/>
        </p:nvSpPr>
        <p:spPr>
          <a:xfrm>
            <a:off x="74522" y="1951370"/>
            <a:ext cx="1762812" cy="2308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9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©David McNew via Getty Images</a:t>
            </a:r>
            <a:endParaRPr lang="en-DK" sz="900" dirty="0">
              <a:solidFill>
                <a:schemeClr val="bg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A30A88C0-FCFD-3DC1-01E0-4B8074F185E0}"/>
              </a:ext>
            </a:extLst>
          </p:cNvPr>
          <p:cNvSpPr txBox="1"/>
          <p:nvPr/>
        </p:nvSpPr>
        <p:spPr>
          <a:xfrm>
            <a:off x="74522" y="4355791"/>
            <a:ext cx="2084216" cy="2308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9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©Sascha </a:t>
            </a:r>
            <a:r>
              <a:rPr lang="en-US" sz="900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Schuermann</a:t>
            </a:r>
            <a:r>
              <a:rPr lang="en-US" sz="9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via Getty Images</a:t>
            </a:r>
            <a:endParaRPr lang="en-DK" sz="900" dirty="0">
              <a:solidFill>
                <a:schemeClr val="bg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15CAAF0B-FE70-BA02-7AA8-B8F94BCBB62E}"/>
              </a:ext>
            </a:extLst>
          </p:cNvPr>
          <p:cNvSpPr txBox="1"/>
          <p:nvPr/>
        </p:nvSpPr>
        <p:spPr>
          <a:xfrm>
            <a:off x="153836" y="6420763"/>
            <a:ext cx="1762812" cy="2308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9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©Handout via Getty Images</a:t>
            </a:r>
            <a:endParaRPr lang="en-DK" sz="900" dirty="0">
              <a:solidFill>
                <a:schemeClr val="bg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40793444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screenshot of a cell phone&#10;&#10;Description automatically generated">
            <a:extLst>
              <a:ext uri="{FF2B5EF4-FFF2-40B4-BE49-F238E27FC236}">
                <a16:creationId xmlns:a16="http://schemas.microsoft.com/office/drawing/2014/main" id="{03DB8F51-3E99-5878-EF5F-1D8B6D635BB4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210109" y="1557426"/>
            <a:ext cx="2943771" cy="3743147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0AD9CDFF-CCF2-11BD-7D2D-E7FC9A018802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811" b="11515"/>
          <a:stretch/>
        </p:blipFill>
        <p:spPr>
          <a:xfrm>
            <a:off x="63640" y="0"/>
            <a:ext cx="7258705" cy="6867968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43CE6F44-87B8-1591-D1E4-A2A1510E47DE}"/>
              </a:ext>
            </a:extLst>
          </p:cNvPr>
          <p:cNvSpPr txBox="1"/>
          <p:nvPr/>
        </p:nvSpPr>
        <p:spPr>
          <a:xfrm>
            <a:off x="8280937" y="2144486"/>
            <a:ext cx="3259311" cy="338554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1" i="0" u="none" strike="noStrike" kern="1200" cap="none" spc="0" normalizeH="0" baseline="0" noProof="0" dirty="0">
                <a:ln>
                  <a:noFill/>
                </a:ln>
                <a:solidFill>
                  <a:srgbClr val="0A8576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Will the targets be met by 2030?</a:t>
            </a:r>
            <a:endParaRPr kumimoji="0" lang="en-DK" sz="1600" b="1" i="0" u="none" strike="noStrike" kern="1200" cap="none" spc="0" normalizeH="0" baseline="0" noProof="0" dirty="0">
              <a:ln>
                <a:noFill/>
              </a:ln>
              <a:solidFill>
                <a:srgbClr val="0A8576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D9024D7D-53BF-1449-ADE3-97E30EECD33C}"/>
              </a:ext>
            </a:extLst>
          </p:cNvPr>
          <p:cNvSpPr txBox="1"/>
          <p:nvPr/>
        </p:nvSpPr>
        <p:spPr>
          <a:xfrm>
            <a:off x="6451600" y="224952"/>
            <a:ext cx="5488449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EEA annual 8</a:t>
            </a:r>
            <a:r>
              <a:rPr kumimoji="0" lang="en-US" sz="2800" b="1" i="0" u="none" strike="noStrike" kern="1200" cap="none" spc="0" normalizeH="0" baseline="3000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th</a:t>
            </a: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EAP progress report</a:t>
            </a:r>
            <a:endParaRPr kumimoji="0" lang="en-DK" sz="2800" b="1" i="0" u="none" strike="noStrike" kern="1200" cap="none" spc="0" normalizeH="0" baseline="0" noProof="0" dirty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7" name="Picture 2" descr="EU Council Press on X: &quot;#ENVI | 8th EAP 🍃 The @EUCouncil today adopted the  EU's 8th Environment Action Programme. The 8th EAP will serve as a guide  for environmental policymaking and">
            <a:extLst>
              <a:ext uri="{FF2B5EF4-FFF2-40B4-BE49-F238E27FC236}">
                <a16:creationId xmlns:a16="http://schemas.microsoft.com/office/drawing/2014/main" id="{8F6EE6F0-8729-B0F6-FCA6-D58A5DB283F6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837" t="16091" r="2986" b="3708"/>
          <a:stretch/>
        </p:blipFill>
        <p:spPr bwMode="auto">
          <a:xfrm>
            <a:off x="2060443" y="2442330"/>
            <a:ext cx="3742179" cy="1732144"/>
          </a:xfrm>
          <a:prstGeom prst="rect">
            <a:avLst/>
          </a:prstGeom>
          <a:blipFill>
            <a:blip r:embed="rId5"/>
            <a:tile tx="0" ty="0" sx="100000" sy="100000" flip="none" algn="tl"/>
          </a:blipFill>
          <a:ln>
            <a:solidFill>
              <a:schemeClr val="tx1"/>
            </a:solidFill>
          </a:ln>
        </p:spPr>
      </p:pic>
    </p:spTree>
    <p:extLst>
      <p:ext uri="{BB962C8B-B14F-4D97-AF65-F5344CB8AC3E}">
        <p14:creationId xmlns:p14="http://schemas.microsoft.com/office/powerpoint/2010/main" val="393806951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Chart 1">
            <a:extLst>
              <a:ext uri="{FF2B5EF4-FFF2-40B4-BE49-F238E27FC236}">
                <a16:creationId xmlns:a16="http://schemas.microsoft.com/office/drawing/2014/main" id="{607B0BDD-4710-4C54-9665-2AAEFBBDDCD5}"/>
              </a:ext>
            </a:extLst>
          </p:cNvPr>
          <p:cNvGraphicFramePr>
            <a:graphicFrameLocks noChangeAspect="1"/>
          </p:cNvGraphicFramePr>
          <p:nvPr/>
        </p:nvGraphicFramePr>
        <p:xfrm>
          <a:off x="220269" y="910000"/>
          <a:ext cx="10362387" cy="5037999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sp>
        <p:nvSpPr>
          <p:cNvPr id="3" name="TextBox 2">
            <a:extLst>
              <a:ext uri="{FF2B5EF4-FFF2-40B4-BE49-F238E27FC236}">
                <a16:creationId xmlns:a16="http://schemas.microsoft.com/office/drawing/2014/main" id="{C0070FF2-4F79-D363-557F-8F339B952405}"/>
              </a:ext>
            </a:extLst>
          </p:cNvPr>
          <p:cNvSpPr txBox="1"/>
          <p:nvPr/>
        </p:nvSpPr>
        <p:spPr>
          <a:xfrm>
            <a:off x="816076" y="926628"/>
            <a:ext cx="2329459" cy="430887"/>
          </a:xfrm>
          <a:prstGeom prst="rect">
            <a:avLst/>
          </a:prstGeom>
          <a:solidFill>
            <a:srgbClr val="EEECE1"/>
          </a:solidFill>
          <a:ln>
            <a:solidFill>
              <a:sysClr val="window" lastClr="FFFFFF">
                <a:lumMod val="65000"/>
              </a:sysClr>
            </a:solidFill>
          </a:ln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100" b="1" i="0" u="none" strike="noStrike" kern="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1990-2005</a:t>
            </a:r>
            <a:endParaRPr kumimoji="0" lang="en-GB" sz="1100" b="0" i="0" u="none" strike="noStrike" kern="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Open Sans"/>
              <a:ea typeface="+mn-ea"/>
              <a:cs typeface="+mn-cs"/>
            </a:endParaRP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100" b="0" i="0" u="none" strike="noStrike" kern="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 – 28 Mt CO2-e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74D4D4D6-51BE-8ACB-7C55-60CB47EFA325}"/>
              </a:ext>
            </a:extLst>
          </p:cNvPr>
          <p:cNvSpPr txBox="1"/>
          <p:nvPr/>
        </p:nvSpPr>
        <p:spPr>
          <a:xfrm>
            <a:off x="3145536" y="922192"/>
            <a:ext cx="2572512" cy="430887"/>
          </a:xfrm>
          <a:prstGeom prst="rect">
            <a:avLst/>
          </a:prstGeom>
          <a:solidFill>
            <a:srgbClr val="EEECE1"/>
          </a:solidFill>
          <a:ln>
            <a:solidFill>
              <a:sysClr val="window" lastClr="FFFFFF">
                <a:lumMod val="65000"/>
              </a:sysClr>
            </a:solidFill>
          </a:ln>
        </p:spPr>
        <p:txBody>
          <a:bodyPr wrap="square" rtlCol="0">
            <a:spAutoFit/>
          </a:bodyPr>
          <a:lstStyle>
            <a:defPPr>
              <a:defRPr lang="en-US"/>
            </a:defPPr>
            <a:lvl1pPr algn="ctr">
              <a:defRPr sz="1100" b="1"/>
            </a:lvl1pPr>
          </a:lstStyle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100" b="1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2005-2022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1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– 62 Mt CO2 e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9C581F83-C128-ADD7-BAF1-196B7612BBA3}"/>
              </a:ext>
            </a:extLst>
          </p:cNvPr>
          <p:cNvSpPr txBox="1"/>
          <p:nvPr/>
        </p:nvSpPr>
        <p:spPr>
          <a:xfrm>
            <a:off x="5718048" y="919832"/>
            <a:ext cx="1316736" cy="430887"/>
          </a:xfrm>
          <a:prstGeom prst="rect">
            <a:avLst/>
          </a:prstGeom>
          <a:solidFill>
            <a:srgbClr val="EEECE1"/>
          </a:solidFill>
          <a:ln>
            <a:solidFill>
              <a:sysClr val="window" lastClr="FFFFFF">
                <a:lumMod val="65000"/>
              </a:sysClr>
            </a:solidFill>
          </a:ln>
        </p:spPr>
        <p:txBody>
          <a:bodyPr wrap="square" rtlCol="0">
            <a:spAutoFit/>
          </a:bodyPr>
          <a:lstStyle>
            <a:defPPr>
              <a:defRPr lang="en-US"/>
            </a:defPPr>
            <a:lvl1pPr algn="ctr">
              <a:defRPr sz="1100" b="1"/>
            </a:lvl1pPr>
          </a:lstStyle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100" b="1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2022-2030 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100" b="0" i="0" u="none" strike="noStrike" kern="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– 142 Mt CO2 </a:t>
            </a:r>
          </a:p>
        </p:txBody>
      </p:sp>
      <p:sp>
        <p:nvSpPr>
          <p:cNvPr id="6" name="Arrow: Down 5">
            <a:extLst>
              <a:ext uri="{FF2B5EF4-FFF2-40B4-BE49-F238E27FC236}">
                <a16:creationId xmlns:a16="http://schemas.microsoft.com/office/drawing/2014/main" id="{17E70A17-C1E4-ACE9-2E65-7E28A61B8DFE}"/>
              </a:ext>
            </a:extLst>
          </p:cNvPr>
          <p:cNvSpPr/>
          <p:nvPr/>
        </p:nvSpPr>
        <p:spPr>
          <a:xfrm rot="4816731">
            <a:off x="6499087" y="2092643"/>
            <a:ext cx="384276" cy="1141961"/>
          </a:xfrm>
          <a:prstGeom prst="downArrow">
            <a:avLst/>
          </a:prstGeom>
          <a:solidFill>
            <a:srgbClr val="4F81BD"/>
          </a:solidFill>
          <a:ln w="25400" cap="flat" cmpd="sng" algn="ctr">
            <a:solidFill>
              <a:srgbClr val="4F81BD">
                <a:shade val="15000"/>
              </a:srgbClr>
            </a:solidFill>
            <a:prstDash val="solid"/>
          </a:ln>
          <a:effectLst/>
        </p:spPr>
        <p:txBody>
          <a:bodyPr vert="vert270"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200" b="0" i="0" u="none" strike="noStrike" kern="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We Are here</a:t>
            </a:r>
            <a:endParaRPr kumimoji="0" lang="en-DK" sz="1200" b="0" i="0" u="none" strike="noStrike" kern="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Open Sans"/>
              <a:ea typeface="+mn-ea"/>
              <a:cs typeface="+mn-cs"/>
            </a:endParaRPr>
          </a:p>
        </p:txBody>
      </p:sp>
      <p:sp>
        <p:nvSpPr>
          <p:cNvPr id="9" name="TextBox 1">
            <a:extLst>
              <a:ext uri="{FF2B5EF4-FFF2-40B4-BE49-F238E27FC236}">
                <a16:creationId xmlns:a16="http://schemas.microsoft.com/office/drawing/2014/main" id="{B2B9C62E-F315-074A-BE8E-33008637B35E}"/>
              </a:ext>
            </a:extLst>
          </p:cNvPr>
          <p:cNvSpPr txBox="1"/>
          <p:nvPr/>
        </p:nvSpPr>
        <p:spPr>
          <a:xfrm>
            <a:off x="10430006" y="5460761"/>
            <a:ext cx="1634323" cy="344816"/>
          </a:xfrm>
          <a:prstGeom prst="rect">
            <a:avLst/>
          </a:prstGeom>
        </p:spPr>
        <p:txBody>
          <a:bodyPr wrap="square" rtlCol="0"/>
          <a:lstStyle>
            <a:lvl1pPr marL="0" indent="0">
              <a:defRPr sz="1100">
                <a:latin typeface="+mn-lt"/>
                <a:ea typeface="+mn-ea"/>
                <a:cs typeface="+mn-cs"/>
              </a:defRPr>
            </a:lvl1pPr>
            <a:lvl2pPr marL="457200" indent="0">
              <a:defRPr sz="1100">
                <a:latin typeface="+mn-lt"/>
                <a:ea typeface="+mn-ea"/>
                <a:cs typeface="+mn-cs"/>
              </a:defRPr>
            </a:lvl2pPr>
            <a:lvl3pPr marL="914400" indent="0">
              <a:defRPr sz="1100">
                <a:latin typeface="+mn-lt"/>
                <a:ea typeface="+mn-ea"/>
                <a:cs typeface="+mn-cs"/>
              </a:defRPr>
            </a:lvl3pPr>
            <a:lvl4pPr marL="1371600" indent="0">
              <a:defRPr sz="1100">
                <a:latin typeface="+mn-lt"/>
                <a:ea typeface="+mn-ea"/>
                <a:cs typeface="+mn-cs"/>
              </a:defRPr>
            </a:lvl4pPr>
            <a:lvl5pPr marL="1828800" indent="0">
              <a:defRPr sz="1100">
                <a:latin typeface="+mn-lt"/>
                <a:ea typeface="+mn-ea"/>
                <a:cs typeface="+mn-cs"/>
              </a:defRPr>
            </a:lvl5pPr>
            <a:lvl6pPr marL="2286000" indent="0">
              <a:defRPr sz="1100">
                <a:latin typeface="+mn-lt"/>
                <a:ea typeface="+mn-ea"/>
                <a:cs typeface="+mn-cs"/>
              </a:defRPr>
            </a:lvl6pPr>
            <a:lvl7pPr marL="2743200" indent="0">
              <a:defRPr sz="1100">
                <a:latin typeface="+mn-lt"/>
                <a:ea typeface="+mn-ea"/>
                <a:cs typeface="+mn-cs"/>
              </a:defRPr>
            </a:lvl7pPr>
            <a:lvl8pPr marL="3200400" indent="0">
              <a:defRPr sz="1100">
                <a:latin typeface="+mn-lt"/>
                <a:ea typeface="+mn-ea"/>
                <a:cs typeface="+mn-cs"/>
              </a:defRPr>
            </a:lvl8pPr>
            <a:lvl9pPr marL="3657600" indent="0">
              <a:defRPr sz="1100"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1" i="0" u="none" strike="noStrike" kern="1200" cap="none" spc="0" normalizeH="0" baseline="0" noProof="0" dirty="0">
                <a:ln>
                  <a:noFill/>
                </a:ln>
                <a:solidFill>
                  <a:srgbClr val="C00000"/>
                </a:solidFill>
                <a:effectLst/>
                <a:uLnTx/>
                <a:uFillTx/>
                <a:latin typeface="Calibri" panose="020F0502020204030204" pitchFamily="34" charset="0"/>
                <a:ea typeface="Verdana" panose="020B0604030504040204" pitchFamily="34" charset="0"/>
                <a:cs typeface="Calibri" panose="020F0502020204030204" pitchFamily="34" charset="0"/>
              </a:rPr>
              <a:t>2050 target</a:t>
            </a:r>
          </a:p>
        </p:txBody>
      </p:sp>
      <p:sp>
        <p:nvSpPr>
          <p:cNvPr id="10" name="Title 1">
            <a:extLst>
              <a:ext uri="{FF2B5EF4-FFF2-40B4-BE49-F238E27FC236}">
                <a16:creationId xmlns:a16="http://schemas.microsoft.com/office/drawing/2014/main" id="{26CC8135-F48F-6D41-AFE2-16B788A5B183}"/>
              </a:ext>
            </a:extLst>
          </p:cNvPr>
          <p:cNvSpPr txBox="1">
            <a:spLocks/>
          </p:cNvSpPr>
          <p:nvPr/>
        </p:nvSpPr>
        <p:spPr>
          <a:xfrm>
            <a:off x="220269" y="138293"/>
            <a:ext cx="11844060" cy="535965"/>
          </a:xfrm>
          <a:prstGeom prst="rect">
            <a:avLst/>
          </a:prstGeom>
        </p:spPr>
        <p:txBody>
          <a:bodyPr/>
          <a:lstStyle>
            <a:defPPr>
              <a:defRPr lang="en-US"/>
            </a:defPPr>
            <a:lvl1pPr defTabSz="1125500">
              <a:spcBef>
                <a:spcPct val="20000"/>
              </a:spcBef>
              <a:defRPr sz="3200">
                <a:solidFill>
                  <a:srgbClr val="002060"/>
                </a:solidFill>
                <a:latin typeface="Calibri" panose="020F0502020204030204" pitchFamily="34" charset="0"/>
                <a:cs typeface="Calibri" panose="020F0502020204030204" pitchFamily="34" charset="0"/>
              </a:defRPr>
            </a:lvl1pPr>
            <a:lvl2pPr marL="562737" indent="0" defTabSz="1125500">
              <a:spcBef>
                <a:spcPct val="20000"/>
              </a:spcBef>
              <a:buFont typeface="Arial" pitchFamily="34" charset="0"/>
              <a:buNone/>
              <a:defRPr sz="3446"/>
            </a:lvl2pPr>
            <a:lvl3pPr marL="1125472" indent="0" defTabSz="1125500">
              <a:spcBef>
                <a:spcPct val="20000"/>
              </a:spcBef>
              <a:buFont typeface="Arial" pitchFamily="34" charset="0"/>
              <a:buNone/>
              <a:defRPr sz="2954"/>
            </a:lvl3pPr>
            <a:lvl4pPr marL="1688207" indent="0" defTabSz="1125500">
              <a:spcBef>
                <a:spcPct val="20000"/>
              </a:spcBef>
              <a:buFont typeface="Arial" pitchFamily="34" charset="0"/>
              <a:buNone/>
              <a:defRPr sz="2462"/>
            </a:lvl4pPr>
            <a:lvl5pPr marL="2250944" indent="0" defTabSz="1125500">
              <a:spcBef>
                <a:spcPct val="20000"/>
              </a:spcBef>
              <a:buFont typeface="Arial" pitchFamily="34" charset="0"/>
              <a:buNone/>
              <a:defRPr sz="2462"/>
            </a:lvl5pPr>
            <a:lvl6pPr marL="3095125" indent="-281376" defTabSz="1125500">
              <a:spcBef>
                <a:spcPct val="20000"/>
              </a:spcBef>
              <a:buFont typeface="Arial" pitchFamily="34" charset="0"/>
              <a:buChar char="•"/>
              <a:defRPr sz="2462"/>
            </a:lvl6pPr>
            <a:lvl7pPr marL="3657875" indent="-281376" defTabSz="1125500">
              <a:spcBef>
                <a:spcPct val="20000"/>
              </a:spcBef>
              <a:buFont typeface="Arial" pitchFamily="34" charset="0"/>
              <a:buChar char="•"/>
              <a:defRPr sz="2462"/>
            </a:lvl7pPr>
            <a:lvl8pPr marL="4220625" indent="-281376" defTabSz="1125500">
              <a:spcBef>
                <a:spcPct val="20000"/>
              </a:spcBef>
              <a:buFont typeface="Arial" pitchFamily="34" charset="0"/>
              <a:buChar char="•"/>
              <a:defRPr sz="2462"/>
            </a:lvl8pPr>
            <a:lvl9pPr marL="4783374" indent="-281376" defTabSz="1125500">
              <a:spcBef>
                <a:spcPct val="20000"/>
              </a:spcBef>
              <a:buFont typeface="Arial" pitchFamily="34" charset="0"/>
              <a:buChar char="•"/>
              <a:defRPr sz="2462"/>
            </a:lvl9pPr>
          </a:lstStyle>
          <a:p>
            <a:pPr marL="0" marR="0" lvl="0" indent="0" algn="l" defTabSz="11255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Calibri" panose="020F0502020204030204"/>
                <a:ea typeface="+mn-ea"/>
                <a:cs typeface="Calibri" panose="020F0502020204030204" pitchFamily="34" charset="0"/>
              </a:rPr>
              <a:t>Tackling climate change: towards climate neutrality in 2050</a:t>
            </a:r>
          </a:p>
        </p:txBody>
      </p:sp>
    </p:spTree>
    <p:extLst>
      <p:ext uri="{BB962C8B-B14F-4D97-AF65-F5344CB8AC3E}">
        <p14:creationId xmlns:p14="http://schemas.microsoft.com/office/powerpoint/2010/main" val="179815080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>
            <a:extLst>
              <a:ext uri="{FF2B5EF4-FFF2-40B4-BE49-F238E27FC236}">
                <a16:creationId xmlns:a16="http://schemas.microsoft.com/office/drawing/2014/main" id="{69643243-3204-F8C1-7A9E-8EA199961A5C}"/>
              </a:ext>
            </a:extLst>
          </p:cNvPr>
          <p:cNvSpPr txBox="1"/>
          <p:nvPr/>
        </p:nvSpPr>
        <p:spPr>
          <a:xfrm>
            <a:off x="494491" y="964966"/>
            <a:ext cx="3989539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1" i="0" u="none" strike="noStrike" kern="120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Calibri" panose="020F0502020204030204" pitchFamily="34" charset="0"/>
              </a:rPr>
              <a:t>Reduction of energy consumption</a:t>
            </a:r>
            <a:endParaRPr kumimoji="0" lang="en-DK" sz="2400" b="1" i="0" u="none" strike="noStrike" kern="1200" cap="none" spc="0" normalizeH="0" baseline="0" noProof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</a:endParaRPr>
          </a:p>
        </p:txBody>
      </p:sp>
      <p:graphicFrame>
        <p:nvGraphicFramePr>
          <p:cNvPr id="7" name="Chart 6">
            <a:extLst>
              <a:ext uri="{FF2B5EF4-FFF2-40B4-BE49-F238E27FC236}">
                <a16:creationId xmlns:a16="http://schemas.microsoft.com/office/drawing/2014/main" id="{32E9C196-9304-5D8C-52F5-F119BE364070}"/>
              </a:ext>
            </a:extLst>
          </p:cNvPr>
          <p:cNvGraphicFramePr>
            <a:graphicFrameLocks/>
          </p:cNvGraphicFramePr>
          <p:nvPr/>
        </p:nvGraphicFramePr>
        <p:xfrm>
          <a:off x="4141978" y="2251082"/>
          <a:ext cx="3336136" cy="3832021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graphicFrame>
        <p:nvGraphicFramePr>
          <p:cNvPr id="8" name="Chart 7">
            <a:extLst>
              <a:ext uri="{FF2B5EF4-FFF2-40B4-BE49-F238E27FC236}">
                <a16:creationId xmlns:a16="http://schemas.microsoft.com/office/drawing/2014/main" id="{EED37A87-054E-FF71-7276-76AADADD24FF}"/>
              </a:ext>
            </a:extLst>
          </p:cNvPr>
          <p:cNvGraphicFramePr>
            <a:graphicFrameLocks/>
          </p:cNvGraphicFramePr>
          <p:nvPr/>
        </p:nvGraphicFramePr>
        <p:xfrm>
          <a:off x="862273" y="1740542"/>
          <a:ext cx="2841694" cy="3755209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4"/>
          </a:graphicData>
        </a:graphic>
      </p:graphicFrame>
      <p:graphicFrame>
        <p:nvGraphicFramePr>
          <p:cNvPr id="9" name="Chart 8">
            <a:extLst>
              <a:ext uri="{FF2B5EF4-FFF2-40B4-BE49-F238E27FC236}">
                <a16:creationId xmlns:a16="http://schemas.microsoft.com/office/drawing/2014/main" id="{10AF5CFE-5293-646D-4EAD-7112B962DCC2}"/>
              </a:ext>
            </a:extLst>
          </p:cNvPr>
          <p:cNvGraphicFramePr>
            <a:graphicFrameLocks/>
          </p:cNvGraphicFramePr>
          <p:nvPr/>
        </p:nvGraphicFramePr>
        <p:xfrm>
          <a:off x="7946762" y="2276670"/>
          <a:ext cx="3336136" cy="3755208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5"/>
          </a:graphicData>
        </a:graphic>
      </p:graphicFrame>
      <p:cxnSp>
        <p:nvCxnSpPr>
          <p:cNvPr id="11" name="Straight Connector 10">
            <a:extLst>
              <a:ext uri="{FF2B5EF4-FFF2-40B4-BE49-F238E27FC236}">
                <a16:creationId xmlns:a16="http://schemas.microsoft.com/office/drawing/2014/main" id="{91EA8261-8794-8F50-4ED7-4FAB2E8D45C5}"/>
              </a:ext>
            </a:extLst>
          </p:cNvPr>
          <p:cNvCxnSpPr>
            <a:cxnSpLocks/>
          </p:cNvCxnSpPr>
          <p:nvPr/>
        </p:nvCxnSpPr>
        <p:spPr>
          <a:xfrm>
            <a:off x="1411548" y="2327895"/>
            <a:ext cx="1249268" cy="506665"/>
          </a:xfrm>
          <a:prstGeom prst="line">
            <a:avLst/>
          </a:prstGeom>
          <a:ln>
            <a:solidFill>
              <a:srgbClr val="004B7F"/>
            </a:solidFill>
          </a:ln>
        </p:spPr>
        <p:style>
          <a:lnRef idx="1">
            <a:schemeClr val="accent4"/>
          </a:lnRef>
          <a:fillRef idx="0">
            <a:schemeClr val="accent4"/>
          </a:fillRef>
          <a:effectRef idx="0">
            <a:schemeClr val="accent4"/>
          </a:effectRef>
          <a:fontRef idx="minor">
            <a:schemeClr val="tx1"/>
          </a:fontRef>
        </p:style>
      </p:cxnSp>
      <p:cxnSp>
        <p:nvCxnSpPr>
          <p:cNvPr id="18" name="Straight Connector 17">
            <a:extLst>
              <a:ext uri="{FF2B5EF4-FFF2-40B4-BE49-F238E27FC236}">
                <a16:creationId xmlns:a16="http://schemas.microsoft.com/office/drawing/2014/main" id="{083FE3C0-6E9D-A872-B49B-91E70FB09EF8}"/>
              </a:ext>
            </a:extLst>
          </p:cNvPr>
          <p:cNvCxnSpPr>
            <a:cxnSpLocks/>
          </p:cNvCxnSpPr>
          <p:nvPr/>
        </p:nvCxnSpPr>
        <p:spPr>
          <a:xfrm>
            <a:off x="10277436" y="4430912"/>
            <a:ext cx="807331" cy="635610"/>
          </a:xfrm>
          <a:prstGeom prst="line">
            <a:avLst/>
          </a:prstGeom>
          <a:ln w="38100">
            <a:prstDash val="sys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Straight Connector 19">
            <a:extLst>
              <a:ext uri="{FF2B5EF4-FFF2-40B4-BE49-F238E27FC236}">
                <a16:creationId xmlns:a16="http://schemas.microsoft.com/office/drawing/2014/main" id="{059D5CF7-514B-26C9-BA37-04970D949FDB}"/>
              </a:ext>
            </a:extLst>
          </p:cNvPr>
          <p:cNvCxnSpPr>
            <a:cxnSpLocks/>
          </p:cNvCxnSpPr>
          <p:nvPr/>
        </p:nvCxnSpPr>
        <p:spPr>
          <a:xfrm flipV="1">
            <a:off x="8654263" y="4430912"/>
            <a:ext cx="1569002" cy="635610"/>
          </a:xfrm>
          <a:prstGeom prst="line">
            <a:avLst/>
          </a:prstGeom>
          <a:ln>
            <a:solidFill>
              <a:srgbClr val="004B7F"/>
            </a:solidFill>
          </a:ln>
        </p:spPr>
        <p:style>
          <a:lnRef idx="1">
            <a:schemeClr val="accent4"/>
          </a:lnRef>
          <a:fillRef idx="0">
            <a:schemeClr val="accent4"/>
          </a:fillRef>
          <a:effectRef idx="0">
            <a:schemeClr val="accent4"/>
          </a:effectRef>
          <a:fontRef idx="minor">
            <a:schemeClr val="tx1"/>
          </a:fontRef>
        </p:style>
      </p:cxnSp>
      <p:sp>
        <p:nvSpPr>
          <p:cNvPr id="22" name="TextBox 21">
            <a:extLst>
              <a:ext uri="{FF2B5EF4-FFF2-40B4-BE49-F238E27FC236}">
                <a16:creationId xmlns:a16="http://schemas.microsoft.com/office/drawing/2014/main" id="{8414BCCB-EFFE-5B78-63C3-DACF8FBBBA93}"/>
              </a:ext>
            </a:extLst>
          </p:cNvPr>
          <p:cNvSpPr txBox="1"/>
          <p:nvPr/>
        </p:nvSpPr>
        <p:spPr>
          <a:xfrm>
            <a:off x="7946762" y="985858"/>
            <a:ext cx="3588391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1" i="0" u="none" strike="noStrike" kern="120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Calibri" panose="020F0502020204030204" pitchFamily="34" charset="0"/>
              </a:rPr>
              <a:t>Unbending trend in LULUCF sink</a:t>
            </a:r>
            <a:endParaRPr kumimoji="0" lang="en-DK" sz="2400" b="1" i="0" u="none" strike="noStrike" kern="1200" cap="none" spc="0" normalizeH="0" baseline="0" noProof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</a:endParaRP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3AA38CE4-DEF0-64BC-B002-172DAF0397EB}"/>
              </a:ext>
            </a:extLst>
          </p:cNvPr>
          <p:cNvSpPr txBox="1"/>
          <p:nvPr/>
        </p:nvSpPr>
        <p:spPr>
          <a:xfrm>
            <a:off x="4281136" y="949808"/>
            <a:ext cx="3326596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b="1" i="0" u="none" strike="noStrike" kern="120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Calibri" panose="020F0502020204030204" pitchFamily="34" charset="0"/>
              </a:rPr>
              <a:t>Increase renewable energy</a:t>
            </a:r>
            <a:endParaRPr kumimoji="0" lang="en-DK" sz="2400" b="1" i="0" u="none" strike="noStrike" kern="1200" cap="none" spc="0" normalizeH="0" baseline="0" noProof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48A7908E-156C-8C25-79B6-7C8DF6438BB2}"/>
              </a:ext>
            </a:extLst>
          </p:cNvPr>
          <p:cNvSpPr txBox="1"/>
          <p:nvPr/>
        </p:nvSpPr>
        <p:spPr>
          <a:xfrm>
            <a:off x="2309591" y="3497502"/>
            <a:ext cx="702451" cy="478291"/>
          </a:xfrm>
          <a:prstGeom prst="rect">
            <a:avLst/>
          </a:prstGeom>
          <a:solidFill>
            <a:schemeClr val="bg1"/>
          </a:solidFill>
          <a:ln w="50800">
            <a:solidFill>
              <a:srgbClr val="C00000"/>
            </a:solidFill>
          </a:ln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fr-BE" sz="2400" b="1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x 4</a:t>
            </a:r>
            <a:endParaRPr kumimoji="0" lang="en-GB" sz="2400" b="1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Open Sans"/>
              <a:ea typeface="+mn-ea"/>
              <a:cs typeface="+mn-cs"/>
            </a:endParaRP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28486C14-2E84-2762-6CAF-8E73CA00C42F}"/>
              </a:ext>
            </a:extLst>
          </p:cNvPr>
          <p:cNvSpPr txBox="1"/>
          <p:nvPr/>
        </p:nvSpPr>
        <p:spPr>
          <a:xfrm>
            <a:off x="5753165" y="2999234"/>
            <a:ext cx="746181" cy="478291"/>
          </a:xfrm>
          <a:prstGeom prst="rect">
            <a:avLst/>
          </a:prstGeom>
          <a:solidFill>
            <a:schemeClr val="bg1"/>
          </a:solidFill>
          <a:ln w="50800">
            <a:solidFill>
              <a:srgbClr val="C00000"/>
            </a:solidFill>
          </a:ln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fr-BE" sz="2400" b="1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X 3</a:t>
            </a:r>
            <a:endParaRPr kumimoji="0" lang="en-GB" sz="2400" b="1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Open Sans"/>
              <a:ea typeface="+mn-ea"/>
              <a:cs typeface="+mn-cs"/>
            </a:endParaRPr>
          </a:p>
        </p:txBody>
      </p:sp>
      <p:sp>
        <p:nvSpPr>
          <p:cNvPr id="4" name="Title 1">
            <a:extLst>
              <a:ext uri="{FF2B5EF4-FFF2-40B4-BE49-F238E27FC236}">
                <a16:creationId xmlns:a16="http://schemas.microsoft.com/office/drawing/2014/main" id="{B2E6F89A-BB95-F2FF-3C33-EC5F8DCB2382}"/>
              </a:ext>
            </a:extLst>
          </p:cNvPr>
          <p:cNvSpPr txBox="1">
            <a:spLocks/>
          </p:cNvSpPr>
          <p:nvPr/>
        </p:nvSpPr>
        <p:spPr>
          <a:xfrm>
            <a:off x="462455" y="147212"/>
            <a:ext cx="10477022" cy="532937"/>
          </a:xfrm>
          <a:prstGeom prst="rect">
            <a:avLst/>
          </a:prstGeom>
        </p:spPr>
        <p:txBody>
          <a:bodyPr lIns="91440" tIns="45720" rIns="91440" bIns="45720" anchor="t"/>
          <a:lstStyle>
            <a:defPPr>
              <a:defRPr lang="en-US"/>
            </a:defPPr>
            <a:lvl1pPr defTabSz="1125500">
              <a:spcBef>
                <a:spcPct val="20000"/>
              </a:spcBef>
              <a:defRPr sz="3200">
                <a:solidFill>
                  <a:srgbClr val="002060"/>
                </a:solidFill>
                <a:latin typeface="Calibri" panose="020F0502020204030204" pitchFamily="34" charset="0"/>
                <a:cs typeface="Calibri" panose="020F0502020204030204" pitchFamily="34" charset="0"/>
              </a:defRPr>
            </a:lvl1pPr>
            <a:lvl2pPr marL="562737" indent="0" defTabSz="1125500">
              <a:spcBef>
                <a:spcPct val="20000"/>
              </a:spcBef>
              <a:buFont typeface="Arial" pitchFamily="34" charset="0"/>
              <a:buNone/>
              <a:defRPr sz="3446"/>
            </a:lvl2pPr>
            <a:lvl3pPr marL="1125472" indent="0" defTabSz="1125500">
              <a:spcBef>
                <a:spcPct val="20000"/>
              </a:spcBef>
              <a:buFont typeface="Arial" pitchFamily="34" charset="0"/>
              <a:buNone/>
              <a:defRPr sz="2954"/>
            </a:lvl3pPr>
            <a:lvl4pPr marL="1688207" indent="0" defTabSz="1125500">
              <a:spcBef>
                <a:spcPct val="20000"/>
              </a:spcBef>
              <a:buFont typeface="Arial" pitchFamily="34" charset="0"/>
              <a:buNone/>
              <a:defRPr sz="2462"/>
            </a:lvl4pPr>
            <a:lvl5pPr marL="2250944" indent="0" defTabSz="1125500">
              <a:spcBef>
                <a:spcPct val="20000"/>
              </a:spcBef>
              <a:buFont typeface="Arial" pitchFamily="34" charset="0"/>
              <a:buNone/>
              <a:defRPr sz="2462"/>
            </a:lvl5pPr>
            <a:lvl6pPr marL="3095125" indent="-281376" defTabSz="1125500">
              <a:spcBef>
                <a:spcPct val="20000"/>
              </a:spcBef>
              <a:buFont typeface="Arial" pitchFamily="34" charset="0"/>
              <a:buChar char="•"/>
              <a:defRPr sz="2462"/>
            </a:lvl6pPr>
            <a:lvl7pPr marL="3657875" indent="-281376" defTabSz="1125500">
              <a:spcBef>
                <a:spcPct val="20000"/>
              </a:spcBef>
              <a:buFont typeface="Arial" pitchFamily="34" charset="0"/>
              <a:buChar char="•"/>
              <a:defRPr sz="2462"/>
            </a:lvl7pPr>
            <a:lvl8pPr marL="4220625" indent="-281376" defTabSz="1125500">
              <a:spcBef>
                <a:spcPct val="20000"/>
              </a:spcBef>
              <a:buFont typeface="Arial" pitchFamily="34" charset="0"/>
              <a:buChar char="•"/>
              <a:defRPr sz="2462"/>
            </a:lvl8pPr>
            <a:lvl9pPr marL="4783374" indent="-281376" defTabSz="1125500">
              <a:spcBef>
                <a:spcPct val="20000"/>
              </a:spcBef>
              <a:buFont typeface="Arial" pitchFamily="34" charset="0"/>
              <a:buChar char="•"/>
              <a:defRPr sz="2462"/>
            </a:lvl9pPr>
          </a:lstStyle>
          <a:p>
            <a:pPr marL="0" marR="0" lvl="0" indent="0" algn="l" defTabSz="11255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Calibri" panose="020F0502020204030204"/>
                <a:ea typeface="+mn-ea"/>
                <a:cs typeface="Calibri" panose="020F0502020204030204" pitchFamily="34" charset="0"/>
              </a:rPr>
              <a:t>Much work still to be </a:t>
            </a:r>
            <a:r>
              <a:rPr kumimoji="0" lang="en-US" sz="2800" b="1" i="0" u="none" strike="noStrike" kern="120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Calibri" panose="020F0502020204030204"/>
                <a:ea typeface="+mn-ea"/>
                <a:cs typeface="Calibri" panose="020F0502020204030204" pitchFamily="34" charset="0"/>
              </a:rPr>
              <a:t>done towards 2030 targets</a:t>
            </a:r>
            <a:endParaRPr kumimoji="0" lang="en-GB" sz="2800" b="1" i="0" u="none" strike="noStrike" kern="1200" cap="none" spc="0" normalizeH="0" baseline="0" noProof="0" dirty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Calibri" panose="020F0502020204030204"/>
              <a:ea typeface="+mn-ea"/>
              <a:cs typeface="Calibri" panose="020F0502020204030204" pitchFamily="34" charset="0"/>
            </a:endParaRPr>
          </a:p>
        </p:txBody>
      </p:sp>
      <p:sp>
        <p:nvSpPr>
          <p:cNvPr id="19" name="TextBox 1">
            <a:extLst>
              <a:ext uri="{FF2B5EF4-FFF2-40B4-BE49-F238E27FC236}">
                <a16:creationId xmlns:a16="http://schemas.microsoft.com/office/drawing/2014/main" id="{45704371-2892-DAB3-0E00-8EE5B81F3EBC}"/>
              </a:ext>
            </a:extLst>
          </p:cNvPr>
          <p:cNvSpPr txBox="1"/>
          <p:nvPr/>
        </p:nvSpPr>
        <p:spPr>
          <a:xfrm>
            <a:off x="2632887" y="4430912"/>
            <a:ext cx="1629655" cy="200025"/>
          </a:xfrm>
          <a:prstGeom prst="rect">
            <a:avLst/>
          </a:prstGeom>
        </p:spPr>
        <p:txBody>
          <a:bodyPr wrap="square" rtlCol="0"/>
          <a:lstStyle>
            <a:lvl1pPr marL="0" indent="0">
              <a:defRPr sz="1100">
                <a:latin typeface="+mn-lt"/>
                <a:ea typeface="+mn-ea"/>
                <a:cs typeface="+mn-cs"/>
              </a:defRPr>
            </a:lvl1pPr>
            <a:lvl2pPr marL="457200" indent="0">
              <a:defRPr sz="1100">
                <a:latin typeface="+mn-lt"/>
                <a:ea typeface="+mn-ea"/>
                <a:cs typeface="+mn-cs"/>
              </a:defRPr>
            </a:lvl2pPr>
            <a:lvl3pPr marL="914400" indent="0">
              <a:defRPr sz="1100">
                <a:latin typeface="+mn-lt"/>
                <a:ea typeface="+mn-ea"/>
                <a:cs typeface="+mn-cs"/>
              </a:defRPr>
            </a:lvl3pPr>
            <a:lvl4pPr marL="1371600" indent="0">
              <a:defRPr sz="1100">
                <a:latin typeface="+mn-lt"/>
                <a:ea typeface="+mn-ea"/>
                <a:cs typeface="+mn-cs"/>
              </a:defRPr>
            </a:lvl4pPr>
            <a:lvl5pPr marL="1828800" indent="0">
              <a:defRPr sz="1100">
                <a:latin typeface="+mn-lt"/>
                <a:ea typeface="+mn-ea"/>
                <a:cs typeface="+mn-cs"/>
              </a:defRPr>
            </a:lvl5pPr>
            <a:lvl6pPr marL="2286000" indent="0">
              <a:defRPr sz="1100">
                <a:latin typeface="+mn-lt"/>
                <a:ea typeface="+mn-ea"/>
                <a:cs typeface="+mn-cs"/>
              </a:defRPr>
            </a:lvl6pPr>
            <a:lvl7pPr marL="2743200" indent="0">
              <a:defRPr sz="1100">
                <a:latin typeface="+mn-lt"/>
                <a:ea typeface="+mn-ea"/>
                <a:cs typeface="+mn-cs"/>
              </a:defRPr>
            </a:lvl7pPr>
            <a:lvl8pPr marL="3200400" indent="0">
              <a:defRPr sz="1100">
                <a:latin typeface="+mn-lt"/>
                <a:ea typeface="+mn-ea"/>
                <a:cs typeface="+mn-cs"/>
              </a:defRPr>
            </a:lvl8pPr>
            <a:lvl9pPr marL="3657600" indent="0">
              <a:defRPr sz="1100"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100" b="0" i="0" u="none" strike="noStrike" kern="1200" cap="none" spc="0" normalizeH="0" baseline="0" noProof="0">
                <a:ln>
                  <a:noFill/>
                </a:ln>
                <a:solidFill>
                  <a:srgbClr val="4F81BD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2030 Target</a:t>
            </a:r>
            <a:endParaRPr kumimoji="0" lang="en-DK" sz="1100" b="0" i="0" u="none" strike="noStrike" kern="1200" cap="none" spc="0" normalizeH="0" baseline="0" noProof="0">
              <a:ln>
                <a:noFill/>
              </a:ln>
              <a:solidFill>
                <a:srgbClr val="4F81BD"/>
              </a:solidFill>
              <a:effectLst/>
              <a:uLnTx/>
              <a:uFillTx/>
              <a:latin typeface="Open Sans"/>
              <a:ea typeface="+mn-ea"/>
              <a:cs typeface="+mn-cs"/>
            </a:endParaRPr>
          </a:p>
        </p:txBody>
      </p:sp>
      <p:sp>
        <p:nvSpPr>
          <p:cNvPr id="27" name="TextBox 1">
            <a:extLst>
              <a:ext uri="{FF2B5EF4-FFF2-40B4-BE49-F238E27FC236}">
                <a16:creationId xmlns:a16="http://schemas.microsoft.com/office/drawing/2014/main" id="{04478F8A-AACB-E551-BB8B-39AD4CD7C767}"/>
              </a:ext>
            </a:extLst>
          </p:cNvPr>
          <p:cNvSpPr txBox="1"/>
          <p:nvPr/>
        </p:nvSpPr>
        <p:spPr>
          <a:xfrm>
            <a:off x="10277436" y="5118909"/>
            <a:ext cx="1629655" cy="200025"/>
          </a:xfrm>
          <a:prstGeom prst="rect">
            <a:avLst/>
          </a:prstGeom>
        </p:spPr>
        <p:txBody>
          <a:bodyPr wrap="square" rtlCol="0"/>
          <a:lstStyle>
            <a:lvl1pPr marL="0" indent="0">
              <a:defRPr sz="1100">
                <a:latin typeface="+mn-lt"/>
                <a:ea typeface="+mn-ea"/>
                <a:cs typeface="+mn-cs"/>
              </a:defRPr>
            </a:lvl1pPr>
            <a:lvl2pPr marL="457200" indent="0">
              <a:defRPr sz="1100">
                <a:latin typeface="+mn-lt"/>
                <a:ea typeface="+mn-ea"/>
                <a:cs typeface="+mn-cs"/>
              </a:defRPr>
            </a:lvl2pPr>
            <a:lvl3pPr marL="914400" indent="0">
              <a:defRPr sz="1100">
                <a:latin typeface="+mn-lt"/>
                <a:ea typeface="+mn-ea"/>
                <a:cs typeface="+mn-cs"/>
              </a:defRPr>
            </a:lvl3pPr>
            <a:lvl4pPr marL="1371600" indent="0">
              <a:defRPr sz="1100">
                <a:latin typeface="+mn-lt"/>
                <a:ea typeface="+mn-ea"/>
                <a:cs typeface="+mn-cs"/>
              </a:defRPr>
            </a:lvl4pPr>
            <a:lvl5pPr marL="1828800" indent="0">
              <a:defRPr sz="1100">
                <a:latin typeface="+mn-lt"/>
                <a:ea typeface="+mn-ea"/>
                <a:cs typeface="+mn-cs"/>
              </a:defRPr>
            </a:lvl5pPr>
            <a:lvl6pPr marL="2286000" indent="0">
              <a:defRPr sz="1100">
                <a:latin typeface="+mn-lt"/>
                <a:ea typeface="+mn-ea"/>
                <a:cs typeface="+mn-cs"/>
              </a:defRPr>
            </a:lvl6pPr>
            <a:lvl7pPr marL="2743200" indent="0">
              <a:defRPr sz="1100">
                <a:latin typeface="+mn-lt"/>
                <a:ea typeface="+mn-ea"/>
                <a:cs typeface="+mn-cs"/>
              </a:defRPr>
            </a:lvl7pPr>
            <a:lvl8pPr marL="3200400" indent="0">
              <a:defRPr sz="1100">
                <a:latin typeface="+mn-lt"/>
                <a:ea typeface="+mn-ea"/>
                <a:cs typeface="+mn-cs"/>
              </a:defRPr>
            </a:lvl8pPr>
            <a:lvl9pPr marL="3657600" indent="0">
              <a:defRPr sz="1100"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100" b="0" i="0" u="none" strike="noStrike" kern="1200" cap="none" spc="0" normalizeH="0" baseline="0" noProof="0">
                <a:ln>
                  <a:noFill/>
                </a:ln>
                <a:solidFill>
                  <a:srgbClr val="4F81BD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2030 Target</a:t>
            </a:r>
            <a:endParaRPr kumimoji="0" lang="en-DK" sz="1100" b="0" i="0" u="none" strike="noStrike" kern="1200" cap="none" spc="0" normalizeH="0" baseline="0" noProof="0">
              <a:ln>
                <a:noFill/>
              </a:ln>
              <a:solidFill>
                <a:srgbClr val="4F81BD"/>
              </a:solidFill>
              <a:effectLst/>
              <a:uLnTx/>
              <a:uFillTx/>
              <a:latin typeface="Open Sans"/>
              <a:ea typeface="+mn-ea"/>
              <a:cs typeface="+mn-cs"/>
            </a:endParaRPr>
          </a:p>
        </p:txBody>
      </p:sp>
      <p:sp>
        <p:nvSpPr>
          <p:cNvPr id="34" name="Rectangle 33">
            <a:extLst>
              <a:ext uri="{FF2B5EF4-FFF2-40B4-BE49-F238E27FC236}">
                <a16:creationId xmlns:a16="http://schemas.microsoft.com/office/drawing/2014/main" id="{70C2A64D-032A-84ED-FD4D-AA907181B807}"/>
              </a:ext>
            </a:extLst>
          </p:cNvPr>
          <p:cNvSpPr/>
          <p:nvPr/>
        </p:nvSpPr>
        <p:spPr>
          <a:xfrm>
            <a:off x="462455" y="923175"/>
            <a:ext cx="3564786" cy="5108703"/>
          </a:xfrm>
          <a:prstGeom prst="rect">
            <a:avLst/>
          </a:prstGeom>
          <a:noFill/>
          <a:ln w="28575"/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DK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Open Sans"/>
              <a:ea typeface="+mn-ea"/>
              <a:cs typeface="+mn-cs"/>
            </a:endParaRPr>
          </a:p>
        </p:txBody>
      </p:sp>
      <p:sp>
        <p:nvSpPr>
          <p:cNvPr id="35" name="Rectangle 34">
            <a:extLst>
              <a:ext uri="{FF2B5EF4-FFF2-40B4-BE49-F238E27FC236}">
                <a16:creationId xmlns:a16="http://schemas.microsoft.com/office/drawing/2014/main" id="{47EBC58D-F989-4C3B-0276-6241C02FEB97}"/>
              </a:ext>
            </a:extLst>
          </p:cNvPr>
          <p:cNvSpPr/>
          <p:nvPr/>
        </p:nvSpPr>
        <p:spPr>
          <a:xfrm>
            <a:off x="4188101" y="938922"/>
            <a:ext cx="3564786" cy="5108703"/>
          </a:xfrm>
          <a:prstGeom prst="rect">
            <a:avLst/>
          </a:prstGeom>
          <a:noFill/>
          <a:ln w="28575"/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DK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Open Sans"/>
              <a:ea typeface="+mn-ea"/>
              <a:cs typeface="+mn-cs"/>
            </a:endParaRPr>
          </a:p>
        </p:txBody>
      </p:sp>
      <p:sp>
        <p:nvSpPr>
          <p:cNvPr id="36" name="Rectangle 35">
            <a:extLst>
              <a:ext uri="{FF2B5EF4-FFF2-40B4-BE49-F238E27FC236}">
                <a16:creationId xmlns:a16="http://schemas.microsoft.com/office/drawing/2014/main" id="{4895A4D6-6942-4448-887E-79083C576424}"/>
              </a:ext>
            </a:extLst>
          </p:cNvPr>
          <p:cNvSpPr/>
          <p:nvPr/>
        </p:nvSpPr>
        <p:spPr>
          <a:xfrm>
            <a:off x="7861627" y="923174"/>
            <a:ext cx="3564786" cy="5108703"/>
          </a:xfrm>
          <a:prstGeom prst="rect">
            <a:avLst/>
          </a:prstGeom>
          <a:noFill/>
          <a:ln w="28575"/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DK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Open Sans"/>
              <a:ea typeface="+mn-ea"/>
              <a:cs typeface="+mn-cs"/>
            </a:endParaRPr>
          </a:p>
        </p:txBody>
      </p:sp>
      <p:sp>
        <p:nvSpPr>
          <p:cNvPr id="37" name="TextBox 1">
            <a:extLst>
              <a:ext uri="{FF2B5EF4-FFF2-40B4-BE49-F238E27FC236}">
                <a16:creationId xmlns:a16="http://schemas.microsoft.com/office/drawing/2014/main" id="{9E9EBCC4-0FD7-4C28-726B-B9A8A5B33D2F}"/>
              </a:ext>
            </a:extLst>
          </p:cNvPr>
          <p:cNvSpPr txBox="1"/>
          <p:nvPr/>
        </p:nvSpPr>
        <p:spPr>
          <a:xfrm>
            <a:off x="7946762" y="2051304"/>
            <a:ext cx="1108910" cy="522851"/>
          </a:xfrm>
          <a:prstGeom prst="rect">
            <a:avLst/>
          </a:prstGeom>
        </p:spPr>
        <p:txBody>
          <a:bodyPr wrap="square" rtlCol="0"/>
          <a:lstStyle>
            <a:lvl1pPr marL="0" indent="0">
              <a:defRPr sz="1100">
                <a:latin typeface="+mn-lt"/>
                <a:ea typeface="+mn-ea"/>
                <a:cs typeface="+mn-cs"/>
              </a:defRPr>
            </a:lvl1pPr>
            <a:lvl2pPr marL="457200" indent="0">
              <a:defRPr sz="1100">
                <a:latin typeface="+mn-lt"/>
                <a:ea typeface="+mn-ea"/>
                <a:cs typeface="+mn-cs"/>
              </a:defRPr>
            </a:lvl2pPr>
            <a:lvl3pPr marL="914400" indent="0">
              <a:defRPr sz="1100">
                <a:latin typeface="+mn-lt"/>
                <a:ea typeface="+mn-ea"/>
                <a:cs typeface="+mn-cs"/>
              </a:defRPr>
            </a:lvl3pPr>
            <a:lvl4pPr marL="1371600" indent="0">
              <a:defRPr sz="1100">
                <a:latin typeface="+mn-lt"/>
                <a:ea typeface="+mn-ea"/>
                <a:cs typeface="+mn-cs"/>
              </a:defRPr>
            </a:lvl4pPr>
            <a:lvl5pPr marL="1828800" indent="0">
              <a:defRPr sz="1100">
                <a:latin typeface="+mn-lt"/>
                <a:ea typeface="+mn-ea"/>
                <a:cs typeface="+mn-cs"/>
              </a:defRPr>
            </a:lvl5pPr>
            <a:lvl6pPr marL="2286000" indent="0">
              <a:defRPr sz="1100">
                <a:latin typeface="+mn-lt"/>
                <a:ea typeface="+mn-ea"/>
                <a:cs typeface="+mn-cs"/>
              </a:defRPr>
            </a:lvl6pPr>
            <a:lvl7pPr marL="2743200" indent="0">
              <a:defRPr sz="1100">
                <a:latin typeface="+mn-lt"/>
                <a:ea typeface="+mn-ea"/>
                <a:cs typeface="+mn-cs"/>
              </a:defRPr>
            </a:lvl7pPr>
            <a:lvl8pPr marL="3200400" indent="0">
              <a:defRPr sz="1100">
                <a:latin typeface="+mn-lt"/>
                <a:ea typeface="+mn-ea"/>
                <a:cs typeface="+mn-cs"/>
              </a:defRPr>
            </a:lvl8pPr>
            <a:lvl9pPr marL="3657600" indent="0">
              <a:defRPr sz="1100"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1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Kt CO2-eq</a:t>
            </a:r>
            <a:endParaRPr kumimoji="0" lang="en-DK" sz="11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Open Sans"/>
              <a:ea typeface="+mn-ea"/>
              <a:cs typeface="+mn-cs"/>
            </a:endParaRPr>
          </a:p>
        </p:txBody>
      </p:sp>
      <p:cxnSp>
        <p:nvCxnSpPr>
          <p:cNvPr id="10" name="Straight Connector 9">
            <a:extLst>
              <a:ext uri="{FF2B5EF4-FFF2-40B4-BE49-F238E27FC236}">
                <a16:creationId xmlns:a16="http://schemas.microsoft.com/office/drawing/2014/main" id="{A4BC78B8-E7FE-B087-E2EE-5C5619DAB620}"/>
              </a:ext>
            </a:extLst>
          </p:cNvPr>
          <p:cNvCxnSpPr>
            <a:cxnSpLocks/>
          </p:cNvCxnSpPr>
          <p:nvPr/>
        </p:nvCxnSpPr>
        <p:spPr>
          <a:xfrm flipH="1" flipV="1">
            <a:off x="2757754" y="2854967"/>
            <a:ext cx="678408" cy="1391391"/>
          </a:xfrm>
          <a:prstGeom prst="line">
            <a:avLst/>
          </a:prstGeom>
          <a:ln w="38100">
            <a:prstDash val="sys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" name="Straight Connector 16">
            <a:extLst>
              <a:ext uri="{FF2B5EF4-FFF2-40B4-BE49-F238E27FC236}">
                <a16:creationId xmlns:a16="http://schemas.microsoft.com/office/drawing/2014/main" id="{73C7049B-1BEE-FC09-537E-97E801656384}"/>
              </a:ext>
            </a:extLst>
          </p:cNvPr>
          <p:cNvCxnSpPr>
            <a:cxnSpLocks/>
          </p:cNvCxnSpPr>
          <p:nvPr/>
        </p:nvCxnSpPr>
        <p:spPr>
          <a:xfrm flipV="1">
            <a:off x="4637815" y="4223071"/>
            <a:ext cx="1670497" cy="815732"/>
          </a:xfrm>
          <a:prstGeom prst="line">
            <a:avLst/>
          </a:prstGeom>
          <a:ln>
            <a:solidFill>
              <a:srgbClr val="004B7F"/>
            </a:solidFill>
          </a:ln>
        </p:spPr>
        <p:style>
          <a:lnRef idx="1">
            <a:schemeClr val="accent4"/>
          </a:lnRef>
          <a:fillRef idx="0">
            <a:schemeClr val="accent4"/>
          </a:fillRef>
          <a:effectRef idx="0">
            <a:schemeClr val="accent4"/>
          </a:effectRef>
          <a:fontRef idx="minor">
            <a:schemeClr val="tx1"/>
          </a:fontRef>
        </p:style>
      </p:cxnSp>
      <p:cxnSp>
        <p:nvCxnSpPr>
          <p:cNvPr id="29" name="Straight Connector 28">
            <a:extLst>
              <a:ext uri="{FF2B5EF4-FFF2-40B4-BE49-F238E27FC236}">
                <a16:creationId xmlns:a16="http://schemas.microsoft.com/office/drawing/2014/main" id="{8F4D3FE9-6CBD-F5E1-51E4-A1B68C473BC7}"/>
              </a:ext>
            </a:extLst>
          </p:cNvPr>
          <p:cNvCxnSpPr>
            <a:cxnSpLocks/>
          </p:cNvCxnSpPr>
          <p:nvPr/>
        </p:nvCxnSpPr>
        <p:spPr>
          <a:xfrm flipV="1">
            <a:off x="6320131" y="2671281"/>
            <a:ext cx="819801" cy="1395842"/>
          </a:xfrm>
          <a:prstGeom prst="line">
            <a:avLst/>
          </a:prstGeom>
          <a:ln w="38100">
            <a:prstDash val="sys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" name="Arrow: Curved Down 12">
            <a:extLst>
              <a:ext uri="{FF2B5EF4-FFF2-40B4-BE49-F238E27FC236}">
                <a16:creationId xmlns:a16="http://schemas.microsoft.com/office/drawing/2014/main" id="{35018A44-3D61-956A-79EE-E6788A5279E8}"/>
              </a:ext>
            </a:extLst>
          </p:cNvPr>
          <p:cNvSpPr/>
          <p:nvPr/>
        </p:nvSpPr>
        <p:spPr>
          <a:xfrm>
            <a:off x="9055672" y="3033970"/>
            <a:ext cx="1918646" cy="941823"/>
          </a:xfrm>
          <a:prstGeom prst="curved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DK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Open Sans"/>
              <a:ea typeface="+mn-ea"/>
              <a:cs typeface="+mn-cs"/>
            </a:endParaRPr>
          </a:p>
        </p:txBody>
      </p:sp>
      <p:sp>
        <p:nvSpPr>
          <p:cNvPr id="14" name="TextBox 1">
            <a:extLst>
              <a:ext uri="{FF2B5EF4-FFF2-40B4-BE49-F238E27FC236}">
                <a16:creationId xmlns:a16="http://schemas.microsoft.com/office/drawing/2014/main" id="{610C6C1D-7EA1-577D-6476-4CAA84D16FB5}"/>
              </a:ext>
            </a:extLst>
          </p:cNvPr>
          <p:cNvSpPr txBox="1"/>
          <p:nvPr/>
        </p:nvSpPr>
        <p:spPr>
          <a:xfrm>
            <a:off x="6363571" y="2287132"/>
            <a:ext cx="1629655" cy="200025"/>
          </a:xfrm>
          <a:prstGeom prst="rect">
            <a:avLst/>
          </a:prstGeom>
        </p:spPr>
        <p:txBody>
          <a:bodyPr wrap="square" rtlCol="0"/>
          <a:lstStyle>
            <a:lvl1pPr marL="0" indent="0">
              <a:defRPr sz="1100">
                <a:latin typeface="+mn-lt"/>
                <a:ea typeface="+mn-ea"/>
                <a:cs typeface="+mn-cs"/>
              </a:defRPr>
            </a:lvl1pPr>
            <a:lvl2pPr marL="457200" indent="0">
              <a:defRPr sz="1100">
                <a:latin typeface="+mn-lt"/>
                <a:ea typeface="+mn-ea"/>
                <a:cs typeface="+mn-cs"/>
              </a:defRPr>
            </a:lvl2pPr>
            <a:lvl3pPr marL="914400" indent="0">
              <a:defRPr sz="1100">
                <a:latin typeface="+mn-lt"/>
                <a:ea typeface="+mn-ea"/>
                <a:cs typeface="+mn-cs"/>
              </a:defRPr>
            </a:lvl3pPr>
            <a:lvl4pPr marL="1371600" indent="0">
              <a:defRPr sz="1100">
                <a:latin typeface="+mn-lt"/>
                <a:ea typeface="+mn-ea"/>
                <a:cs typeface="+mn-cs"/>
              </a:defRPr>
            </a:lvl4pPr>
            <a:lvl5pPr marL="1828800" indent="0">
              <a:defRPr sz="1100">
                <a:latin typeface="+mn-lt"/>
                <a:ea typeface="+mn-ea"/>
                <a:cs typeface="+mn-cs"/>
              </a:defRPr>
            </a:lvl5pPr>
            <a:lvl6pPr marL="2286000" indent="0">
              <a:defRPr sz="1100">
                <a:latin typeface="+mn-lt"/>
                <a:ea typeface="+mn-ea"/>
                <a:cs typeface="+mn-cs"/>
              </a:defRPr>
            </a:lvl6pPr>
            <a:lvl7pPr marL="2743200" indent="0">
              <a:defRPr sz="1100">
                <a:latin typeface="+mn-lt"/>
                <a:ea typeface="+mn-ea"/>
                <a:cs typeface="+mn-cs"/>
              </a:defRPr>
            </a:lvl7pPr>
            <a:lvl8pPr marL="3200400" indent="0">
              <a:defRPr sz="1100">
                <a:latin typeface="+mn-lt"/>
                <a:ea typeface="+mn-ea"/>
                <a:cs typeface="+mn-cs"/>
              </a:defRPr>
            </a:lvl8pPr>
            <a:lvl9pPr marL="3657600" indent="0">
              <a:defRPr sz="1100"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100" b="0" i="0" u="none" strike="noStrike" kern="1200" cap="none" spc="0" normalizeH="0" baseline="0" noProof="0">
                <a:ln>
                  <a:noFill/>
                </a:ln>
                <a:solidFill>
                  <a:srgbClr val="4F81BD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2030 Target</a:t>
            </a:r>
            <a:endParaRPr kumimoji="0" lang="en-DK" sz="1100" b="0" i="0" u="none" strike="noStrike" kern="1200" cap="none" spc="0" normalizeH="0" baseline="0" noProof="0">
              <a:ln>
                <a:noFill/>
              </a:ln>
              <a:solidFill>
                <a:srgbClr val="4F81BD"/>
              </a:solidFill>
              <a:effectLst/>
              <a:uLnTx/>
              <a:uFillTx/>
              <a:latin typeface="Open Sans"/>
              <a:ea typeface="+mn-ea"/>
              <a:cs typeface="+mn-cs"/>
            </a:endParaRP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9F88CF5B-6038-F4EF-6818-3E64075E295A}"/>
              </a:ext>
            </a:extLst>
          </p:cNvPr>
          <p:cNvSpPr txBox="1"/>
          <p:nvPr/>
        </p:nvSpPr>
        <p:spPr>
          <a:xfrm>
            <a:off x="106627" y="6438122"/>
            <a:ext cx="252626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Calibri" panose="020F0502020204030204" pitchFamily="34" charset="0"/>
              </a:rPr>
              <a:t>Source: EEA, 2023</a:t>
            </a:r>
            <a:endParaRPr kumimoji="0" lang="en-DK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59685669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13FD22C8-3BB7-4216-91F8-55566CE5A6A4}"/>
              </a:ext>
            </a:extLst>
          </p:cNvPr>
          <p:cNvSpPr txBox="1"/>
          <p:nvPr/>
        </p:nvSpPr>
        <p:spPr>
          <a:xfrm>
            <a:off x="219075" y="5816759"/>
            <a:ext cx="3481644" cy="83099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E" sz="1200" dirty="0"/>
              <a:t>Source: </a:t>
            </a:r>
          </a:p>
          <a:p>
            <a:r>
              <a:rPr lang="en-IE" sz="1200" dirty="0">
                <a:hlinkClick r:id="rId3"/>
              </a:rPr>
              <a:t>Ed Hawkins, University of Reading</a:t>
            </a:r>
            <a:endParaRPr lang="en-IE" sz="1200" dirty="0"/>
          </a:p>
          <a:p>
            <a:r>
              <a:rPr lang="en-IE" sz="1200" dirty="0">
                <a:hlinkClick r:id="rId4"/>
              </a:rPr>
              <a:t>Miles Richardson, University of Derby</a:t>
            </a:r>
            <a:endParaRPr lang="en-IE" sz="1200" dirty="0"/>
          </a:p>
          <a:p>
            <a:r>
              <a:rPr lang="en-IE" sz="1200" dirty="0"/>
              <a:t> </a:t>
            </a:r>
            <a:endParaRPr lang="en-DK" sz="1200" dirty="0"/>
          </a:p>
        </p:txBody>
      </p:sp>
      <p:grpSp>
        <p:nvGrpSpPr>
          <p:cNvPr id="10" name="Group 9">
            <a:extLst>
              <a:ext uri="{FF2B5EF4-FFF2-40B4-BE49-F238E27FC236}">
                <a16:creationId xmlns:a16="http://schemas.microsoft.com/office/drawing/2014/main" id="{47BACCB7-15D1-14EE-A24F-82780935B5CC}"/>
              </a:ext>
            </a:extLst>
          </p:cNvPr>
          <p:cNvGrpSpPr/>
          <p:nvPr/>
        </p:nvGrpSpPr>
        <p:grpSpPr>
          <a:xfrm>
            <a:off x="6877254" y="2740249"/>
            <a:ext cx="2051290" cy="1810299"/>
            <a:chOff x="4195677" y="2331743"/>
            <a:chExt cx="3119138" cy="2693628"/>
          </a:xfrm>
        </p:grpSpPr>
        <p:sp>
          <p:nvSpPr>
            <p:cNvPr id="11" name="TextBox 10">
              <a:extLst>
                <a:ext uri="{FF2B5EF4-FFF2-40B4-BE49-F238E27FC236}">
                  <a16:creationId xmlns:a16="http://schemas.microsoft.com/office/drawing/2014/main" id="{85EDE1E4-D84D-111C-8C11-4C4337647C85}"/>
                </a:ext>
              </a:extLst>
            </p:cNvPr>
            <p:cNvSpPr txBox="1"/>
            <p:nvPr/>
          </p:nvSpPr>
          <p:spPr>
            <a:xfrm>
              <a:off x="4554198" y="2818717"/>
              <a:ext cx="2760617" cy="97459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IE" sz="6000" b="1" dirty="0">
                  <a:solidFill>
                    <a:srgbClr val="FF0000"/>
                  </a:solidFill>
                </a:rPr>
                <a:t>39%</a:t>
              </a:r>
            </a:p>
          </p:txBody>
        </p:sp>
        <p:sp>
          <p:nvSpPr>
            <p:cNvPr id="12" name="Rectangle 11">
              <a:extLst>
                <a:ext uri="{FF2B5EF4-FFF2-40B4-BE49-F238E27FC236}">
                  <a16:creationId xmlns:a16="http://schemas.microsoft.com/office/drawing/2014/main" id="{A7DA772C-F3CE-73B8-2564-AD2C110A658F}"/>
                </a:ext>
              </a:extLst>
            </p:cNvPr>
            <p:cNvSpPr/>
            <p:nvPr/>
          </p:nvSpPr>
          <p:spPr>
            <a:xfrm>
              <a:off x="4195677" y="2331743"/>
              <a:ext cx="2891246" cy="2693628"/>
            </a:xfrm>
            <a:prstGeom prst="rect">
              <a:avLst/>
            </a:prstGeom>
            <a:noFill/>
            <a:ln>
              <a:solidFill>
                <a:srgbClr val="3F5418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IE" sz="1050"/>
            </a:p>
          </p:txBody>
        </p:sp>
      </p:grpSp>
      <p:pic>
        <p:nvPicPr>
          <p:cNvPr id="25" name="Graphic 24" descr="Dove outline">
            <a:extLst>
              <a:ext uri="{FF2B5EF4-FFF2-40B4-BE49-F238E27FC236}">
                <a16:creationId xmlns:a16="http://schemas.microsoft.com/office/drawing/2014/main" id="{B3F4A89D-9709-7FF9-E40D-4E3B3874A775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6"/>
              </a:ext>
            </a:extLst>
          </a:blip>
          <a:stretch>
            <a:fillRect/>
          </a:stretch>
        </p:blipFill>
        <p:spPr>
          <a:xfrm>
            <a:off x="7520087" y="4138941"/>
            <a:ext cx="383038" cy="294815"/>
          </a:xfrm>
          <a:prstGeom prst="rect">
            <a:avLst/>
          </a:prstGeom>
        </p:spPr>
      </p:pic>
      <p:grpSp>
        <p:nvGrpSpPr>
          <p:cNvPr id="30" name="Group 29">
            <a:extLst>
              <a:ext uri="{FF2B5EF4-FFF2-40B4-BE49-F238E27FC236}">
                <a16:creationId xmlns:a16="http://schemas.microsoft.com/office/drawing/2014/main" id="{6ECBB800-603B-E76D-4B55-43944F184737}"/>
              </a:ext>
            </a:extLst>
          </p:cNvPr>
          <p:cNvGrpSpPr/>
          <p:nvPr/>
        </p:nvGrpSpPr>
        <p:grpSpPr>
          <a:xfrm>
            <a:off x="6801574" y="849339"/>
            <a:ext cx="3195920" cy="1635181"/>
            <a:chOff x="723509" y="2030924"/>
            <a:chExt cx="4791549" cy="2740257"/>
          </a:xfrm>
        </p:grpSpPr>
        <p:grpSp>
          <p:nvGrpSpPr>
            <p:cNvPr id="7" name="Group 6">
              <a:extLst>
                <a:ext uri="{FF2B5EF4-FFF2-40B4-BE49-F238E27FC236}">
                  <a16:creationId xmlns:a16="http://schemas.microsoft.com/office/drawing/2014/main" id="{1125E45F-2B01-3EEE-84E8-36C3C4D2261B}"/>
                </a:ext>
              </a:extLst>
            </p:cNvPr>
            <p:cNvGrpSpPr/>
            <p:nvPr/>
          </p:nvGrpSpPr>
          <p:grpSpPr>
            <a:xfrm>
              <a:off x="793275" y="2063269"/>
              <a:ext cx="3119138" cy="2693628"/>
              <a:chOff x="582705" y="2331743"/>
              <a:chExt cx="3119138" cy="2693628"/>
            </a:xfrm>
          </p:grpSpPr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EBD36671-DDB8-8F15-AB85-CD9617BB1685}"/>
                  </a:ext>
                </a:extLst>
              </p:cNvPr>
              <p:cNvSpPr txBox="1"/>
              <p:nvPr/>
            </p:nvSpPr>
            <p:spPr>
              <a:xfrm>
                <a:off x="941226" y="2818717"/>
                <a:ext cx="2760617" cy="1015663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IE" sz="6000" b="1" dirty="0">
                    <a:solidFill>
                      <a:srgbClr val="FF0000"/>
                    </a:solidFill>
                  </a:rPr>
                  <a:t>81%</a:t>
                </a:r>
              </a:p>
            </p:txBody>
          </p:sp>
          <p:sp>
            <p:nvSpPr>
              <p:cNvPr id="9" name="Rectangle 8">
                <a:extLst>
                  <a:ext uri="{FF2B5EF4-FFF2-40B4-BE49-F238E27FC236}">
                    <a16:creationId xmlns:a16="http://schemas.microsoft.com/office/drawing/2014/main" id="{233C96A1-B9E8-68CB-8DFA-DC5CF28E23B0}"/>
                  </a:ext>
                </a:extLst>
              </p:cNvPr>
              <p:cNvSpPr/>
              <p:nvPr/>
            </p:nvSpPr>
            <p:spPr>
              <a:xfrm>
                <a:off x="582705" y="2331743"/>
                <a:ext cx="2891246" cy="2693628"/>
              </a:xfrm>
              <a:prstGeom prst="rect">
                <a:avLst/>
              </a:prstGeom>
              <a:noFill/>
              <a:ln>
                <a:solidFill>
                  <a:srgbClr val="3F5418"/>
                </a:solidFill>
              </a:ln>
            </p:spPr>
            <p:style>
              <a:lnRef idx="2">
                <a:schemeClr val="accent1">
                  <a:shade val="15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IE" sz="1050"/>
              </a:p>
            </p:txBody>
          </p:sp>
        </p:grpSp>
        <p:grpSp>
          <p:nvGrpSpPr>
            <p:cNvPr id="16" name="Group 15">
              <a:extLst>
                <a:ext uri="{FF2B5EF4-FFF2-40B4-BE49-F238E27FC236}">
                  <a16:creationId xmlns:a16="http://schemas.microsoft.com/office/drawing/2014/main" id="{75E1E650-8897-2EA2-A6D2-6C66853541AF}"/>
                </a:ext>
              </a:extLst>
            </p:cNvPr>
            <p:cNvGrpSpPr/>
            <p:nvPr/>
          </p:nvGrpSpPr>
          <p:grpSpPr>
            <a:xfrm>
              <a:off x="723509" y="4100766"/>
              <a:ext cx="1579348" cy="670415"/>
              <a:chOff x="10796409" y="3432895"/>
              <a:chExt cx="3036293" cy="1288871"/>
            </a:xfrm>
          </p:grpSpPr>
          <p:pic>
            <p:nvPicPr>
              <p:cNvPr id="17" name="Graphic 16" descr="Rainforest with solid fill">
                <a:extLst>
                  <a:ext uri="{FF2B5EF4-FFF2-40B4-BE49-F238E27FC236}">
                    <a16:creationId xmlns:a16="http://schemas.microsoft.com/office/drawing/2014/main" id="{6883787F-D25B-EE36-9AEE-8E826CB5ACCC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7">
                <a:duotone>
                  <a:schemeClr val="accent3">
                    <a:shade val="45000"/>
                    <a:satMod val="135000"/>
                  </a:schemeClr>
                  <a:prstClr val="white"/>
                </a:duotone>
                <a:extLst>
                  <a:ext uri="{28A0092B-C50C-407E-A947-70E740481C1C}">
                    <a14:useLocalDpi xmlns:a14="http://schemas.microsoft.com/office/drawing/2010/main" val="0"/>
                  </a:ext>
                  <a:ext uri="{96DAC541-7B7A-43D3-8B79-37D633B846F1}">
                    <asvg:svgBlip xmlns:asvg="http://schemas.microsoft.com/office/drawing/2016/SVG/main" r:embed="rId8"/>
                  </a:ext>
                </a:extLst>
              </a:blip>
              <a:stretch>
                <a:fillRect/>
              </a:stretch>
            </p:blipFill>
            <p:spPr>
              <a:xfrm>
                <a:off x="12918302" y="3580559"/>
                <a:ext cx="914400" cy="914400"/>
              </a:xfrm>
              <a:prstGeom prst="rect">
                <a:avLst/>
              </a:prstGeom>
            </p:spPr>
          </p:pic>
          <p:pic>
            <p:nvPicPr>
              <p:cNvPr id="18" name="Graphic 17" descr="Two koi fish circling each other">
                <a:extLst>
                  <a:ext uri="{FF2B5EF4-FFF2-40B4-BE49-F238E27FC236}">
                    <a16:creationId xmlns:a16="http://schemas.microsoft.com/office/drawing/2014/main" id="{2B430449-F660-663D-60D6-C08679AA2E8A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9" cstate="print">
                <a:duotone>
                  <a:schemeClr val="accent3">
                    <a:shade val="45000"/>
                    <a:satMod val="135000"/>
                  </a:schemeClr>
                  <a:prstClr val="white"/>
                </a:duotone>
                <a:extLst>
                  <a:ext uri="{28A0092B-C50C-407E-A947-70E740481C1C}">
                    <a14:useLocalDpi xmlns:a14="http://schemas.microsoft.com/office/drawing/2010/main" val="0"/>
                  </a:ext>
                  <a:ext uri="{96DAC541-7B7A-43D3-8B79-37D633B846F1}">
                    <asvg:svgBlip xmlns:asvg="http://schemas.microsoft.com/office/drawing/2016/SVG/main" r:embed="rId10"/>
                  </a:ext>
                </a:extLst>
              </a:blip>
              <a:stretch>
                <a:fillRect/>
              </a:stretch>
            </p:blipFill>
            <p:spPr>
              <a:xfrm>
                <a:off x="11784852" y="3441410"/>
                <a:ext cx="1192699" cy="1192699"/>
              </a:xfrm>
              <a:prstGeom prst="rect">
                <a:avLst/>
              </a:prstGeom>
            </p:spPr>
          </p:pic>
          <p:pic>
            <p:nvPicPr>
              <p:cNvPr id="19" name="Graphic 18" descr="A group of trees with bushes and flowers">
                <a:extLst>
                  <a:ext uri="{FF2B5EF4-FFF2-40B4-BE49-F238E27FC236}">
                    <a16:creationId xmlns:a16="http://schemas.microsoft.com/office/drawing/2014/main" id="{350E5D22-EC9C-029D-EE96-9D1C1F9466EA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11" cstate="print">
                <a:duotone>
                  <a:schemeClr val="accent3">
                    <a:shade val="45000"/>
                    <a:satMod val="135000"/>
                  </a:schemeClr>
                  <a:prstClr val="white"/>
                </a:duotone>
                <a:extLst>
                  <a:ext uri="{28A0092B-C50C-407E-A947-70E740481C1C}">
                    <a14:useLocalDpi xmlns:a14="http://schemas.microsoft.com/office/drawing/2010/main" val="0"/>
                  </a:ext>
                  <a:ext uri="{96DAC541-7B7A-43D3-8B79-37D633B846F1}">
                    <asvg:svgBlip xmlns:asvg="http://schemas.microsoft.com/office/drawing/2016/SVG/main" r:embed="rId12"/>
                  </a:ext>
                </a:extLst>
              </a:blip>
              <a:stretch>
                <a:fillRect/>
              </a:stretch>
            </p:blipFill>
            <p:spPr>
              <a:xfrm>
                <a:off x="10796409" y="3432895"/>
                <a:ext cx="1288871" cy="1288871"/>
              </a:xfrm>
              <a:prstGeom prst="rect">
                <a:avLst/>
              </a:prstGeom>
            </p:spPr>
          </p:pic>
        </p:grpSp>
        <p:sp>
          <p:nvSpPr>
            <p:cNvPr id="26" name="TextBox 25">
              <a:extLst>
                <a:ext uri="{FF2B5EF4-FFF2-40B4-BE49-F238E27FC236}">
                  <a16:creationId xmlns:a16="http://schemas.microsoft.com/office/drawing/2014/main" id="{AC02507C-632D-7C63-6CA0-5D8A6B188CF6}"/>
                </a:ext>
              </a:extLst>
            </p:cNvPr>
            <p:cNvSpPr txBox="1"/>
            <p:nvPr/>
          </p:nvSpPr>
          <p:spPr>
            <a:xfrm>
              <a:off x="3824284" y="2030924"/>
              <a:ext cx="1690774" cy="338554"/>
            </a:xfrm>
            <a:prstGeom prst="rect">
              <a:avLst/>
            </a:prstGeom>
            <a:noFill/>
          </p:spPr>
          <p:txBody>
            <a:bodyPr wrap="square">
              <a:spAutoFit/>
            </a:bodyPr>
            <a:lstStyle/>
            <a:p>
              <a:r>
                <a:rPr lang="en-IE" sz="1600" b="1" dirty="0"/>
                <a:t>Habitats</a:t>
              </a:r>
              <a:endParaRPr lang="en-IE" sz="1600" dirty="0"/>
            </a:p>
          </p:txBody>
        </p:sp>
      </p:grpSp>
      <p:sp>
        <p:nvSpPr>
          <p:cNvPr id="27" name="TextBox 26">
            <a:extLst>
              <a:ext uri="{FF2B5EF4-FFF2-40B4-BE49-F238E27FC236}">
                <a16:creationId xmlns:a16="http://schemas.microsoft.com/office/drawing/2014/main" id="{B1C6F3A8-90F5-185B-CE3A-17C071E30FE7}"/>
              </a:ext>
            </a:extLst>
          </p:cNvPr>
          <p:cNvSpPr txBox="1"/>
          <p:nvPr/>
        </p:nvSpPr>
        <p:spPr>
          <a:xfrm>
            <a:off x="8928544" y="2740249"/>
            <a:ext cx="759181" cy="33855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E" sz="1600" b="1" dirty="0"/>
              <a:t>Birds</a:t>
            </a:r>
            <a:endParaRPr lang="en-IE" sz="1600" dirty="0"/>
          </a:p>
        </p:txBody>
      </p:sp>
      <p:grpSp>
        <p:nvGrpSpPr>
          <p:cNvPr id="13" name="Group 12">
            <a:extLst>
              <a:ext uri="{FF2B5EF4-FFF2-40B4-BE49-F238E27FC236}">
                <a16:creationId xmlns:a16="http://schemas.microsoft.com/office/drawing/2014/main" id="{501867AE-09F5-FDCA-F839-958661F4728E}"/>
              </a:ext>
            </a:extLst>
          </p:cNvPr>
          <p:cNvGrpSpPr/>
          <p:nvPr/>
        </p:nvGrpSpPr>
        <p:grpSpPr>
          <a:xfrm>
            <a:off x="6883365" y="4850178"/>
            <a:ext cx="2045179" cy="1749347"/>
            <a:chOff x="7811152" y="2331743"/>
            <a:chExt cx="3119138" cy="2693628"/>
          </a:xfrm>
        </p:grpSpPr>
        <p:sp>
          <p:nvSpPr>
            <p:cNvPr id="14" name="TextBox 13">
              <a:extLst>
                <a:ext uri="{FF2B5EF4-FFF2-40B4-BE49-F238E27FC236}">
                  <a16:creationId xmlns:a16="http://schemas.microsoft.com/office/drawing/2014/main" id="{2C6EBFE4-B8A3-3C9A-DF04-BD0CBF5E4046}"/>
                </a:ext>
              </a:extLst>
            </p:cNvPr>
            <p:cNvSpPr txBox="1"/>
            <p:nvPr/>
          </p:nvSpPr>
          <p:spPr>
            <a:xfrm>
              <a:off x="8169673" y="2818717"/>
              <a:ext cx="2760617" cy="183024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IE" sz="6000" b="1" dirty="0">
                  <a:solidFill>
                    <a:srgbClr val="FF0000"/>
                  </a:solidFill>
                </a:rPr>
                <a:t>64%</a:t>
              </a:r>
            </a:p>
          </p:txBody>
        </p:sp>
        <p:sp>
          <p:nvSpPr>
            <p:cNvPr id="15" name="Rectangle 14">
              <a:extLst>
                <a:ext uri="{FF2B5EF4-FFF2-40B4-BE49-F238E27FC236}">
                  <a16:creationId xmlns:a16="http://schemas.microsoft.com/office/drawing/2014/main" id="{AEB9E0D0-9879-BAFA-74EE-42EC79112280}"/>
                </a:ext>
              </a:extLst>
            </p:cNvPr>
            <p:cNvSpPr/>
            <p:nvPr/>
          </p:nvSpPr>
          <p:spPr>
            <a:xfrm>
              <a:off x="7811152" y="2331743"/>
              <a:ext cx="2891246" cy="2693628"/>
            </a:xfrm>
            <a:prstGeom prst="rect">
              <a:avLst/>
            </a:prstGeom>
            <a:noFill/>
            <a:ln>
              <a:solidFill>
                <a:srgbClr val="3F5418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IE" sz="1050"/>
            </a:p>
          </p:txBody>
        </p:sp>
      </p:grpSp>
      <p:grpSp>
        <p:nvGrpSpPr>
          <p:cNvPr id="21" name="Group 20">
            <a:extLst>
              <a:ext uri="{FF2B5EF4-FFF2-40B4-BE49-F238E27FC236}">
                <a16:creationId xmlns:a16="http://schemas.microsoft.com/office/drawing/2014/main" id="{EA70069C-2E13-548E-C257-63E77B576A60}"/>
              </a:ext>
            </a:extLst>
          </p:cNvPr>
          <p:cNvGrpSpPr/>
          <p:nvPr/>
        </p:nvGrpSpPr>
        <p:grpSpPr>
          <a:xfrm>
            <a:off x="6881645" y="6307759"/>
            <a:ext cx="869142" cy="253715"/>
            <a:chOff x="7828429" y="4078723"/>
            <a:chExt cx="2764843" cy="999234"/>
          </a:xfrm>
        </p:grpSpPr>
        <p:pic>
          <p:nvPicPr>
            <p:cNvPr id="22" name="Graphic 21" descr="Bats outline">
              <a:extLst>
                <a:ext uri="{FF2B5EF4-FFF2-40B4-BE49-F238E27FC236}">
                  <a16:creationId xmlns:a16="http://schemas.microsoft.com/office/drawing/2014/main" id="{F541DD05-2E3F-34DB-3BF0-646D3C6ADF99}"/>
                </a:ext>
              </a:extLst>
            </p:cNvPr>
            <p:cNvPicPr>
              <a:picLocks noChangeAspect="1"/>
            </p:cNvPicPr>
            <p:nvPr/>
          </p:nvPicPr>
          <p:blipFill>
            <a:blip r:embed="rId13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:asvg="http://schemas.microsoft.com/office/drawing/2016/SVG/main" r:embed="rId14"/>
                </a:ext>
              </a:extLst>
            </a:blip>
            <a:stretch>
              <a:fillRect/>
            </a:stretch>
          </p:blipFill>
          <p:spPr>
            <a:xfrm>
              <a:off x="9678872" y="4078723"/>
              <a:ext cx="914400" cy="914400"/>
            </a:xfrm>
            <a:prstGeom prst="rect">
              <a:avLst/>
            </a:prstGeom>
          </p:spPr>
        </p:pic>
        <p:pic>
          <p:nvPicPr>
            <p:cNvPr id="23" name="Graphic 22" descr="Dolphin outline">
              <a:extLst>
                <a:ext uri="{FF2B5EF4-FFF2-40B4-BE49-F238E27FC236}">
                  <a16:creationId xmlns:a16="http://schemas.microsoft.com/office/drawing/2014/main" id="{07B38EFA-F78D-F272-6E06-942C68946CEF}"/>
                </a:ext>
              </a:extLst>
            </p:cNvPr>
            <p:cNvPicPr>
              <a:picLocks noChangeAspect="1"/>
            </p:cNvPicPr>
            <p:nvPr/>
          </p:nvPicPr>
          <p:blipFill>
            <a:blip r:embed="rId15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:asvg="http://schemas.microsoft.com/office/drawing/2016/SVG/main" r:embed="rId16"/>
                </a:ext>
              </a:extLst>
            </a:blip>
            <a:stretch>
              <a:fillRect/>
            </a:stretch>
          </p:blipFill>
          <p:spPr>
            <a:xfrm>
              <a:off x="8764472" y="4163557"/>
              <a:ext cx="914400" cy="914400"/>
            </a:xfrm>
            <a:prstGeom prst="rect">
              <a:avLst/>
            </a:prstGeom>
          </p:spPr>
        </p:pic>
        <p:pic>
          <p:nvPicPr>
            <p:cNvPr id="24" name="Graphic 23" descr="Frog outline">
              <a:extLst>
                <a:ext uri="{FF2B5EF4-FFF2-40B4-BE49-F238E27FC236}">
                  <a16:creationId xmlns:a16="http://schemas.microsoft.com/office/drawing/2014/main" id="{7987771F-4D30-A808-234F-7AF3DC6F57BF}"/>
                </a:ext>
              </a:extLst>
            </p:cNvPr>
            <p:cNvPicPr>
              <a:picLocks noChangeAspect="1"/>
            </p:cNvPicPr>
            <p:nvPr/>
          </p:nvPicPr>
          <p:blipFill>
            <a:blip r:embed="rId17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:asvg="http://schemas.microsoft.com/office/drawing/2016/SVG/main" r:embed="rId18"/>
                </a:ext>
              </a:extLst>
            </a:blip>
            <a:stretch>
              <a:fillRect/>
            </a:stretch>
          </p:blipFill>
          <p:spPr>
            <a:xfrm>
              <a:off x="7828429" y="4110971"/>
              <a:ext cx="914400" cy="914400"/>
            </a:xfrm>
            <a:prstGeom prst="rect">
              <a:avLst/>
            </a:prstGeom>
          </p:spPr>
        </p:pic>
      </p:grpSp>
      <p:sp>
        <p:nvSpPr>
          <p:cNvPr id="28" name="TextBox 27">
            <a:extLst>
              <a:ext uri="{FF2B5EF4-FFF2-40B4-BE49-F238E27FC236}">
                <a16:creationId xmlns:a16="http://schemas.microsoft.com/office/drawing/2014/main" id="{51A8CBE1-539C-66D6-9E0F-A7A089CB0567}"/>
              </a:ext>
            </a:extLst>
          </p:cNvPr>
          <p:cNvSpPr txBox="1"/>
          <p:nvPr/>
        </p:nvSpPr>
        <p:spPr>
          <a:xfrm>
            <a:off x="8928544" y="4784464"/>
            <a:ext cx="1953925" cy="33855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E" sz="1600" b="1" dirty="0"/>
              <a:t>Non-bird species</a:t>
            </a:r>
            <a:endParaRPr lang="en-IE" sz="1600" dirty="0"/>
          </a:p>
        </p:txBody>
      </p:sp>
      <p:sp>
        <p:nvSpPr>
          <p:cNvPr id="29" name="TextBox 28">
            <a:extLst>
              <a:ext uri="{FF2B5EF4-FFF2-40B4-BE49-F238E27FC236}">
                <a16:creationId xmlns:a16="http://schemas.microsoft.com/office/drawing/2014/main" id="{C2B0F43D-3840-6886-3E67-E5DEE378F5C5}"/>
              </a:ext>
            </a:extLst>
          </p:cNvPr>
          <p:cNvSpPr txBox="1"/>
          <p:nvPr/>
        </p:nvSpPr>
        <p:spPr>
          <a:xfrm>
            <a:off x="6799259" y="319067"/>
            <a:ext cx="4958862" cy="40011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E" sz="2000" b="1" dirty="0"/>
              <a:t>Proportion in a poor or bad state in Europe:</a:t>
            </a:r>
          </a:p>
        </p:txBody>
      </p:sp>
      <p:pic>
        <p:nvPicPr>
          <p:cNvPr id="35" name="Graphic 34" descr="Eagle outline">
            <a:extLst>
              <a:ext uri="{FF2B5EF4-FFF2-40B4-BE49-F238E27FC236}">
                <a16:creationId xmlns:a16="http://schemas.microsoft.com/office/drawing/2014/main" id="{C2E114B5-4E9A-0A9A-F900-0DE45FF501C6}"/>
              </a:ext>
            </a:extLst>
          </p:cNvPr>
          <p:cNvPicPr>
            <a:picLocks noChangeAspect="1"/>
          </p:cNvPicPr>
          <p:nvPr/>
        </p:nvPicPr>
        <p:blipFill>
          <a:blip r:embed="rId19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20"/>
              </a:ext>
            </a:extLst>
          </a:blip>
          <a:stretch>
            <a:fillRect/>
          </a:stretch>
        </p:blipFill>
        <p:spPr>
          <a:xfrm>
            <a:off x="7131599" y="4134396"/>
            <a:ext cx="294815" cy="294815"/>
          </a:xfrm>
          <a:prstGeom prst="rect">
            <a:avLst/>
          </a:prstGeom>
        </p:spPr>
      </p:pic>
      <p:sp>
        <p:nvSpPr>
          <p:cNvPr id="37" name="TextBox 36">
            <a:extLst>
              <a:ext uri="{FF2B5EF4-FFF2-40B4-BE49-F238E27FC236}">
                <a16:creationId xmlns:a16="http://schemas.microsoft.com/office/drawing/2014/main" id="{0298B4ED-60AD-8E96-598F-9C7D77045096}"/>
              </a:ext>
            </a:extLst>
          </p:cNvPr>
          <p:cNvSpPr txBox="1"/>
          <p:nvPr/>
        </p:nvSpPr>
        <p:spPr>
          <a:xfrm>
            <a:off x="359125" y="74875"/>
            <a:ext cx="6266456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>
                <a:solidFill>
                  <a:srgbClr val="002060"/>
                </a:solidFill>
              </a:rPr>
              <a:t>Climate change and declining biodiversity</a:t>
            </a:r>
            <a:endParaRPr lang="en-DK" sz="2800" b="1" dirty="0">
              <a:solidFill>
                <a:srgbClr val="002060"/>
              </a:solidFill>
            </a:endParaRPr>
          </a:p>
        </p:txBody>
      </p:sp>
      <p:sp>
        <p:nvSpPr>
          <p:cNvPr id="39" name="TextBox 38">
            <a:extLst>
              <a:ext uri="{FF2B5EF4-FFF2-40B4-BE49-F238E27FC236}">
                <a16:creationId xmlns:a16="http://schemas.microsoft.com/office/drawing/2014/main" id="{6B214423-4B71-05CE-1AAE-404750C150F0}"/>
              </a:ext>
            </a:extLst>
          </p:cNvPr>
          <p:cNvSpPr txBox="1"/>
          <p:nvPr/>
        </p:nvSpPr>
        <p:spPr>
          <a:xfrm>
            <a:off x="6799259" y="6578649"/>
            <a:ext cx="3305853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E" sz="1400" dirty="0"/>
              <a:t>Source: </a:t>
            </a:r>
            <a:r>
              <a:rPr lang="en-IE" sz="1400" dirty="0">
                <a:hlinkClick r:id="rId21"/>
              </a:rPr>
              <a:t>EEA State of Nature report 2021</a:t>
            </a:r>
            <a:endParaRPr lang="en-DK" sz="1400" dirty="0"/>
          </a:p>
        </p:txBody>
      </p:sp>
      <p:pic>
        <p:nvPicPr>
          <p:cNvPr id="3" name="Picture 2" descr="A close-up of a screen&#10;&#10;Description automatically generated">
            <a:extLst>
              <a:ext uri="{FF2B5EF4-FFF2-40B4-BE49-F238E27FC236}">
                <a16:creationId xmlns:a16="http://schemas.microsoft.com/office/drawing/2014/main" id="{B2A93976-6FAD-FDCF-8910-F0D1C7658220}"/>
              </a:ext>
            </a:extLst>
          </p:cNvPr>
          <p:cNvPicPr>
            <a:picLocks noChangeAspect="1"/>
          </p:cNvPicPr>
          <p:nvPr/>
        </p:nvPicPr>
        <p:blipFill>
          <a:blip r:embed="rId2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2956" y="1121548"/>
            <a:ext cx="6096001" cy="4189006"/>
          </a:xfrm>
          <a:prstGeom prst="rect">
            <a:avLst/>
          </a:prstGeom>
          <a:ln>
            <a:solidFill>
              <a:schemeClr val="tx1"/>
            </a:solidFill>
          </a:ln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89FEB9A8-04DB-9B06-1E8F-1B3EEE445882}"/>
              </a:ext>
            </a:extLst>
          </p:cNvPr>
          <p:cNvSpPr txBox="1"/>
          <p:nvPr/>
        </p:nvSpPr>
        <p:spPr>
          <a:xfrm>
            <a:off x="172181" y="3031385"/>
            <a:ext cx="6096000" cy="369332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chemeClr val="bg1"/>
                </a:solidFill>
              </a:rPr>
              <a:t>Global warming and biodiversity loss 1970-2020</a:t>
            </a:r>
            <a:endParaRPr lang="en-DK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78175474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 descr="Diagram&#10;&#10;Description automatically generated">
            <a:extLst>
              <a:ext uri="{FF2B5EF4-FFF2-40B4-BE49-F238E27FC236}">
                <a16:creationId xmlns:a16="http://schemas.microsoft.com/office/drawing/2014/main" id="{E15196AB-E7B3-4671-BD1C-C11596825782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 rotWithShape="1">
          <a:blip r:embed="rId3"/>
          <a:srcRect l="-985" t="11973" r="-1419" b="8788"/>
          <a:stretch/>
        </p:blipFill>
        <p:spPr>
          <a:xfrm>
            <a:off x="-117696" y="0"/>
            <a:ext cx="12484730" cy="6858000"/>
          </a:xfr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E0038BFE-FF5B-493A-949A-50024DC24F2B}"/>
              </a:ext>
            </a:extLst>
          </p:cNvPr>
          <p:cNvSpPr txBox="1"/>
          <p:nvPr/>
        </p:nvSpPr>
        <p:spPr>
          <a:xfrm>
            <a:off x="1837854" y="4420172"/>
            <a:ext cx="122221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Forestry</a:t>
            </a:r>
            <a:endParaRPr kumimoji="0" lang="en-DK" sz="1800" b="1" i="0" u="none" strike="noStrike" kern="1200" cap="none" spc="0" normalizeH="0" baseline="0" noProof="0" dirty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253FBB58-45EF-4AA1-B451-77981CB1191E}"/>
              </a:ext>
            </a:extLst>
          </p:cNvPr>
          <p:cNvSpPr txBox="1"/>
          <p:nvPr/>
        </p:nvSpPr>
        <p:spPr>
          <a:xfrm>
            <a:off x="908366" y="2819392"/>
            <a:ext cx="233126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Alien invasive species</a:t>
            </a:r>
            <a:endParaRPr kumimoji="0" lang="en-DK" sz="1800" b="1" i="0" u="none" strike="noStrike" kern="1200" cap="none" spc="0" normalizeH="0" baseline="0" noProof="0" dirty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D8E04F13-DF5F-48D2-9FBA-BC063FA6931B}"/>
              </a:ext>
            </a:extLst>
          </p:cNvPr>
          <p:cNvSpPr txBox="1"/>
          <p:nvPr/>
        </p:nvSpPr>
        <p:spPr>
          <a:xfrm>
            <a:off x="8314098" y="5845522"/>
            <a:ext cx="237804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Agriculture (Pollution)</a:t>
            </a:r>
            <a:endParaRPr kumimoji="0" lang="en-DK" sz="1800" b="1" i="0" u="none" strike="noStrike" kern="1200" cap="none" spc="0" normalizeH="0" baseline="0" noProof="0" dirty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C6571B07-40B9-42D5-99AB-6043ACE57AE3}"/>
              </a:ext>
            </a:extLst>
          </p:cNvPr>
          <p:cNvSpPr txBox="1"/>
          <p:nvPr/>
        </p:nvSpPr>
        <p:spPr>
          <a:xfrm>
            <a:off x="9242832" y="4596531"/>
            <a:ext cx="258174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Illegal killing and hunting</a:t>
            </a:r>
            <a:endParaRPr kumimoji="0" lang="en-DK" sz="1800" b="1" i="0" u="none" strike="noStrike" kern="1200" cap="none" spc="0" normalizeH="0" baseline="0" noProof="0" dirty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37F8EF4B-433E-41A0-9EFB-EE8D2357AF3F}"/>
              </a:ext>
            </a:extLst>
          </p:cNvPr>
          <p:cNvSpPr txBox="1"/>
          <p:nvPr/>
        </p:nvSpPr>
        <p:spPr>
          <a:xfrm>
            <a:off x="9050446" y="2636764"/>
            <a:ext cx="296651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Alteration of water regimes</a:t>
            </a:r>
            <a:endParaRPr kumimoji="0" lang="en-DK" sz="1800" b="1" i="0" u="none" strike="noStrike" kern="1200" cap="none" spc="0" normalizeH="0" baseline="0" noProof="0" dirty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FA7E489D-9C5E-4B97-8DFC-0996A63F1DAF}"/>
              </a:ext>
            </a:extLst>
          </p:cNvPr>
          <p:cNvSpPr txBox="1"/>
          <p:nvPr/>
        </p:nvSpPr>
        <p:spPr>
          <a:xfrm>
            <a:off x="7828229" y="1326929"/>
            <a:ext cx="270547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1200" cap="none" spc="0" normalizeH="0" baseline="0" noProof="0" dirty="0" err="1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Urbanisation</a:t>
            </a:r>
            <a:r>
              <a:rPr kumimoji="0" lang="en-US" sz="1800" b="1" i="0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and leisure</a:t>
            </a:r>
            <a:endParaRPr kumimoji="0" lang="en-DK" sz="1800" b="1" i="0" u="none" strike="noStrike" kern="1200" cap="none" spc="0" normalizeH="0" baseline="0" noProof="0" dirty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507D3C01-7838-487E-8A39-96101D3A070B}"/>
              </a:ext>
            </a:extLst>
          </p:cNvPr>
          <p:cNvSpPr txBox="1"/>
          <p:nvPr/>
        </p:nvSpPr>
        <p:spPr>
          <a:xfrm>
            <a:off x="2623996" y="6122521"/>
            <a:ext cx="173977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Climate change</a:t>
            </a:r>
            <a:endParaRPr kumimoji="0" lang="en-DK" sz="1800" b="1" i="0" u="none" strike="noStrike" kern="1200" cap="none" spc="0" normalizeH="0" baseline="0" noProof="0" dirty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A05DDD04-314B-402C-886C-EC4D6D014F72}"/>
              </a:ext>
            </a:extLst>
          </p:cNvPr>
          <p:cNvSpPr txBox="1"/>
          <p:nvPr/>
        </p:nvSpPr>
        <p:spPr>
          <a:xfrm>
            <a:off x="1294646" y="1188429"/>
            <a:ext cx="2960481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Agriculture (abandonment of grasslands &amp; intensification)</a:t>
            </a:r>
            <a:endParaRPr kumimoji="0" lang="en-DK" sz="1800" b="1" i="0" u="none" strike="noStrike" kern="1200" cap="none" spc="0" normalizeH="0" baseline="0" noProof="0" dirty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714A7D9F-A6A8-4801-8CAC-94F385472DE3}"/>
              </a:ext>
            </a:extLst>
          </p:cNvPr>
          <p:cNvSpPr txBox="1"/>
          <p:nvPr/>
        </p:nvSpPr>
        <p:spPr>
          <a:xfrm>
            <a:off x="244442" y="62550"/>
            <a:ext cx="11230381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3200" b="1" i="0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Systemic thinking: no restoration without addressing pressures</a:t>
            </a:r>
          </a:p>
        </p:txBody>
      </p:sp>
    </p:spTree>
    <p:extLst>
      <p:ext uri="{BB962C8B-B14F-4D97-AF65-F5344CB8AC3E}">
        <p14:creationId xmlns:p14="http://schemas.microsoft.com/office/powerpoint/2010/main" val="107770804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DABB3AD6-529B-1190-DDC3-36A7CC7E6CA6}"/>
              </a:ext>
            </a:extLst>
          </p:cNvPr>
          <p:cNvSpPr txBox="1"/>
          <p:nvPr/>
        </p:nvSpPr>
        <p:spPr>
          <a:xfrm>
            <a:off x="7236381" y="154617"/>
            <a:ext cx="4285130" cy="13849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>
                <a:solidFill>
                  <a:srgbClr val="002060"/>
                </a:solidFill>
              </a:rPr>
              <a:t>Water scarcity and security: a pressing challenge across Europe’s regions</a:t>
            </a:r>
            <a:endParaRPr lang="en-DK" sz="2800" b="1" dirty="0">
              <a:solidFill>
                <a:srgbClr val="002060"/>
              </a:solidFill>
            </a:endParaRPr>
          </a:p>
        </p:txBody>
      </p:sp>
      <p:pic>
        <p:nvPicPr>
          <p:cNvPr id="5" name="Picture 4" descr="A map of europe with brown and white colors&#10;&#10;Description automatically generated">
            <a:extLst>
              <a:ext uri="{FF2B5EF4-FFF2-40B4-BE49-F238E27FC236}">
                <a16:creationId xmlns:a16="http://schemas.microsoft.com/office/drawing/2014/main" id="{DA180B52-041E-A11F-BCD3-0707A64036A3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7225" y="257908"/>
            <a:ext cx="6879278" cy="6106556"/>
          </a:xfrm>
          <a:prstGeom prst="rect">
            <a:avLst/>
          </a:prstGeom>
        </p:spPr>
      </p:pic>
      <p:grpSp>
        <p:nvGrpSpPr>
          <p:cNvPr id="6" name="Group 5">
            <a:extLst>
              <a:ext uri="{FF2B5EF4-FFF2-40B4-BE49-F238E27FC236}">
                <a16:creationId xmlns:a16="http://schemas.microsoft.com/office/drawing/2014/main" id="{3BCB957A-D1E7-2036-5F5F-29C415B98CF5}"/>
              </a:ext>
            </a:extLst>
          </p:cNvPr>
          <p:cNvGrpSpPr/>
          <p:nvPr/>
        </p:nvGrpSpPr>
        <p:grpSpPr>
          <a:xfrm>
            <a:off x="7236381" y="3429000"/>
            <a:ext cx="4955619" cy="2056162"/>
            <a:chOff x="6828997" y="4080168"/>
            <a:chExt cx="4873557" cy="2056162"/>
          </a:xfrm>
        </p:grpSpPr>
        <p:sp>
          <p:nvSpPr>
            <p:cNvPr id="7" name="TextBox 6">
              <a:extLst>
                <a:ext uri="{FF2B5EF4-FFF2-40B4-BE49-F238E27FC236}">
                  <a16:creationId xmlns:a16="http://schemas.microsoft.com/office/drawing/2014/main" id="{663EB25F-290D-6DE9-3692-76A27CF58147}"/>
                </a:ext>
              </a:extLst>
            </p:cNvPr>
            <p:cNvSpPr txBox="1"/>
            <p:nvPr/>
          </p:nvSpPr>
          <p:spPr>
            <a:xfrm>
              <a:off x="7334016" y="4080168"/>
              <a:ext cx="1177047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GB" sz="4000" b="1" dirty="0">
                  <a:solidFill>
                    <a:schemeClr val="bg1"/>
                  </a:solidFill>
                  <a:highlight>
                    <a:srgbClr val="007B6C"/>
                  </a:highlight>
                </a:rPr>
                <a:t>20%</a:t>
              </a:r>
              <a:endParaRPr lang="en-DK" sz="4000" b="1" dirty="0">
                <a:solidFill>
                  <a:schemeClr val="bg1"/>
                </a:solidFill>
                <a:highlight>
                  <a:srgbClr val="007B6C"/>
                </a:highlight>
              </a:endParaRPr>
            </a:p>
          </p:txBody>
        </p:sp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EF2CFF41-2B24-9AA9-FC94-B16D47ECEDA8}"/>
                </a:ext>
              </a:extLst>
            </p:cNvPr>
            <p:cNvSpPr txBox="1"/>
            <p:nvPr/>
          </p:nvSpPr>
          <p:spPr>
            <a:xfrm>
              <a:off x="9777689" y="4080168"/>
              <a:ext cx="1177047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GB" sz="4000" b="1">
                  <a:solidFill>
                    <a:schemeClr val="bg1"/>
                  </a:solidFill>
                  <a:highlight>
                    <a:srgbClr val="007B6C"/>
                  </a:highlight>
                </a:rPr>
                <a:t>30%</a:t>
              </a:r>
              <a:endParaRPr lang="en-DK" sz="4000" b="1">
                <a:solidFill>
                  <a:schemeClr val="bg1"/>
                </a:solidFill>
                <a:highlight>
                  <a:srgbClr val="007B6C"/>
                </a:highlight>
              </a:endParaRPr>
            </a:p>
          </p:txBody>
        </p:sp>
        <p:sp>
          <p:nvSpPr>
            <p:cNvPr id="9" name="TextBox 8">
              <a:extLst>
                <a:ext uri="{FF2B5EF4-FFF2-40B4-BE49-F238E27FC236}">
                  <a16:creationId xmlns:a16="http://schemas.microsoft.com/office/drawing/2014/main" id="{7C5BCED4-2463-84B2-A1C2-3BD0B6E15D57}"/>
                </a:ext>
              </a:extLst>
            </p:cNvPr>
            <p:cNvSpPr txBox="1"/>
            <p:nvPr/>
          </p:nvSpPr>
          <p:spPr>
            <a:xfrm>
              <a:off x="6828997" y="4885910"/>
              <a:ext cx="2266545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GB" b="1"/>
                <a:t>of Europe’s territory</a:t>
              </a:r>
              <a:endParaRPr lang="en-DK" b="1"/>
            </a:p>
          </p:txBody>
        </p:sp>
        <p:sp>
          <p:nvSpPr>
            <p:cNvPr id="10" name="TextBox 9">
              <a:extLst>
                <a:ext uri="{FF2B5EF4-FFF2-40B4-BE49-F238E27FC236}">
                  <a16:creationId xmlns:a16="http://schemas.microsoft.com/office/drawing/2014/main" id="{3EEC3156-9747-9665-52A5-3F74AC7CD633}"/>
                </a:ext>
              </a:extLst>
            </p:cNvPr>
            <p:cNvSpPr txBox="1"/>
            <p:nvPr/>
          </p:nvSpPr>
          <p:spPr>
            <a:xfrm>
              <a:off x="9295138" y="4885910"/>
              <a:ext cx="2407416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GB" b="1"/>
                <a:t>of Europe’s population</a:t>
              </a:r>
              <a:endParaRPr lang="en-DK" b="1"/>
            </a:p>
          </p:txBody>
        </p:sp>
        <p:sp>
          <p:nvSpPr>
            <p:cNvPr id="11" name="Freeform 2">
              <a:extLst>
                <a:ext uri="{FF2B5EF4-FFF2-40B4-BE49-F238E27FC236}">
                  <a16:creationId xmlns:a16="http://schemas.microsoft.com/office/drawing/2014/main" id="{CCF1A855-9DA2-99E5-FC79-03F1D7F4C353}"/>
                </a:ext>
              </a:extLst>
            </p:cNvPr>
            <p:cNvSpPr/>
            <p:nvPr/>
          </p:nvSpPr>
          <p:spPr>
            <a:xfrm>
              <a:off x="7299582" y="5322959"/>
              <a:ext cx="1086305" cy="813371"/>
            </a:xfrm>
            <a:custGeom>
              <a:avLst/>
              <a:gdLst/>
              <a:ahLst/>
              <a:cxnLst/>
              <a:rect l="l" t="t" r="r" b="b"/>
              <a:pathLst>
                <a:path w="5495559" h="4114800">
                  <a:moveTo>
                    <a:pt x="0" y="0"/>
                  </a:moveTo>
                  <a:lnTo>
                    <a:pt x="5495559" y="0"/>
                  </a:lnTo>
                  <a:lnTo>
                    <a:pt x="5495559" y="4114800"/>
                  </a:lnTo>
                  <a:lnTo>
                    <a:pt x="0" y="4114800"/>
                  </a:lnTo>
                  <a:lnTo>
                    <a:pt x="0" y="0"/>
                  </a:lnTo>
                  <a:close/>
                </a:path>
              </a:pathLst>
            </a:custGeom>
            <a:blipFill>
              <a:blip r:embed="rId4">
                <a:extLst>
                  <a:ext uri="{96DAC541-7B7A-43D3-8B79-37D633B846F1}">
                    <asvg:svgBlip xmlns:asvg="http://schemas.microsoft.com/office/drawing/2016/SVG/main" r:embed="rId5"/>
                  </a:ext>
                </a:extLst>
              </a:blip>
              <a:stretch>
                <a:fillRect/>
              </a:stretch>
            </a:blipFill>
          </p:spPr>
          <p:txBody>
            <a:bodyPr/>
            <a:lstStyle/>
            <a:p>
              <a:endParaRPr lang="en-DK"/>
            </a:p>
          </p:txBody>
        </p:sp>
        <p:sp>
          <p:nvSpPr>
            <p:cNvPr id="12" name="Freeform 3">
              <a:extLst>
                <a:ext uri="{FF2B5EF4-FFF2-40B4-BE49-F238E27FC236}">
                  <a16:creationId xmlns:a16="http://schemas.microsoft.com/office/drawing/2014/main" id="{09708556-3296-222C-9B32-9F7643EC4377}"/>
                </a:ext>
              </a:extLst>
            </p:cNvPr>
            <p:cNvSpPr/>
            <p:nvPr/>
          </p:nvSpPr>
          <p:spPr>
            <a:xfrm>
              <a:off x="9880113" y="5321706"/>
              <a:ext cx="1073757" cy="813371"/>
            </a:xfrm>
            <a:custGeom>
              <a:avLst/>
              <a:gdLst/>
              <a:ahLst/>
              <a:cxnLst/>
              <a:rect l="l" t="t" r="r" b="b"/>
              <a:pathLst>
                <a:path w="5432079" h="4114800">
                  <a:moveTo>
                    <a:pt x="0" y="0"/>
                  </a:moveTo>
                  <a:lnTo>
                    <a:pt x="5432079" y="0"/>
                  </a:lnTo>
                  <a:lnTo>
                    <a:pt x="5432079" y="4114800"/>
                  </a:lnTo>
                  <a:lnTo>
                    <a:pt x="0" y="4114800"/>
                  </a:lnTo>
                  <a:lnTo>
                    <a:pt x="0" y="0"/>
                  </a:lnTo>
                  <a:close/>
                </a:path>
              </a:pathLst>
            </a:custGeom>
            <a:blipFill>
              <a:blip r:embed="rId6">
                <a:extLst>
                  <a:ext uri="{96DAC541-7B7A-43D3-8B79-37D633B846F1}">
                    <asvg:svgBlip xmlns:asvg="http://schemas.microsoft.com/office/drawing/2016/SVG/main" r:embed="rId7"/>
                  </a:ext>
                </a:extLst>
              </a:blip>
              <a:stretch>
                <a:fillRect/>
              </a:stretch>
            </a:blipFill>
          </p:spPr>
          <p:txBody>
            <a:bodyPr/>
            <a:lstStyle/>
            <a:p>
              <a:endParaRPr lang="en-DK"/>
            </a:p>
          </p:txBody>
        </p:sp>
      </p:grpSp>
      <p:pic>
        <p:nvPicPr>
          <p:cNvPr id="4" name="Picture 3" descr="A river running through a mountain&#10;&#10;Description automatically generated">
            <a:extLst>
              <a:ext uri="{FF2B5EF4-FFF2-40B4-BE49-F238E27FC236}">
                <a16:creationId xmlns:a16="http://schemas.microsoft.com/office/drawing/2014/main" id="{DEC0AE43-07C6-8E1F-141E-67D68DB7B18E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5097973" y="2827896"/>
            <a:ext cx="1864207" cy="2561421"/>
          </a:xfrm>
          <a:prstGeom prst="rect">
            <a:avLst/>
          </a:prstGeom>
        </p:spPr>
      </p:pic>
      <p:sp>
        <p:nvSpPr>
          <p:cNvPr id="13" name="TextBox 12">
            <a:extLst>
              <a:ext uri="{FF2B5EF4-FFF2-40B4-BE49-F238E27FC236}">
                <a16:creationId xmlns:a16="http://schemas.microsoft.com/office/drawing/2014/main" id="{CFDC3484-CF6D-95F8-D7DB-70925F2C1F4E}"/>
              </a:ext>
            </a:extLst>
          </p:cNvPr>
          <p:cNvSpPr txBox="1"/>
          <p:nvPr/>
        </p:nvSpPr>
        <p:spPr>
          <a:xfrm>
            <a:off x="7749904" y="2941854"/>
            <a:ext cx="3562865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b="1" dirty="0"/>
              <a:t>Every year, water stress affects:</a:t>
            </a:r>
          </a:p>
        </p:txBody>
      </p:sp>
    </p:spTree>
    <p:extLst>
      <p:ext uri="{BB962C8B-B14F-4D97-AF65-F5344CB8AC3E}">
        <p14:creationId xmlns:p14="http://schemas.microsoft.com/office/powerpoint/2010/main" val="368296966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" name="Picture 14">
            <a:extLst>
              <a:ext uri="{FF2B5EF4-FFF2-40B4-BE49-F238E27FC236}">
                <a16:creationId xmlns:a16="http://schemas.microsoft.com/office/drawing/2014/main" id="{668C8367-9814-5FF3-35B2-9D85EBB9D42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1" y="27290"/>
            <a:ext cx="5854560" cy="6379969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E885624D-4368-E295-668C-CD5EFC849D11}"/>
              </a:ext>
            </a:extLst>
          </p:cNvPr>
          <p:cNvSpPr txBox="1"/>
          <p:nvPr/>
        </p:nvSpPr>
        <p:spPr>
          <a:xfrm>
            <a:off x="180718" y="2237069"/>
            <a:ext cx="4172944" cy="178510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800" b="1" i="0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Calibri" panose="020F0502020204030204" pitchFamily="34" charset="0"/>
                <a:ea typeface="Times New Roman" panose="02020603050405020304" pitchFamily="18" charset="0"/>
                <a:cs typeface="Calibri" panose="020F0502020204030204" pitchFamily="34" charset="0"/>
              </a:rPr>
              <a:t>253,000 deaths in EU-27 </a:t>
            </a: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Times New Roman" panose="02020603050405020304" pitchFamily="18" charset="0"/>
                <a:cs typeface="Calibri" panose="020F0502020204030204" pitchFamily="34" charset="0"/>
              </a:rPr>
              <a:t>(293,000 in 40 countries)</a:t>
            </a: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800" b="1" i="0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Calibri" panose="020F0502020204030204" pitchFamily="34" charset="0"/>
              </a:rPr>
              <a:t>2,584,000 years of life lost </a:t>
            </a: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Calibri" panose="020F0502020204030204" pitchFamily="34" charset="0"/>
              </a:rPr>
              <a:t>(2,936,000)</a:t>
            </a:r>
          </a:p>
          <a:p>
            <a:pPr marL="285750" marR="0" lvl="0" indent="-285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120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sz="1800" b="1" i="0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584 years of life lost per </a:t>
            </a:r>
            <a:r>
              <a:rPr kumimoji="0" lang="en-GB" sz="1800" b="1" i="0" u="none" strike="noStrike" kern="1200" cap="none" spc="0" normalizeH="0" baseline="0" noProof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100,000 inhabitants in EU-27 </a:t>
            </a: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(618)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4E9EAE19-6A81-54D1-66E9-E9B5E40119FD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011192" y="6385919"/>
            <a:ext cx="5885906" cy="406150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432EFAA9-7C9E-3961-8A4A-94E9219D56BC}"/>
              </a:ext>
            </a:extLst>
          </p:cNvPr>
          <p:cNvSpPr txBox="1"/>
          <p:nvPr/>
        </p:nvSpPr>
        <p:spPr>
          <a:xfrm>
            <a:off x="109689" y="6515070"/>
            <a:ext cx="338404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2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Source: </a:t>
            </a:r>
            <a:r>
              <a:rPr kumimoji="0" lang="en-GB" sz="12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  <a:hlinkClick r:id="rId5"/>
              </a:rPr>
              <a:t>Air Quality Health Risk Assessments</a:t>
            </a:r>
            <a:endParaRPr kumimoji="0" lang="en-DK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Open Sans"/>
              <a:ea typeface="+mn-ea"/>
              <a:cs typeface="+mn-cs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6702D876-28C7-DCE0-4106-3136A23550E9}"/>
              </a:ext>
            </a:extLst>
          </p:cNvPr>
          <p:cNvSpPr txBox="1"/>
          <p:nvPr/>
        </p:nvSpPr>
        <p:spPr>
          <a:xfrm>
            <a:off x="109689" y="98205"/>
            <a:ext cx="5426138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Unequal exposure to air pollution: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burden of disease across Europe </a:t>
            </a:r>
            <a:endParaRPr kumimoji="0" lang="en-DK" sz="2800" b="1" i="0" u="none" strike="noStrike" kern="1200" cap="none" spc="0" normalizeH="0" baseline="0" noProof="0" dirty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99347849-487F-B885-1DCC-7F51585D4254}"/>
              </a:ext>
            </a:extLst>
          </p:cNvPr>
          <p:cNvSpPr txBox="1"/>
          <p:nvPr/>
        </p:nvSpPr>
        <p:spPr>
          <a:xfrm>
            <a:off x="112019" y="5884039"/>
            <a:ext cx="4333493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Calibri" panose="020F0502020204030204" pitchFamily="34" charset="0"/>
              </a:rPr>
              <a:t>Mortality attributable to concentrations of </a:t>
            </a:r>
            <a:r>
              <a:rPr kumimoji="0" lang="en-GB" sz="1400" b="1" i="0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Calibri" panose="020F0502020204030204" pitchFamily="34" charset="0"/>
              </a:rPr>
              <a:t>PM</a:t>
            </a:r>
            <a:r>
              <a:rPr kumimoji="0" lang="en-GB" sz="1400" b="1" i="0" u="none" strike="noStrike" kern="1200" cap="none" spc="0" normalizeH="0" baseline="-2500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Calibri" panose="020F0502020204030204" pitchFamily="34" charset="0"/>
              </a:rPr>
              <a:t>2.5</a:t>
            </a:r>
            <a:r>
              <a:rPr kumimoji="0" lang="en-GB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Calibri" panose="020F0502020204030204" pitchFamily="34" charset="0"/>
              </a:rPr>
              <a:t> above the 2021 WHO air quality guideline level of </a:t>
            </a:r>
            <a:r>
              <a:rPr kumimoji="0" lang="en-GB" sz="1400" b="1" i="0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Calibri" panose="020F0502020204030204" pitchFamily="34" charset="0"/>
              </a:rPr>
              <a:t>5 µg/m</a:t>
            </a:r>
            <a:r>
              <a:rPr kumimoji="0" lang="en-GB" sz="1400" b="1" i="0" u="none" strike="noStrike" kern="1200" cap="none" spc="0" normalizeH="0" baseline="3000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Calibri" panose="020F0502020204030204" pitchFamily="34" charset="0"/>
              </a:rPr>
              <a:t>3</a:t>
            </a:r>
            <a:endParaRPr kumimoji="0" lang="en-GB" sz="1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19365702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381EB692-0616-4047-EDA0-B0077FBB3C7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18672" y="2796668"/>
            <a:ext cx="6173943" cy="3964486"/>
          </a:xfrm>
          <a:prstGeom prst="rect">
            <a:avLst/>
          </a:prstGeom>
          <a:ln>
            <a:solidFill>
              <a:schemeClr val="tx1"/>
            </a:solidFill>
          </a:ln>
        </p:spPr>
      </p:pic>
      <p:pic>
        <p:nvPicPr>
          <p:cNvPr id="3" name="Picture 2" descr="A diagram of different colored circles&#10;&#10;Description automatically generated">
            <a:extLst>
              <a:ext uri="{FF2B5EF4-FFF2-40B4-BE49-F238E27FC236}">
                <a16:creationId xmlns:a16="http://schemas.microsoft.com/office/drawing/2014/main" id="{50C0F231-B136-B941-7440-8B53BE995107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54589" y="90725"/>
            <a:ext cx="5618740" cy="5485664"/>
          </a:xfrm>
          <a:prstGeom prst="rect">
            <a:avLst/>
          </a:prstGeom>
          <a:ln>
            <a:solidFill>
              <a:schemeClr val="tx1"/>
            </a:solidFill>
          </a:ln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F0AA43DF-E67F-6682-60AF-9DD2A9B1315F}"/>
              </a:ext>
            </a:extLst>
          </p:cNvPr>
          <p:cNvSpPr txBox="1"/>
          <p:nvPr/>
        </p:nvSpPr>
        <p:spPr>
          <a:xfrm>
            <a:off x="1725148" y="774550"/>
            <a:ext cx="4012264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>
                <a:solidFill>
                  <a:srgbClr val="002060"/>
                </a:solidFill>
              </a:rPr>
              <a:t>Knowledge and collaboration</a:t>
            </a:r>
            <a:endParaRPr lang="en-DK" sz="2800" b="1" dirty="0">
              <a:solidFill>
                <a:srgbClr val="00206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84084611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1">
            <a:extLst>
              <a:ext uri="{FF2B5EF4-FFF2-40B4-BE49-F238E27FC236}">
                <a16:creationId xmlns:a16="http://schemas.microsoft.com/office/drawing/2014/main" id="{244E8AD5-A48B-EBEF-04EC-A7840F6BF92C}"/>
              </a:ext>
            </a:extLst>
          </p:cNvPr>
          <p:cNvGrpSpPr/>
          <p:nvPr/>
        </p:nvGrpSpPr>
        <p:grpSpPr>
          <a:xfrm>
            <a:off x="270967" y="812033"/>
            <a:ext cx="5252184" cy="2882492"/>
            <a:chOff x="426008" y="345440"/>
            <a:chExt cx="5777169" cy="3329893"/>
          </a:xfrm>
        </p:grpSpPr>
        <p:pic>
          <p:nvPicPr>
            <p:cNvPr id="3" name="Picture 2">
              <a:extLst>
                <a:ext uri="{FF2B5EF4-FFF2-40B4-BE49-F238E27FC236}">
                  <a16:creationId xmlns:a16="http://schemas.microsoft.com/office/drawing/2014/main" id="{DF1BAFA8-4E8F-1FEE-BB0B-D2AB24CA8C17}"/>
                </a:ext>
              </a:extLst>
            </p:cNvPr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>
              <a:off x="706547" y="397839"/>
              <a:ext cx="5496630" cy="3277494"/>
            </a:xfrm>
            <a:prstGeom prst="rect">
              <a:avLst/>
            </a:prstGeom>
          </p:spPr>
        </p:pic>
        <p:sp>
          <p:nvSpPr>
            <p:cNvPr id="4" name="TextBox 3">
              <a:extLst>
                <a:ext uri="{FF2B5EF4-FFF2-40B4-BE49-F238E27FC236}">
                  <a16:creationId xmlns:a16="http://schemas.microsoft.com/office/drawing/2014/main" id="{17A972FA-26B7-97A3-247D-346B300C3D06}"/>
                </a:ext>
              </a:extLst>
            </p:cNvPr>
            <p:cNvSpPr txBox="1"/>
            <p:nvPr/>
          </p:nvSpPr>
          <p:spPr>
            <a:xfrm>
              <a:off x="426008" y="345440"/>
              <a:ext cx="330627" cy="1015663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GB" sz="6000" b="1" dirty="0">
                  <a:solidFill>
                    <a:schemeClr val="accent2">
                      <a:lumMod val="50000"/>
                    </a:schemeClr>
                  </a:solidFill>
                </a:rPr>
                <a:t>1</a:t>
              </a:r>
              <a:endParaRPr lang="en-DK" b="1" dirty="0">
                <a:solidFill>
                  <a:schemeClr val="accent2">
                    <a:lumMod val="50000"/>
                  </a:schemeClr>
                </a:solidFill>
              </a:endParaRPr>
            </a:p>
          </p:txBody>
        </p:sp>
      </p:grpSp>
      <p:grpSp>
        <p:nvGrpSpPr>
          <p:cNvPr id="5" name="Group 4">
            <a:extLst>
              <a:ext uri="{FF2B5EF4-FFF2-40B4-BE49-F238E27FC236}">
                <a16:creationId xmlns:a16="http://schemas.microsoft.com/office/drawing/2014/main" id="{9AA7458B-5C74-5FF1-E8CD-75D84ED2073C}"/>
              </a:ext>
            </a:extLst>
          </p:cNvPr>
          <p:cNvGrpSpPr/>
          <p:nvPr/>
        </p:nvGrpSpPr>
        <p:grpSpPr>
          <a:xfrm>
            <a:off x="6263454" y="812033"/>
            <a:ext cx="5242083" cy="2856182"/>
            <a:chOff x="5892484" y="345439"/>
            <a:chExt cx="5801652" cy="3319384"/>
          </a:xfrm>
        </p:grpSpPr>
        <p:pic>
          <p:nvPicPr>
            <p:cNvPr id="6" name="Picture 5">
              <a:extLst>
                <a:ext uri="{FF2B5EF4-FFF2-40B4-BE49-F238E27FC236}">
                  <a16:creationId xmlns:a16="http://schemas.microsoft.com/office/drawing/2014/main" id="{D1BEE8F4-FBD5-7354-9D37-7ED1E1D11714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6223111" y="378795"/>
              <a:ext cx="5471025" cy="3286028"/>
            </a:xfrm>
            <a:prstGeom prst="rect">
              <a:avLst/>
            </a:prstGeom>
          </p:spPr>
        </p:pic>
        <p:sp>
          <p:nvSpPr>
            <p:cNvPr id="7" name="TextBox 6">
              <a:extLst>
                <a:ext uri="{FF2B5EF4-FFF2-40B4-BE49-F238E27FC236}">
                  <a16:creationId xmlns:a16="http://schemas.microsoft.com/office/drawing/2014/main" id="{C05BCCF5-64DF-A763-7A2E-6AE7D0B6743E}"/>
                </a:ext>
              </a:extLst>
            </p:cNvPr>
            <p:cNvSpPr txBox="1"/>
            <p:nvPr/>
          </p:nvSpPr>
          <p:spPr>
            <a:xfrm>
              <a:off x="5892484" y="345439"/>
              <a:ext cx="330627" cy="1015663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GB" sz="6000" b="1" dirty="0">
                  <a:solidFill>
                    <a:schemeClr val="accent6">
                      <a:lumMod val="50000"/>
                    </a:schemeClr>
                  </a:solidFill>
                </a:rPr>
                <a:t>2</a:t>
              </a:r>
              <a:endParaRPr lang="en-DK" b="1" dirty="0">
                <a:solidFill>
                  <a:schemeClr val="accent6">
                    <a:lumMod val="50000"/>
                  </a:schemeClr>
                </a:solidFill>
              </a:endParaRPr>
            </a:p>
          </p:txBody>
        </p:sp>
      </p:grpSp>
      <p:grpSp>
        <p:nvGrpSpPr>
          <p:cNvPr id="8" name="Group 7">
            <a:extLst>
              <a:ext uri="{FF2B5EF4-FFF2-40B4-BE49-F238E27FC236}">
                <a16:creationId xmlns:a16="http://schemas.microsoft.com/office/drawing/2014/main" id="{BE8AF9A5-4142-4DE0-F204-E671D7D074FB}"/>
              </a:ext>
            </a:extLst>
          </p:cNvPr>
          <p:cNvGrpSpPr/>
          <p:nvPr/>
        </p:nvGrpSpPr>
        <p:grpSpPr>
          <a:xfrm>
            <a:off x="214279" y="3846403"/>
            <a:ext cx="5308872" cy="2967519"/>
            <a:chOff x="427857" y="3568525"/>
            <a:chExt cx="5890544" cy="3260424"/>
          </a:xfrm>
        </p:grpSpPr>
        <p:pic>
          <p:nvPicPr>
            <p:cNvPr id="9" name="Picture 8">
              <a:extLst>
                <a:ext uri="{FF2B5EF4-FFF2-40B4-BE49-F238E27FC236}">
                  <a16:creationId xmlns:a16="http://schemas.microsoft.com/office/drawing/2014/main" id="{A380A9F2-7EB2-3DCD-D9E9-1D9DA559535E}"/>
                </a:ext>
              </a:extLst>
            </p:cNvPr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591322" y="3679482"/>
              <a:ext cx="5727079" cy="3149467"/>
            </a:xfrm>
            <a:prstGeom prst="rect">
              <a:avLst/>
            </a:prstGeom>
          </p:spPr>
        </p:pic>
        <p:sp>
          <p:nvSpPr>
            <p:cNvPr id="10" name="TextBox 9">
              <a:extLst>
                <a:ext uri="{FF2B5EF4-FFF2-40B4-BE49-F238E27FC236}">
                  <a16:creationId xmlns:a16="http://schemas.microsoft.com/office/drawing/2014/main" id="{C459D37E-4D55-8676-9FB5-A7D4E575D58C}"/>
                </a:ext>
              </a:extLst>
            </p:cNvPr>
            <p:cNvSpPr txBox="1"/>
            <p:nvPr/>
          </p:nvSpPr>
          <p:spPr>
            <a:xfrm>
              <a:off x="427857" y="3568525"/>
              <a:ext cx="330627" cy="1015663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GB" sz="6000" b="1" dirty="0">
                  <a:solidFill>
                    <a:srgbClr val="7030A0"/>
                  </a:solidFill>
                </a:rPr>
                <a:t>3</a:t>
              </a:r>
              <a:endParaRPr lang="en-DK" b="1" dirty="0">
                <a:solidFill>
                  <a:srgbClr val="7030A0"/>
                </a:solidFill>
              </a:endParaRPr>
            </a:p>
          </p:txBody>
        </p:sp>
      </p:grpSp>
      <p:grpSp>
        <p:nvGrpSpPr>
          <p:cNvPr id="11" name="Group 10">
            <a:extLst>
              <a:ext uri="{FF2B5EF4-FFF2-40B4-BE49-F238E27FC236}">
                <a16:creationId xmlns:a16="http://schemas.microsoft.com/office/drawing/2014/main" id="{44678A6B-FE6F-74CF-A215-60C0AB7541C3}"/>
              </a:ext>
            </a:extLst>
          </p:cNvPr>
          <p:cNvGrpSpPr/>
          <p:nvPr/>
        </p:nvGrpSpPr>
        <p:grpSpPr>
          <a:xfrm>
            <a:off x="6245030" y="3880237"/>
            <a:ext cx="5133287" cy="2937304"/>
            <a:chOff x="6002136" y="3494529"/>
            <a:chExt cx="5838501" cy="3334420"/>
          </a:xfrm>
        </p:grpSpPr>
        <p:pic>
          <p:nvPicPr>
            <p:cNvPr id="12" name="Picture 11">
              <a:extLst>
                <a:ext uri="{FF2B5EF4-FFF2-40B4-BE49-F238E27FC236}">
                  <a16:creationId xmlns:a16="http://schemas.microsoft.com/office/drawing/2014/main" id="{8E6FB65E-EF29-C017-8FAD-4D4119570F90}"/>
                </a:ext>
              </a:extLst>
            </p:cNvPr>
            <p:cNvPicPr>
              <a:picLocks noChangeAspect="1"/>
            </p:cNvPicPr>
            <p:nvPr/>
          </p:nvPicPr>
          <p:blipFill>
            <a:blip r:embed="rId5"/>
            <a:stretch>
              <a:fillRect/>
            </a:stretch>
          </p:blipFill>
          <p:spPr>
            <a:xfrm>
              <a:off x="6318401" y="3568525"/>
              <a:ext cx="5522236" cy="3260424"/>
            </a:xfrm>
            <a:prstGeom prst="rect">
              <a:avLst/>
            </a:prstGeom>
          </p:spPr>
        </p:pic>
        <p:sp>
          <p:nvSpPr>
            <p:cNvPr id="13" name="TextBox 12">
              <a:extLst>
                <a:ext uri="{FF2B5EF4-FFF2-40B4-BE49-F238E27FC236}">
                  <a16:creationId xmlns:a16="http://schemas.microsoft.com/office/drawing/2014/main" id="{43659BC3-69D3-38AE-21B2-B1C35356C990}"/>
                </a:ext>
              </a:extLst>
            </p:cNvPr>
            <p:cNvSpPr txBox="1"/>
            <p:nvPr/>
          </p:nvSpPr>
          <p:spPr>
            <a:xfrm>
              <a:off x="6002136" y="3494529"/>
              <a:ext cx="330627" cy="1015663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GB" sz="6000" b="1" dirty="0">
                  <a:solidFill>
                    <a:schemeClr val="accent1">
                      <a:lumMod val="50000"/>
                    </a:schemeClr>
                  </a:solidFill>
                </a:rPr>
                <a:t>4</a:t>
              </a:r>
              <a:endParaRPr lang="en-DK" b="1" dirty="0">
                <a:solidFill>
                  <a:schemeClr val="accent1">
                    <a:lumMod val="50000"/>
                  </a:schemeClr>
                </a:solidFill>
              </a:endParaRPr>
            </a:p>
          </p:txBody>
        </p:sp>
      </p:grpSp>
      <p:sp>
        <p:nvSpPr>
          <p:cNvPr id="14" name="Title 1">
            <a:extLst>
              <a:ext uri="{FF2B5EF4-FFF2-40B4-BE49-F238E27FC236}">
                <a16:creationId xmlns:a16="http://schemas.microsoft.com/office/drawing/2014/main" id="{3D830E22-AA7E-681E-46CF-611A318A2CE9}"/>
              </a:ext>
            </a:extLst>
          </p:cNvPr>
          <p:cNvSpPr txBox="1">
            <a:spLocks/>
          </p:cNvSpPr>
          <p:nvPr/>
        </p:nvSpPr>
        <p:spPr>
          <a:xfrm>
            <a:off x="157859" y="90251"/>
            <a:ext cx="11687777" cy="615263"/>
          </a:xfrm>
          <a:prstGeom prst="rect">
            <a:avLst/>
          </a:prstGeom>
        </p:spPr>
        <p:txBody>
          <a:bodyPr/>
          <a:lstStyle>
            <a:defPPr>
              <a:defRPr lang="en-US"/>
            </a:defPPr>
            <a:lvl1pPr defTabSz="1125500">
              <a:spcBef>
                <a:spcPct val="20000"/>
              </a:spcBef>
              <a:defRPr sz="3200">
                <a:solidFill>
                  <a:srgbClr val="002060"/>
                </a:solidFill>
                <a:latin typeface="Calibri" panose="020F0502020204030204" pitchFamily="34" charset="0"/>
                <a:cs typeface="Calibri" panose="020F0502020204030204" pitchFamily="34" charset="0"/>
              </a:defRPr>
            </a:lvl1pPr>
            <a:lvl2pPr marL="562737" indent="0" defTabSz="1125500">
              <a:spcBef>
                <a:spcPct val="20000"/>
              </a:spcBef>
              <a:buFont typeface="Arial" pitchFamily="34" charset="0"/>
              <a:buNone/>
              <a:defRPr sz="3446"/>
            </a:lvl2pPr>
            <a:lvl3pPr marL="1125472" indent="0" defTabSz="1125500">
              <a:spcBef>
                <a:spcPct val="20000"/>
              </a:spcBef>
              <a:buFont typeface="Arial" pitchFamily="34" charset="0"/>
              <a:buNone/>
              <a:defRPr sz="2954"/>
            </a:lvl3pPr>
            <a:lvl4pPr marL="1688207" indent="0" defTabSz="1125500">
              <a:spcBef>
                <a:spcPct val="20000"/>
              </a:spcBef>
              <a:buFont typeface="Arial" pitchFamily="34" charset="0"/>
              <a:buNone/>
              <a:defRPr sz="2462"/>
            </a:lvl4pPr>
            <a:lvl5pPr marL="2250944" indent="0" defTabSz="1125500">
              <a:spcBef>
                <a:spcPct val="20000"/>
              </a:spcBef>
              <a:buFont typeface="Arial" pitchFamily="34" charset="0"/>
              <a:buNone/>
              <a:defRPr sz="2462"/>
            </a:lvl5pPr>
            <a:lvl6pPr marL="3095125" indent="-281376" defTabSz="1125500">
              <a:spcBef>
                <a:spcPct val="20000"/>
              </a:spcBef>
              <a:buFont typeface="Arial" pitchFamily="34" charset="0"/>
              <a:buChar char="•"/>
              <a:defRPr sz="2462"/>
            </a:lvl6pPr>
            <a:lvl7pPr marL="3657875" indent="-281376" defTabSz="1125500">
              <a:spcBef>
                <a:spcPct val="20000"/>
              </a:spcBef>
              <a:buFont typeface="Arial" pitchFamily="34" charset="0"/>
              <a:buChar char="•"/>
              <a:defRPr sz="2462"/>
            </a:lvl7pPr>
            <a:lvl8pPr marL="4220625" indent="-281376" defTabSz="1125500">
              <a:spcBef>
                <a:spcPct val="20000"/>
              </a:spcBef>
              <a:buFont typeface="Arial" pitchFamily="34" charset="0"/>
              <a:buChar char="•"/>
              <a:defRPr sz="2462"/>
            </a:lvl8pPr>
            <a:lvl9pPr marL="4783374" indent="-281376" defTabSz="1125500">
              <a:spcBef>
                <a:spcPct val="20000"/>
              </a:spcBef>
              <a:buFont typeface="Arial" pitchFamily="34" charset="0"/>
              <a:buChar char="•"/>
              <a:defRPr sz="2462"/>
            </a:lvl9pPr>
          </a:lstStyle>
          <a:p>
            <a:pPr marL="0" marR="0" lvl="0" indent="0" algn="l" defTabSz="11255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GB" sz="2400" b="1" dirty="0">
                <a:solidFill>
                  <a:schemeClr val="accent1">
                    <a:lumMod val="50000"/>
                  </a:schemeClr>
                </a:solidFill>
                <a:latin typeface="+mn-lt"/>
                <a:cs typeface="+mn-cs"/>
              </a:rPr>
              <a:t>Europe’s circular economy: a building block for strategic autonomy and competitiveness</a:t>
            </a:r>
          </a:p>
        </p:txBody>
      </p:sp>
    </p:spTree>
    <p:extLst>
      <p:ext uri="{BB962C8B-B14F-4D97-AF65-F5344CB8AC3E}">
        <p14:creationId xmlns:p14="http://schemas.microsoft.com/office/powerpoint/2010/main" val="401541473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DADA0394-B366-E2FD-B14B-3AF2D30CF071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r="18270"/>
          <a:stretch/>
        </p:blipFill>
        <p:spPr>
          <a:xfrm>
            <a:off x="145181" y="87379"/>
            <a:ext cx="6245228" cy="6573193"/>
          </a:xfrm>
          <a:prstGeom prst="rect">
            <a:avLst/>
          </a:prstGeom>
        </p:spPr>
      </p:pic>
      <p:grpSp>
        <p:nvGrpSpPr>
          <p:cNvPr id="10" name="Group 9">
            <a:extLst>
              <a:ext uri="{FF2B5EF4-FFF2-40B4-BE49-F238E27FC236}">
                <a16:creationId xmlns:a16="http://schemas.microsoft.com/office/drawing/2014/main" id="{AC2B8129-9131-D834-7EBA-9AC43018DAC7}"/>
              </a:ext>
            </a:extLst>
          </p:cNvPr>
          <p:cNvGrpSpPr/>
          <p:nvPr/>
        </p:nvGrpSpPr>
        <p:grpSpPr>
          <a:xfrm>
            <a:off x="6681354" y="4167527"/>
            <a:ext cx="4873337" cy="1567253"/>
            <a:chOff x="6681354" y="4167527"/>
            <a:chExt cx="4873337" cy="1567253"/>
          </a:xfrm>
        </p:grpSpPr>
        <p:pic>
          <p:nvPicPr>
            <p:cNvPr id="5" name="Picture 4">
              <a:extLst>
                <a:ext uri="{FF2B5EF4-FFF2-40B4-BE49-F238E27FC236}">
                  <a16:creationId xmlns:a16="http://schemas.microsoft.com/office/drawing/2014/main" id="{1D599DF9-A2AE-BC0D-8B22-3B6DB149CC5D}"/>
                </a:ext>
              </a:extLst>
            </p:cNvPr>
            <p:cNvPicPr>
              <a:picLocks noChangeAspect="1"/>
            </p:cNvPicPr>
            <p:nvPr/>
          </p:nvPicPr>
          <p:blipFill>
            <a:blip r:embed="rId4"/>
            <a:srcRect t="48636"/>
            <a:stretch/>
          </p:blipFill>
          <p:spPr>
            <a:xfrm>
              <a:off x="6681354" y="4629052"/>
              <a:ext cx="833720" cy="1105728"/>
            </a:xfrm>
            <a:prstGeom prst="rect">
              <a:avLst/>
            </a:prstGeom>
          </p:spPr>
        </p:pic>
        <p:sp>
          <p:nvSpPr>
            <p:cNvPr id="6" name="TextBox 5">
              <a:extLst>
                <a:ext uri="{FF2B5EF4-FFF2-40B4-BE49-F238E27FC236}">
                  <a16:creationId xmlns:a16="http://schemas.microsoft.com/office/drawing/2014/main" id="{5511733C-69A4-6166-DE1F-C5ECB6662C72}"/>
                </a:ext>
              </a:extLst>
            </p:cNvPr>
            <p:cNvSpPr txBox="1"/>
            <p:nvPr/>
          </p:nvSpPr>
          <p:spPr>
            <a:xfrm>
              <a:off x="7515074" y="4167527"/>
              <a:ext cx="2545773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dirty="0"/>
                <a:t>On track for both targets</a:t>
              </a:r>
              <a:endParaRPr lang="en-DK" dirty="0"/>
            </a:p>
          </p:txBody>
        </p:sp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A7E2741B-C21F-F6EA-6A69-F680E6C2230F}"/>
                </a:ext>
              </a:extLst>
            </p:cNvPr>
            <p:cNvSpPr txBox="1"/>
            <p:nvPr/>
          </p:nvSpPr>
          <p:spPr>
            <a:xfrm>
              <a:off x="7494292" y="4661139"/>
              <a:ext cx="4060399" cy="64633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dirty="0"/>
                <a:t>On track for total packaging waste but not for municipal waste</a:t>
              </a:r>
              <a:endParaRPr lang="en-DK" dirty="0"/>
            </a:p>
          </p:txBody>
        </p:sp>
        <p:sp>
          <p:nvSpPr>
            <p:cNvPr id="9" name="TextBox 8">
              <a:extLst>
                <a:ext uri="{FF2B5EF4-FFF2-40B4-BE49-F238E27FC236}">
                  <a16:creationId xmlns:a16="http://schemas.microsoft.com/office/drawing/2014/main" id="{629CB754-C0E4-05FE-8E7D-6106BC3E989B}"/>
                </a:ext>
              </a:extLst>
            </p:cNvPr>
            <p:cNvSpPr txBox="1"/>
            <p:nvPr/>
          </p:nvSpPr>
          <p:spPr>
            <a:xfrm>
              <a:off x="7515074" y="5365448"/>
              <a:ext cx="2545773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dirty="0"/>
                <a:t>Not on track both targets</a:t>
              </a:r>
              <a:endParaRPr lang="en-DK" dirty="0"/>
            </a:p>
          </p:txBody>
        </p:sp>
      </p:grpSp>
      <p:cxnSp>
        <p:nvCxnSpPr>
          <p:cNvPr id="12" name="Straight Connector 11">
            <a:extLst>
              <a:ext uri="{FF2B5EF4-FFF2-40B4-BE49-F238E27FC236}">
                <a16:creationId xmlns:a16="http://schemas.microsoft.com/office/drawing/2014/main" id="{F375E2A5-D94E-F9D8-534A-8EB72FD06C73}"/>
              </a:ext>
            </a:extLst>
          </p:cNvPr>
          <p:cNvCxnSpPr>
            <a:cxnSpLocks/>
          </p:cNvCxnSpPr>
          <p:nvPr/>
        </p:nvCxnSpPr>
        <p:spPr>
          <a:xfrm>
            <a:off x="6390409" y="156228"/>
            <a:ext cx="0" cy="6504344"/>
          </a:xfrm>
          <a:prstGeom prst="line">
            <a:avLst/>
          </a:prstGeom>
          <a:ln w="2222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" name="TextBox 12">
            <a:extLst>
              <a:ext uri="{FF2B5EF4-FFF2-40B4-BE49-F238E27FC236}">
                <a16:creationId xmlns:a16="http://schemas.microsoft.com/office/drawing/2014/main" id="{5B4E4291-A0F7-1246-D128-9C63A8A0C420}"/>
              </a:ext>
            </a:extLst>
          </p:cNvPr>
          <p:cNvSpPr txBox="1"/>
          <p:nvPr/>
        </p:nvSpPr>
        <p:spPr>
          <a:xfrm>
            <a:off x="6665767" y="156228"/>
            <a:ext cx="5060373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>
                <a:solidFill>
                  <a:srgbClr val="002060"/>
                </a:solidFill>
              </a:rPr>
              <a:t>Recycling: one key element of the circular economy</a:t>
            </a:r>
            <a:endParaRPr lang="en-DK" sz="2800" b="1" dirty="0">
              <a:solidFill>
                <a:srgbClr val="002060"/>
              </a:solidFill>
            </a:endParaRP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FC8926E6-54DF-47AD-C8E3-244B554D34AD}"/>
              </a:ext>
            </a:extLst>
          </p:cNvPr>
          <p:cNvSpPr txBox="1"/>
          <p:nvPr/>
        </p:nvSpPr>
        <p:spPr>
          <a:xfrm>
            <a:off x="6681354" y="3357565"/>
            <a:ext cx="5060373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/>
              <a:t>Prospects for EU Member States to meet recycling targets on municipal waste and packaging waste</a:t>
            </a:r>
            <a:endParaRPr lang="en-DK" b="1" dirty="0"/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B40C497E-5F7B-9797-74D4-573B46ACCEB8}"/>
              </a:ext>
            </a:extLst>
          </p:cNvPr>
          <p:cNvPicPr>
            <a:picLocks noChangeAspect="1"/>
          </p:cNvPicPr>
          <p:nvPr/>
        </p:nvPicPr>
        <p:blipFill>
          <a:blip r:embed="rId4"/>
          <a:srcRect b="76292"/>
          <a:stretch/>
        </p:blipFill>
        <p:spPr>
          <a:xfrm>
            <a:off x="6681354" y="4128176"/>
            <a:ext cx="833720" cy="51038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5349955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2FCDE061-13D1-7532-6AB0-F7CD5BA1BE62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3043" t="5845"/>
          <a:stretch/>
        </p:blipFill>
        <p:spPr>
          <a:xfrm>
            <a:off x="2227731" y="972152"/>
            <a:ext cx="9787933" cy="5734004"/>
          </a:xfrm>
          <a:prstGeom prst="rect">
            <a:avLst/>
          </a:prstGeom>
        </p:spPr>
      </p:pic>
      <p:pic>
        <p:nvPicPr>
          <p:cNvPr id="2" name="Picture 1" descr="Shape&#10;&#10;Description automatically generated with medium confidence">
            <a:extLst>
              <a:ext uri="{FF2B5EF4-FFF2-40B4-BE49-F238E27FC236}">
                <a16:creationId xmlns:a16="http://schemas.microsoft.com/office/drawing/2014/main" id="{6F959BA5-864B-AA9B-021A-B3BEE21F4666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704384" y="6022781"/>
            <a:ext cx="3065586" cy="577497"/>
          </a:xfrm>
          <a:prstGeom prst="rect">
            <a:avLst/>
          </a:prstGeom>
        </p:spPr>
      </p:pic>
      <p:sp>
        <p:nvSpPr>
          <p:cNvPr id="3" name="Rectangle 2">
            <a:extLst>
              <a:ext uri="{FF2B5EF4-FFF2-40B4-BE49-F238E27FC236}">
                <a16:creationId xmlns:a16="http://schemas.microsoft.com/office/drawing/2014/main" id="{7029C26A-14F0-B082-5DAC-3DCF7D1307C1}"/>
              </a:ext>
            </a:extLst>
          </p:cNvPr>
          <p:cNvSpPr/>
          <p:nvPr/>
        </p:nvSpPr>
        <p:spPr>
          <a:xfrm>
            <a:off x="442870" y="1295400"/>
            <a:ext cx="3225800" cy="26035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a-DK" sz="1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Themes</a:t>
            </a:r>
            <a:endParaRPr kumimoji="0" lang="en-DK" sz="1800" b="1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Open Sans"/>
              <a:ea typeface="+mn-ea"/>
              <a:cs typeface="+mn-cs"/>
            </a:endParaRPr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A2A678D6-877B-F299-85B7-A67315AE7309}"/>
              </a:ext>
            </a:extLst>
          </p:cNvPr>
          <p:cNvSpPr/>
          <p:nvPr/>
        </p:nvSpPr>
        <p:spPr>
          <a:xfrm>
            <a:off x="375809" y="2977425"/>
            <a:ext cx="3505200" cy="26035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a-DK" sz="1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Sectors</a:t>
            </a:r>
            <a:endParaRPr kumimoji="0" lang="en-DK" sz="1800" b="1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Open Sans"/>
              <a:ea typeface="+mn-ea"/>
              <a:cs typeface="+mn-cs"/>
            </a:endParaRP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07AC6E09-79C9-9B21-FEFD-18480C62D706}"/>
              </a:ext>
            </a:extLst>
          </p:cNvPr>
          <p:cNvSpPr/>
          <p:nvPr/>
        </p:nvSpPr>
        <p:spPr>
          <a:xfrm>
            <a:off x="379678" y="4413497"/>
            <a:ext cx="4530155" cy="29747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a-DK" sz="1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Systems and </a:t>
            </a:r>
            <a:r>
              <a:rPr kumimoji="0" lang="da-DK" sz="1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sustainability</a:t>
            </a:r>
            <a:r>
              <a:rPr kumimoji="0" lang="da-DK" sz="1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 transitions</a:t>
            </a:r>
            <a:endParaRPr kumimoji="0" lang="en-DK" sz="1800" b="1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Open Sans"/>
              <a:ea typeface="+mn-ea"/>
              <a:cs typeface="+mn-cs"/>
            </a:endParaRPr>
          </a:p>
        </p:txBody>
      </p:sp>
      <p:sp>
        <p:nvSpPr>
          <p:cNvPr id="15" name="Rectangle 14">
            <a:extLst>
              <a:ext uri="{FF2B5EF4-FFF2-40B4-BE49-F238E27FC236}">
                <a16:creationId xmlns:a16="http://schemas.microsoft.com/office/drawing/2014/main" id="{A0B5FD40-7E10-AB75-9857-86DFF77F7A36}"/>
              </a:ext>
            </a:extLst>
          </p:cNvPr>
          <p:cNvSpPr/>
          <p:nvPr/>
        </p:nvSpPr>
        <p:spPr>
          <a:xfrm>
            <a:off x="2227731" y="4793911"/>
            <a:ext cx="2690047" cy="714375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DK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Open Sans"/>
              <a:ea typeface="+mn-ea"/>
              <a:cs typeface="+mn-cs"/>
            </a:endParaRPr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60A92C3B-01D2-371A-AFE8-5E3D4FEAF5D5}"/>
              </a:ext>
            </a:extLst>
          </p:cNvPr>
          <p:cNvSpPr/>
          <p:nvPr/>
        </p:nvSpPr>
        <p:spPr>
          <a:xfrm>
            <a:off x="442870" y="5286003"/>
            <a:ext cx="698567" cy="448941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a-DK" sz="13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The food 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a-DK" sz="13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system</a:t>
            </a:r>
            <a:endParaRPr kumimoji="0" lang="en-DK" sz="13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Open Sans"/>
              <a:ea typeface="+mn-ea"/>
              <a:cs typeface="+mn-cs"/>
            </a:endParaRPr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92D329BE-7223-5F02-EC6D-EE91C48E874E}"/>
              </a:ext>
            </a:extLst>
          </p:cNvPr>
          <p:cNvSpPr/>
          <p:nvPr/>
        </p:nvSpPr>
        <p:spPr>
          <a:xfrm>
            <a:off x="1476331" y="5286003"/>
            <a:ext cx="931926" cy="448941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a-DK" sz="13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The </a:t>
            </a:r>
            <a:r>
              <a:rPr kumimoji="0" lang="da-DK" sz="1300" b="0" i="0" u="none" strike="noStrike" kern="1200" cap="none" spc="0" normalizeH="0" baseline="0" noProof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energy</a:t>
            </a:r>
            <a:endParaRPr kumimoji="0" lang="da-DK" sz="13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Open Sans"/>
              <a:ea typeface="+mn-ea"/>
              <a:cs typeface="+mn-cs"/>
            </a:endParaRP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a-DK" sz="13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system</a:t>
            </a:r>
            <a:endParaRPr kumimoji="0" lang="en-DK" sz="13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Open Sans"/>
              <a:ea typeface="+mn-ea"/>
              <a:cs typeface="+mn-cs"/>
            </a:endParaRPr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032632A9-8D80-D4D2-35D4-375F3DF084AD}"/>
              </a:ext>
            </a:extLst>
          </p:cNvPr>
          <p:cNvSpPr/>
          <p:nvPr/>
        </p:nvSpPr>
        <p:spPr>
          <a:xfrm>
            <a:off x="2743151" y="5286003"/>
            <a:ext cx="999116" cy="448941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a-DK" sz="13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The </a:t>
            </a:r>
            <a:r>
              <a:rPr kumimoji="0" lang="da-DK" sz="13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mobility</a:t>
            </a:r>
            <a:endParaRPr kumimoji="0" lang="da-DK" sz="13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Open Sans"/>
              <a:ea typeface="+mn-ea"/>
              <a:cs typeface="+mn-cs"/>
            </a:endParaRP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a-DK" sz="13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system</a:t>
            </a:r>
            <a:endParaRPr kumimoji="0" lang="en-DK" sz="13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Open Sans"/>
              <a:ea typeface="+mn-ea"/>
              <a:cs typeface="+mn-cs"/>
            </a:endParaRPr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6A616E41-5682-D0B0-914F-B114683DEB59}"/>
              </a:ext>
            </a:extLst>
          </p:cNvPr>
          <p:cNvSpPr/>
          <p:nvPr/>
        </p:nvSpPr>
        <p:spPr>
          <a:xfrm>
            <a:off x="4009971" y="5286003"/>
            <a:ext cx="1106064" cy="448941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a-DK" sz="13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Sustainability transitions</a:t>
            </a:r>
            <a:endParaRPr kumimoji="0" lang="en-DK" sz="13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Open Sans"/>
              <a:ea typeface="+mn-ea"/>
              <a:cs typeface="+mn-cs"/>
            </a:endParaRPr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44405C87-F062-2078-6622-BC4CAF5DA052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121" t="68873" r="71818" b="24037"/>
          <a:stretch/>
        </p:blipFill>
        <p:spPr>
          <a:xfrm>
            <a:off x="533920" y="4818323"/>
            <a:ext cx="516468" cy="431800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30B260FC-0484-AB2D-ABA4-553A16A9102A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8814" t="68803" r="67125" b="24106"/>
          <a:stretch/>
        </p:blipFill>
        <p:spPr>
          <a:xfrm>
            <a:off x="1699058" y="4818323"/>
            <a:ext cx="516468" cy="431800"/>
          </a:xfrm>
          <a:prstGeom prst="rect">
            <a:avLst/>
          </a:prstGeom>
        </p:spPr>
      </p:pic>
      <p:pic>
        <p:nvPicPr>
          <p:cNvPr id="13" name="Picture 12">
            <a:extLst>
              <a:ext uri="{FF2B5EF4-FFF2-40B4-BE49-F238E27FC236}">
                <a16:creationId xmlns:a16="http://schemas.microsoft.com/office/drawing/2014/main" id="{306753CA-5096-2F48-547B-E02AC0BC765E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2560" t="70646" r="62132" b="23758"/>
          <a:stretch/>
        </p:blipFill>
        <p:spPr>
          <a:xfrm>
            <a:off x="2864196" y="4909340"/>
            <a:ext cx="675159" cy="340783"/>
          </a:xfrm>
          <a:prstGeom prst="rect">
            <a:avLst/>
          </a:prstGeom>
        </p:spPr>
      </p:pic>
      <p:pic>
        <p:nvPicPr>
          <p:cNvPr id="14" name="Picture 13">
            <a:extLst>
              <a:ext uri="{FF2B5EF4-FFF2-40B4-BE49-F238E27FC236}">
                <a16:creationId xmlns:a16="http://schemas.microsoft.com/office/drawing/2014/main" id="{8D1DAECA-82E2-07B2-7074-D23601028912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7760" t="68803" r="57771" b="23551"/>
          <a:stretch/>
        </p:blipFill>
        <p:spPr>
          <a:xfrm>
            <a:off x="4188024" y="4784456"/>
            <a:ext cx="568350" cy="465667"/>
          </a:xfrm>
          <a:prstGeom prst="rect">
            <a:avLst/>
          </a:prstGeom>
        </p:spPr>
      </p:pic>
      <p:sp>
        <p:nvSpPr>
          <p:cNvPr id="23" name="Rectangle 22">
            <a:extLst>
              <a:ext uri="{FF2B5EF4-FFF2-40B4-BE49-F238E27FC236}">
                <a16:creationId xmlns:a16="http://schemas.microsoft.com/office/drawing/2014/main" id="{0911F3AC-A023-FAB2-E442-01B0C377DFB6}"/>
              </a:ext>
            </a:extLst>
          </p:cNvPr>
          <p:cNvSpPr/>
          <p:nvPr/>
        </p:nvSpPr>
        <p:spPr>
          <a:xfrm>
            <a:off x="1800225" y="3326587"/>
            <a:ext cx="3343275" cy="661528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DK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Open Sans"/>
              <a:ea typeface="+mn-ea"/>
              <a:cs typeface="+mn-cs"/>
            </a:endParaRPr>
          </a:p>
        </p:txBody>
      </p:sp>
      <p:pic>
        <p:nvPicPr>
          <p:cNvPr id="18" name="Picture 17">
            <a:extLst>
              <a:ext uri="{FF2B5EF4-FFF2-40B4-BE49-F238E27FC236}">
                <a16:creationId xmlns:a16="http://schemas.microsoft.com/office/drawing/2014/main" id="{7242941E-F0ED-3B16-8449-01DEA35E2666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1683" t="44321" r="54123" b="48334"/>
          <a:stretch/>
        </p:blipFill>
        <p:spPr>
          <a:xfrm>
            <a:off x="4246393" y="3396886"/>
            <a:ext cx="533401" cy="447313"/>
          </a:xfrm>
          <a:prstGeom prst="rect">
            <a:avLst/>
          </a:prstGeom>
        </p:spPr>
      </p:pic>
      <p:pic>
        <p:nvPicPr>
          <p:cNvPr id="19" name="Picture 18">
            <a:extLst>
              <a:ext uri="{FF2B5EF4-FFF2-40B4-BE49-F238E27FC236}">
                <a16:creationId xmlns:a16="http://schemas.microsoft.com/office/drawing/2014/main" id="{1C5CA9F2-17E0-ECCD-ACE0-E5D6244E39E2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3043" t="44321" r="71283" b="47883"/>
          <a:stretch/>
        </p:blipFill>
        <p:spPr>
          <a:xfrm>
            <a:off x="431312" y="3369459"/>
            <a:ext cx="721685" cy="474740"/>
          </a:xfrm>
          <a:prstGeom prst="rect">
            <a:avLst/>
          </a:prstGeom>
        </p:spPr>
      </p:pic>
      <p:pic>
        <p:nvPicPr>
          <p:cNvPr id="20" name="Picture 19">
            <a:extLst>
              <a:ext uri="{FF2B5EF4-FFF2-40B4-BE49-F238E27FC236}">
                <a16:creationId xmlns:a16="http://schemas.microsoft.com/office/drawing/2014/main" id="{31963541-E455-7C08-AC08-6C09029CB930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8619" t="44321" r="67187" b="47883"/>
          <a:stretch/>
        </p:blipFill>
        <p:spPr>
          <a:xfrm>
            <a:off x="1495719" y="3369459"/>
            <a:ext cx="533400" cy="474740"/>
          </a:xfrm>
          <a:prstGeom prst="rect">
            <a:avLst/>
          </a:prstGeom>
        </p:spPr>
      </p:pic>
      <p:pic>
        <p:nvPicPr>
          <p:cNvPr id="21" name="Picture 20">
            <a:extLst>
              <a:ext uri="{FF2B5EF4-FFF2-40B4-BE49-F238E27FC236}">
                <a16:creationId xmlns:a16="http://schemas.microsoft.com/office/drawing/2014/main" id="{709D0C16-654A-34ED-1CF7-91A7F53093AA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2654" t="44321" r="63152" b="47883"/>
          <a:stretch/>
        </p:blipFill>
        <p:spPr>
          <a:xfrm>
            <a:off x="2371841" y="3369459"/>
            <a:ext cx="533401" cy="474740"/>
          </a:xfrm>
          <a:prstGeom prst="rect">
            <a:avLst/>
          </a:prstGeom>
        </p:spPr>
      </p:pic>
      <p:pic>
        <p:nvPicPr>
          <p:cNvPr id="22" name="Picture 21">
            <a:extLst>
              <a:ext uri="{FF2B5EF4-FFF2-40B4-BE49-F238E27FC236}">
                <a16:creationId xmlns:a16="http://schemas.microsoft.com/office/drawing/2014/main" id="{0593A7DA-9F50-CF4F-4077-DA2E194BED4E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825" t="44321" r="58020" b="47883"/>
          <a:stretch/>
        </p:blipFill>
        <p:spPr>
          <a:xfrm>
            <a:off x="3247964" y="3369458"/>
            <a:ext cx="655705" cy="474741"/>
          </a:xfrm>
          <a:prstGeom prst="rect">
            <a:avLst/>
          </a:prstGeom>
        </p:spPr>
      </p:pic>
      <p:sp>
        <p:nvSpPr>
          <p:cNvPr id="24" name="Rectangle 23">
            <a:extLst>
              <a:ext uri="{FF2B5EF4-FFF2-40B4-BE49-F238E27FC236}">
                <a16:creationId xmlns:a16="http://schemas.microsoft.com/office/drawing/2014/main" id="{E389EE3B-0AB5-DA81-6B7C-6E329F4C3740}"/>
              </a:ext>
            </a:extLst>
          </p:cNvPr>
          <p:cNvSpPr/>
          <p:nvPr/>
        </p:nvSpPr>
        <p:spPr>
          <a:xfrm>
            <a:off x="392993" y="3766217"/>
            <a:ext cx="907017" cy="448941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a-DK" sz="13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Agriculture</a:t>
            </a:r>
            <a:endParaRPr kumimoji="0" lang="en-DK" sz="13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Open Sans"/>
              <a:ea typeface="+mn-ea"/>
              <a:cs typeface="+mn-cs"/>
            </a:endParaRPr>
          </a:p>
        </p:txBody>
      </p:sp>
      <p:sp>
        <p:nvSpPr>
          <p:cNvPr id="25" name="Rectangle 24">
            <a:extLst>
              <a:ext uri="{FF2B5EF4-FFF2-40B4-BE49-F238E27FC236}">
                <a16:creationId xmlns:a16="http://schemas.microsoft.com/office/drawing/2014/main" id="{A080744F-D367-15D3-8072-BFF84C73B641}"/>
              </a:ext>
            </a:extLst>
          </p:cNvPr>
          <p:cNvSpPr/>
          <p:nvPr/>
        </p:nvSpPr>
        <p:spPr>
          <a:xfrm>
            <a:off x="1232948" y="3766217"/>
            <a:ext cx="931926" cy="448941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a-DK" sz="13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Marine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a-DK" sz="1300" b="0" i="0" u="none" strike="noStrike" kern="1200" cap="none" spc="0" normalizeH="0" baseline="0" noProof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fisheries</a:t>
            </a:r>
            <a:endParaRPr kumimoji="0" lang="en-DK" sz="13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Open Sans"/>
              <a:ea typeface="+mn-ea"/>
              <a:cs typeface="+mn-cs"/>
            </a:endParaRPr>
          </a:p>
        </p:txBody>
      </p:sp>
      <p:sp>
        <p:nvSpPr>
          <p:cNvPr id="26" name="Rectangle 25">
            <a:extLst>
              <a:ext uri="{FF2B5EF4-FFF2-40B4-BE49-F238E27FC236}">
                <a16:creationId xmlns:a16="http://schemas.microsoft.com/office/drawing/2014/main" id="{CA98BDF2-B886-97F7-B9D8-DF187093D8D1}"/>
              </a:ext>
            </a:extLst>
          </p:cNvPr>
          <p:cNvSpPr/>
          <p:nvPr/>
        </p:nvSpPr>
        <p:spPr>
          <a:xfrm>
            <a:off x="2097812" y="3766217"/>
            <a:ext cx="931926" cy="448941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a-DK" sz="1300" b="0" i="0" u="none" strike="noStrike" kern="1200" cap="none" spc="0" normalizeH="0" baseline="0" noProof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Forestry</a:t>
            </a:r>
            <a:endParaRPr kumimoji="0" lang="en-DK" sz="13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Open Sans"/>
              <a:ea typeface="+mn-ea"/>
              <a:cs typeface="+mn-cs"/>
            </a:endParaRPr>
          </a:p>
        </p:txBody>
      </p:sp>
      <p:sp>
        <p:nvSpPr>
          <p:cNvPr id="27" name="Rectangle 26">
            <a:extLst>
              <a:ext uri="{FF2B5EF4-FFF2-40B4-BE49-F238E27FC236}">
                <a16:creationId xmlns:a16="http://schemas.microsoft.com/office/drawing/2014/main" id="{65CCCDB7-617A-02A0-F323-14F3BF143087}"/>
              </a:ext>
            </a:extLst>
          </p:cNvPr>
          <p:cNvSpPr/>
          <p:nvPr/>
        </p:nvSpPr>
        <p:spPr>
          <a:xfrm>
            <a:off x="2962676" y="3766217"/>
            <a:ext cx="1006246" cy="448941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a-DK" sz="13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Transport</a:t>
            </a:r>
            <a:endParaRPr kumimoji="0" lang="en-DK" sz="13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Open Sans"/>
              <a:ea typeface="+mn-ea"/>
              <a:cs typeface="+mn-cs"/>
            </a:endParaRPr>
          </a:p>
        </p:txBody>
      </p:sp>
      <p:sp>
        <p:nvSpPr>
          <p:cNvPr id="28" name="Rectangle 27">
            <a:extLst>
              <a:ext uri="{FF2B5EF4-FFF2-40B4-BE49-F238E27FC236}">
                <a16:creationId xmlns:a16="http://schemas.microsoft.com/office/drawing/2014/main" id="{52DAA60D-2304-CECB-C756-5690843483C2}"/>
              </a:ext>
            </a:extLst>
          </p:cNvPr>
          <p:cNvSpPr/>
          <p:nvPr/>
        </p:nvSpPr>
        <p:spPr>
          <a:xfrm>
            <a:off x="3901862" y="3766217"/>
            <a:ext cx="1289266" cy="448941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a-DK" sz="13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Eco-</a:t>
            </a:r>
            <a:r>
              <a:rPr kumimoji="0" lang="da-DK" sz="1300" b="0" i="0" u="none" strike="noStrike" kern="1200" cap="none" spc="0" normalizeH="0" baseline="0" noProof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industries</a:t>
            </a:r>
            <a:endParaRPr kumimoji="0" lang="en-DK" sz="13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Open Sans"/>
              <a:ea typeface="+mn-ea"/>
              <a:cs typeface="+mn-cs"/>
            </a:endParaRPr>
          </a:p>
        </p:txBody>
      </p:sp>
      <p:sp>
        <p:nvSpPr>
          <p:cNvPr id="29" name="Rectangle 28">
            <a:extLst>
              <a:ext uri="{FF2B5EF4-FFF2-40B4-BE49-F238E27FC236}">
                <a16:creationId xmlns:a16="http://schemas.microsoft.com/office/drawing/2014/main" id="{27B529E1-0663-5185-4B43-2FF2D4DE6793}"/>
              </a:ext>
            </a:extLst>
          </p:cNvPr>
          <p:cNvSpPr/>
          <p:nvPr/>
        </p:nvSpPr>
        <p:spPr>
          <a:xfrm>
            <a:off x="1957292" y="1629431"/>
            <a:ext cx="3343275" cy="1347993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DK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Open Sans"/>
              <a:ea typeface="+mn-ea"/>
              <a:cs typeface="+mn-cs"/>
            </a:endParaRPr>
          </a:p>
        </p:txBody>
      </p:sp>
      <p:pic>
        <p:nvPicPr>
          <p:cNvPr id="30" name="Picture 29">
            <a:extLst>
              <a:ext uri="{FF2B5EF4-FFF2-40B4-BE49-F238E27FC236}">
                <a16:creationId xmlns:a16="http://schemas.microsoft.com/office/drawing/2014/main" id="{1A5ECA32-8EB1-FEE9-D290-B6A9C2BD4BF9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3008" t="16484" r="63092" b="77067"/>
          <a:stretch/>
        </p:blipFill>
        <p:spPr>
          <a:xfrm>
            <a:off x="1533049" y="1755717"/>
            <a:ext cx="496038" cy="392688"/>
          </a:xfrm>
          <a:prstGeom prst="rect">
            <a:avLst/>
          </a:prstGeom>
        </p:spPr>
      </p:pic>
      <p:pic>
        <p:nvPicPr>
          <p:cNvPr id="31" name="Picture 30">
            <a:extLst>
              <a:ext uri="{FF2B5EF4-FFF2-40B4-BE49-F238E27FC236}">
                <a16:creationId xmlns:a16="http://schemas.microsoft.com/office/drawing/2014/main" id="{345E6BC4-1A09-FFF5-E1ED-BDF5EA3CACD8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3894" t="16484" r="71463" b="76977"/>
          <a:stretch/>
        </p:blipFill>
        <p:spPr>
          <a:xfrm>
            <a:off x="533920" y="1737303"/>
            <a:ext cx="609684" cy="411102"/>
          </a:xfrm>
          <a:prstGeom prst="rect">
            <a:avLst/>
          </a:prstGeom>
        </p:spPr>
      </p:pic>
      <p:pic>
        <p:nvPicPr>
          <p:cNvPr id="33" name="Picture 32">
            <a:extLst>
              <a:ext uri="{FF2B5EF4-FFF2-40B4-BE49-F238E27FC236}">
                <a16:creationId xmlns:a16="http://schemas.microsoft.com/office/drawing/2014/main" id="{32D76CCC-A062-D680-5A50-C203983B7CF5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2072" t="16268" r="53959" b="77163"/>
          <a:stretch/>
        </p:blipFill>
        <p:spPr>
          <a:xfrm>
            <a:off x="2418533" y="1748355"/>
            <a:ext cx="504825" cy="400050"/>
          </a:xfrm>
          <a:prstGeom prst="rect">
            <a:avLst/>
          </a:prstGeom>
        </p:spPr>
      </p:pic>
      <p:pic>
        <p:nvPicPr>
          <p:cNvPr id="34" name="Picture 33">
            <a:extLst>
              <a:ext uri="{FF2B5EF4-FFF2-40B4-BE49-F238E27FC236}">
                <a16:creationId xmlns:a16="http://schemas.microsoft.com/office/drawing/2014/main" id="{7198409B-2071-017F-67C8-2502A6EA9DCD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021" t="25556" r="71636" b="67719"/>
          <a:stretch/>
        </p:blipFill>
        <p:spPr>
          <a:xfrm>
            <a:off x="3312804" y="1679636"/>
            <a:ext cx="632294" cy="468769"/>
          </a:xfrm>
          <a:prstGeom prst="rect">
            <a:avLst/>
          </a:prstGeom>
        </p:spPr>
      </p:pic>
      <p:pic>
        <p:nvPicPr>
          <p:cNvPr id="35" name="Picture 34">
            <a:extLst>
              <a:ext uri="{FF2B5EF4-FFF2-40B4-BE49-F238E27FC236}">
                <a16:creationId xmlns:a16="http://schemas.microsoft.com/office/drawing/2014/main" id="{A0ACD597-F321-9A82-6B84-8FC7F67BB009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3418" t="26064" r="63585" b="67677"/>
          <a:stretch/>
        </p:blipFill>
        <p:spPr>
          <a:xfrm>
            <a:off x="4334543" y="1679636"/>
            <a:ext cx="468635" cy="468769"/>
          </a:xfrm>
          <a:prstGeom prst="rect">
            <a:avLst/>
          </a:prstGeom>
        </p:spPr>
      </p:pic>
      <p:sp>
        <p:nvSpPr>
          <p:cNvPr id="36" name="Rectangle 35">
            <a:extLst>
              <a:ext uri="{FF2B5EF4-FFF2-40B4-BE49-F238E27FC236}">
                <a16:creationId xmlns:a16="http://schemas.microsoft.com/office/drawing/2014/main" id="{71448C2A-ED48-F43A-6E0B-2A1621D140EC}"/>
              </a:ext>
            </a:extLst>
          </p:cNvPr>
          <p:cNvSpPr/>
          <p:nvPr/>
        </p:nvSpPr>
        <p:spPr>
          <a:xfrm>
            <a:off x="403345" y="2194364"/>
            <a:ext cx="907017" cy="448941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a-DK" sz="13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Biodiversity</a:t>
            </a:r>
            <a:r>
              <a:rPr kumimoji="0" lang="da-DK" sz="13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 and nature</a:t>
            </a:r>
            <a:endParaRPr kumimoji="0" lang="en-DK" sz="13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Open Sans"/>
              <a:ea typeface="+mn-ea"/>
              <a:cs typeface="+mn-cs"/>
            </a:endParaRPr>
          </a:p>
        </p:txBody>
      </p:sp>
      <p:sp>
        <p:nvSpPr>
          <p:cNvPr id="37" name="Rectangle 36">
            <a:extLst>
              <a:ext uri="{FF2B5EF4-FFF2-40B4-BE49-F238E27FC236}">
                <a16:creationId xmlns:a16="http://schemas.microsoft.com/office/drawing/2014/main" id="{BC7CC19D-5CF1-8705-494C-570BC620C2F3}"/>
              </a:ext>
            </a:extLst>
          </p:cNvPr>
          <p:cNvSpPr/>
          <p:nvPr/>
        </p:nvSpPr>
        <p:spPr>
          <a:xfrm>
            <a:off x="1244860" y="2194364"/>
            <a:ext cx="931926" cy="448941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a-DK" sz="13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Land </a:t>
            </a:r>
            <a:br>
              <a:rPr kumimoji="0" lang="da-DK" sz="13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</a:br>
            <a:r>
              <a:rPr kumimoji="0" lang="da-DK" sz="13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and </a:t>
            </a:r>
            <a:r>
              <a:rPr kumimoji="0" lang="da-DK" sz="1300" b="0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soil</a:t>
            </a:r>
            <a:endParaRPr kumimoji="0" lang="en-DK" sz="13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Open Sans"/>
              <a:ea typeface="+mn-ea"/>
              <a:cs typeface="+mn-cs"/>
            </a:endParaRPr>
          </a:p>
        </p:txBody>
      </p:sp>
      <p:sp>
        <p:nvSpPr>
          <p:cNvPr id="38" name="Rectangle 37">
            <a:extLst>
              <a:ext uri="{FF2B5EF4-FFF2-40B4-BE49-F238E27FC236}">
                <a16:creationId xmlns:a16="http://schemas.microsoft.com/office/drawing/2014/main" id="{092BB180-AA29-05AD-DF80-0390BDCD4E99}"/>
              </a:ext>
            </a:extLst>
          </p:cNvPr>
          <p:cNvSpPr/>
          <p:nvPr/>
        </p:nvSpPr>
        <p:spPr>
          <a:xfrm>
            <a:off x="2111284" y="2194364"/>
            <a:ext cx="931926" cy="448941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a-DK" sz="1300" b="0" i="0" u="none" strike="noStrike" kern="1200" cap="none" spc="0" normalizeH="0" baseline="0" noProof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Climate</a:t>
            </a:r>
            <a:endParaRPr kumimoji="0" lang="da-DK" sz="13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Open Sans"/>
              <a:ea typeface="+mn-ea"/>
              <a:cs typeface="+mn-cs"/>
            </a:endParaRP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a-DK" sz="1300" b="0" i="0" u="none" strike="noStrike" kern="1200" cap="none" spc="0" normalizeH="0" baseline="0" noProof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change</a:t>
            </a:r>
            <a:endParaRPr kumimoji="0" lang="en-DK" sz="13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Open Sans"/>
              <a:ea typeface="+mn-ea"/>
              <a:cs typeface="+mn-cs"/>
            </a:endParaRPr>
          </a:p>
        </p:txBody>
      </p:sp>
      <p:sp>
        <p:nvSpPr>
          <p:cNvPr id="39" name="Rectangle 38">
            <a:extLst>
              <a:ext uri="{FF2B5EF4-FFF2-40B4-BE49-F238E27FC236}">
                <a16:creationId xmlns:a16="http://schemas.microsoft.com/office/drawing/2014/main" id="{2D6CDD4C-2043-DA06-A903-FBAD8F2EB4DC}"/>
              </a:ext>
            </a:extLst>
          </p:cNvPr>
          <p:cNvSpPr/>
          <p:nvPr/>
        </p:nvSpPr>
        <p:spPr>
          <a:xfrm>
            <a:off x="2977708" y="2194364"/>
            <a:ext cx="1006246" cy="448941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a-DK" sz="13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Air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a-DK" sz="13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pollution</a:t>
            </a:r>
            <a:endParaRPr kumimoji="0" lang="en-DK" sz="13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Open Sans"/>
              <a:ea typeface="+mn-ea"/>
              <a:cs typeface="+mn-cs"/>
            </a:endParaRPr>
          </a:p>
        </p:txBody>
      </p:sp>
      <p:sp>
        <p:nvSpPr>
          <p:cNvPr id="40" name="Rectangle 39">
            <a:extLst>
              <a:ext uri="{FF2B5EF4-FFF2-40B4-BE49-F238E27FC236}">
                <a16:creationId xmlns:a16="http://schemas.microsoft.com/office/drawing/2014/main" id="{850359E4-6F16-D655-2D2B-D13B5BC50F2F}"/>
              </a:ext>
            </a:extLst>
          </p:cNvPr>
          <p:cNvSpPr/>
          <p:nvPr/>
        </p:nvSpPr>
        <p:spPr>
          <a:xfrm>
            <a:off x="3918452" y="2194364"/>
            <a:ext cx="1289266" cy="448941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a-DK" sz="1300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Chemical pollution</a:t>
            </a:r>
            <a:endParaRPr kumimoji="0" lang="en-DK" sz="13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Open Sans"/>
              <a:ea typeface="+mn-ea"/>
              <a:cs typeface="+mn-cs"/>
            </a:endParaRPr>
          </a:p>
        </p:txBody>
      </p:sp>
      <p:sp>
        <p:nvSpPr>
          <p:cNvPr id="41" name="Rectangle 40">
            <a:extLst>
              <a:ext uri="{FF2B5EF4-FFF2-40B4-BE49-F238E27FC236}">
                <a16:creationId xmlns:a16="http://schemas.microsoft.com/office/drawing/2014/main" id="{F2C643F0-77ED-7E2A-02AB-4DE0C0045EFE}"/>
              </a:ext>
            </a:extLst>
          </p:cNvPr>
          <p:cNvSpPr/>
          <p:nvPr/>
        </p:nvSpPr>
        <p:spPr>
          <a:xfrm>
            <a:off x="3158974" y="2572889"/>
            <a:ext cx="1957061" cy="448941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a-DK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… and </a:t>
            </a:r>
            <a:r>
              <a:rPr kumimoji="0" lang="da-DK" sz="1300" b="0" i="1" u="none" strike="noStrike" kern="1200" cap="none" spc="0" normalizeH="0" baseline="0" noProof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other</a:t>
            </a:r>
            <a:r>
              <a:rPr kumimoji="0" lang="da-DK" sz="1300" b="0" i="1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 </a:t>
            </a:r>
            <a:r>
              <a:rPr kumimoji="0" lang="da-DK" sz="1300" b="0" i="1" u="none" strike="noStrike" kern="1200" cap="none" spc="0" normalizeH="0" baseline="0" noProof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Open Sans"/>
                <a:ea typeface="+mn-ea"/>
                <a:cs typeface="+mn-cs"/>
              </a:rPr>
              <a:t>themes</a:t>
            </a:r>
            <a:endParaRPr kumimoji="0" lang="en-DK" sz="1300" b="0" i="1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Open Sans"/>
              <a:ea typeface="+mn-ea"/>
              <a:cs typeface="+mn-cs"/>
            </a:endParaRPr>
          </a:p>
        </p:txBody>
      </p:sp>
      <p:sp>
        <p:nvSpPr>
          <p:cNvPr id="16" name="Text Placeholder 1">
            <a:extLst>
              <a:ext uri="{FF2B5EF4-FFF2-40B4-BE49-F238E27FC236}">
                <a16:creationId xmlns:a16="http://schemas.microsoft.com/office/drawing/2014/main" id="{F0C64975-8454-99BD-973F-2D5009B1DF0D}"/>
              </a:ext>
            </a:extLst>
          </p:cNvPr>
          <p:cNvSpPr txBox="1">
            <a:spLocks/>
          </p:cNvSpPr>
          <p:nvPr/>
        </p:nvSpPr>
        <p:spPr>
          <a:xfrm>
            <a:off x="236455" y="184661"/>
            <a:ext cx="11612988" cy="39846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R="0" lvl="0" indent="0" fontAlgn="auto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3600" b="0" i="0" u="none" strike="noStrike" cap="none" spc="0" normalizeH="0" baseline="0">
                <a:ln>
                  <a:noFill/>
                </a:ln>
                <a:solidFill>
                  <a:srgbClr val="44546A"/>
                </a:solidFill>
                <a:effectLst/>
                <a:uLnTx/>
                <a:uFillTx/>
                <a:latin typeface="Calibri" panose="020F0502020204030204"/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GB" sz="2800" b="1" dirty="0">
                <a:solidFill>
                  <a:srgbClr val="002060"/>
                </a:solidFill>
              </a:rPr>
              <a:t>Europe’s Environment – State and Outlook (</a:t>
            </a:r>
            <a:r>
              <a:rPr kumimoji="0" lang="en-GB" sz="2800" b="1" i="0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SOER) 2025</a:t>
            </a:r>
            <a:endParaRPr kumimoji="0" lang="en-GB" sz="2400" b="1" i="0" u="none" strike="noStrike" kern="1200" cap="none" spc="0" normalizeH="0" baseline="0" noProof="0" dirty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2" name="TextBox 31">
            <a:extLst>
              <a:ext uri="{FF2B5EF4-FFF2-40B4-BE49-F238E27FC236}">
                <a16:creationId xmlns:a16="http://schemas.microsoft.com/office/drawing/2014/main" id="{856194E8-FAE2-1A08-CE82-FC461AE71C41}"/>
              </a:ext>
            </a:extLst>
          </p:cNvPr>
          <p:cNvSpPr txBox="1"/>
          <p:nvPr/>
        </p:nvSpPr>
        <p:spPr>
          <a:xfrm>
            <a:off x="8023484" y="1501866"/>
            <a:ext cx="3825959" cy="13849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180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2800" b="0" i="0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+mn-cs"/>
                <a:sym typeface="Wingdings" panose="05000000000000000000" pitchFamily="2" charset="2"/>
              </a:rPr>
              <a:t> </a:t>
            </a:r>
            <a:r>
              <a:rPr kumimoji="0" lang="en-GB" sz="2800" b="1" i="0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</a:t>
            </a:r>
            <a:r>
              <a:rPr kumimoji="0" lang="en-GB" sz="2800" i="0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an integrated assessment focused on sustainability</a:t>
            </a:r>
            <a:endParaRPr kumimoji="0" lang="en-GB" sz="2800" b="0" i="0" u="none" strike="noStrike" kern="1200" cap="none" spc="0" normalizeH="0" baseline="0" noProof="0" dirty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57000044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creenshot of a graph&#10;&#10;Description automatically generated">
            <a:extLst>
              <a:ext uri="{FF2B5EF4-FFF2-40B4-BE49-F238E27FC236}">
                <a16:creationId xmlns:a16="http://schemas.microsoft.com/office/drawing/2014/main" id="{5EE183F2-A9AB-883F-5765-460530849342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b="38704"/>
          <a:stretch/>
        </p:blipFill>
        <p:spPr>
          <a:xfrm>
            <a:off x="165100" y="111980"/>
            <a:ext cx="7696200" cy="6634039"/>
          </a:xfrm>
          <a:prstGeom prst="rect">
            <a:avLst/>
          </a:prstGeom>
        </p:spPr>
      </p:pic>
      <p:sp>
        <p:nvSpPr>
          <p:cNvPr id="5" name="Oval 4">
            <a:extLst>
              <a:ext uri="{FF2B5EF4-FFF2-40B4-BE49-F238E27FC236}">
                <a16:creationId xmlns:a16="http://schemas.microsoft.com/office/drawing/2014/main" id="{B6431321-39E8-59C4-B888-0A3378B43D6B}"/>
              </a:ext>
            </a:extLst>
          </p:cNvPr>
          <p:cNvSpPr/>
          <p:nvPr/>
        </p:nvSpPr>
        <p:spPr>
          <a:xfrm>
            <a:off x="3263900" y="3111500"/>
            <a:ext cx="1498600" cy="1422400"/>
          </a:xfrm>
          <a:prstGeom prst="ellipse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DK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grpSp>
        <p:nvGrpSpPr>
          <p:cNvPr id="7" name="Group 6">
            <a:extLst>
              <a:ext uri="{FF2B5EF4-FFF2-40B4-BE49-F238E27FC236}">
                <a16:creationId xmlns:a16="http://schemas.microsoft.com/office/drawing/2014/main" id="{E4598444-1718-3F09-3A76-D669ACD0B1A8}"/>
              </a:ext>
            </a:extLst>
          </p:cNvPr>
          <p:cNvGrpSpPr/>
          <p:nvPr/>
        </p:nvGrpSpPr>
        <p:grpSpPr>
          <a:xfrm>
            <a:off x="8044793" y="3144751"/>
            <a:ext cx="3531476" cy="3048000"/>
            <a:chOff x="8050924" y="2857500"/>
            <a:chExt cx="3531476" cy="3048000"/>
          </a:xfrm>
        </p:grpSpPr>
        <p:pic>
          <p:nvPicPr>
            <p:cNvPr id="4" name="Picture 3" descr="A screenshot of a graph&#10;&#10;Description automatically generated">
              <a:extLst>
                <a:ext uri="{FF2B5EF4-FFF2-40B4-BE49-F238E27FC236}">
                  <a16:creationId xmlns:a16="http://schemas.microsoft.com/office/drawing/2014/main" id="{5635C525-1D7B-E22B-91AE-305162FE1586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/>
            <a:srcRect l="39934" t="27128" r="40099" b="59026"/>
            <a:stretch/>
          </p:blipFill>
          <p:spPr>
            <a:xfrm>
              <a:off x="8240901" y="2857500"/>
              <a:ext cx="3125489" cy="3048000"/>
            </a:xfrm>
            <a:prstGeom prst="ellipse">
              <a:avLst/>
            </a:prstGeom>
          </p:spPr>
        </p:pic>
        <p:sp>
          <p:nvSpPr>
            <p:cNvPr id="6" name="Rectangle 5">
              <a:extLst>
                <a:ext uri="{FF2B5EF4-FFF2-40B4-BE49-F238E27FC236}">
                  <a16:creationId xmlns:a16="http://schemas.microsoft.com/office/drawing/2014/main" id="{966A690C-57D1-54F3-8661-010FAAC0DC81}"/>
                </a:ext>
              </a:extLst>
            </p:cNvPr>
            <p:cNvSpPr/>
            <p:nvPr/>
          </p:nvSpPr>
          <p:spPr>
            <a:xfrm>
              <a:off x="8050924" y="2963917"/>
              <a:ext cx="3531476" cy="788276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DK" sz="1800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sp>
        <p:nvSpPr>
          <p:cNvPr id="8" name="TextBox 7">
            <a:extLst>
              <a:ext uri="{FF2B5EF4-FFF2-40B4-BE49-F238E27FC236}">
                <a16:creationId xmlns:a16="http://schemas.microsoft.com/office/drawing/2014/main" id="{DD9B38B1-FBCC-9D63-F071-A20E74D299E8}"/>
              </a:ext>
            </a:extLst>
          </p:cNvPr>
          <p:cNvSpPr txBox="1"/>
          <p:nvPr/>
        </p:nvSpPr>
        <p:spPr>
          <a:xfrm>
            <a:off x="260567" y="191495"/>
            <a:ext cx="6926319" cy="707886"/>
          </a:xfrm>
          <a:prstGeom prst="rect">
            <a:avLst/>
          </a:prstGeom>
          <a:solidFill>
            <a:srgbClr val="003052"/>
          </a:solidFill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EUCRA: major climate risks for Europe in five clusters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DK" sz="2000" b="1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BB3518F4-FE8C-FAE5-8945-71051B51D8FB}"/>
              </a:ext>
            </a:extLst>
          </p:cNvPr>
          <p:cNvSpPr txBox="1"/>
          <p:nvPr/>
        </p:nvSpPr>
        <p:spPr>
          <a:xfrm>
            <a:off x="1765737" y="1061545"/>
            <a:ext cx="2075792" cy="338554"/>
          </a:xfrm>
          <a:prstGeom prst="rect">
            <a:avLst/>
          </a:prstGeom>
          <a:solidFill>
            <a:srgbClr val="003052"/>
          </a:solidFill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1" i="0" u="none" strike="noStrike" kern="1200" cap="none" spc="0" normalizeH="0" baseline="0" noProof="0" dirty="0">
                <a:ln>
                  <a:noFill/>
                </a:ln>
                <a:solidFill>
                  <a:srgbClr val="E7E6E6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Economy and finance</a:t>
            </a:r>
            <a:endParaRPr kumimoji="0" lang="en-DK" sz="1600" b="1" i="0" u="none" strike="noStrike" kern="1200" cap="none" spc="0" normalizeH="0" baseline="0" noProof="0" dirty="0">
              <a:ln>
                <a:noFill/>
              </a:ln>
              <a:solidFill>
                <a:srgbClr val="E7E6E6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C00337BF-903D-E2F0-1384-8B23B951C791}"/>
              </a:ext>
            </a:extLst>
          </p:cNvPr>
          <p:cNvSpPr txBox="1"/>
          <p:nvPr/>
        </p:nvSpPr>
        <p:spPr>
          <a:xfrm>
            <a:off x="5520991" y="1043070"/>
            <a:ext cx="1415837" cy="338554"/>
          </a:xfrm>
          <a:prstGeom prst="rect">
            <a:avLst/>
          </a:prstGeom>
          <a:solidFill>
            <a:srgbClr val="003052"/>
          </a:solidFill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1" i="0" u="none" strike="noStrike" kern="1200" cap="none" spc="0" normalizeH="0" baseline="0" noProof="0" dirty="0">
                <a:ln>
                  <a:noFill/>
                </a:ln>
                <a:solidFill>
                  <a:srgbClr val="E7E6E6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Ecosystems</a:t>
            </a:r>
            <a:endParaRPr kumimoji="0" lang="en-DK" sz="1600" b="1" i="0" u="none" strike="noStrike" kern="1200" cap="none" spc="0" normalizeH="0" baseline="0" noProof="0" dirty="0">
              <a:ln>
                <a:noFill/>
              </a:ln>
              <a:solidFill>
                <a:srgbClr val="E7E6E6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08490EE5-E127-22CF-1D63-605E709CB303}"/>
              </a:ext>
            </a:extLst>
          </p:cNvPr>
          <p:cNvSpPr txBox="1"/>
          <p:nvPr/>
        </p:nvSpPr>
        <p:spPr>
          <a:xfrm>
            <a:off x="6397074" y="4853071"/>
            <a:ext cx="707919" cy="338554"/>
          </a:xfrm>
          <a:prstGeom prst="rect">
            <a:avLst/>
          </a:prstGeom>
          <a:solidFill>
            <a:srgbClr val="003052"/>
          </a:solidFill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1" i="0" u="none" strike="noStrike" kern="1200" cap="none" spc="0" normalizeH="0" baseline="0" noProof="0" dirty="0">
                <a:ln>
                  <a:noFill/>
                </a:ln>
                <a:solidFill>
                  <a:srgbClr val="E7E6E6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Food</a:t>
            </a:r>
            <a:endParaRPr kumimoji="0" lang="en-DK" sz="1600" b="1" i="0" u="none" strike="noStrike" kern="1200" cap="none" spc="0" normalizeH="0" baseline="0" noProof="0" dirty="0">
              <a:ln>
                <a:noFill/>
              </a:ln>
              <a:solidFill>
                <a:srgbClr val="E7E6E6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E54BF238-B4BE-32AD-874D-8C5F3BE87CBC}"/>
              </a:ext>
            </a:extLst>
          </p:cNvPr>
          <p:cNvSpPr/>
          <p:nvPr/>
        </p:nvSpPr>
        <p:spPr>
          <a:xfrm>
            <a:off x="6558455" y="4088524"/>
            <a:ext cx="378373" cy="189186"/>
          </a:xfrm>
          <a:prstGeom prst="rect">
            <a:avLst/>
          </a:prstGeom>
          <a:solidFill>
            <a:srgbClr val="003052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DK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F43978BB-DB96-03AA-EE67-E25BBF708A0E}"/>
              </a:ext>
            </a:extLst>
          </p:cNvPr>
          <p:cNvSpPr/>
          <p:nvPr/>
        </p:nvSpPr>
        <p:spPr>
          <a:xfrm>
            <a:off x="3447393" y="5990898"/>
            <a:ext cx="478219" cy="201853"/>
          </a:xfrm>
          <a:prstGeom prst="rect">
            <a:avLst/>
          </a:prstGeom>
          <a:solidFill>
            <a:srgbClr val="003052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DK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44E174F3-277A-7A59-C2DE-5E69C62327F4}"/>
              </a:ext>
            </a:extLst>
          </p:cNvPr>
          <p:cNvSpPr txBox="1"/>
          <p:nvPr/>
        </p:nvSpPr>
        <p:spPr>
          <a:xfrm>
            <a:off x="2617077" y="6182241"/>
            <a:ext cx="798786" cy="338554"/>
          </a:xfrm>
          <a:prstGeom prst="rect">
            <a:avLst/>
          </a:prstGeom>
          <a:solidFill>
            <a:srgbClr val="003052"/>
          </a:solidFill>
        </p:spPr>
        <p:txBody>
          <a:bodyPr wrap="square" rtlCol="0">
            <a:spAutoFit/>
          </a:bodyPr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1" i="0" u="none" strike="noStrike" kern="1200" cap="none" spc="0" normalizeH="0" baseline="0" noProof="0" dirty="0">
                <a:ln>
                  <a:noFill/>
                </a:ln>
                <a:solidFill>
                  <a:srgbClr val="E7E6E6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Health</a:t>
            </a:r>
            <a:endParaRPr kumimoji="0" lang="en-DK" sz="1600" b="1" i="0" u="none" strike="noStrike" kern="1200" cap="none" spc="0" normalizeH="0" baseline="0" noProof="0" dirty="0">
              <a:ln>
                <a:noFill/>
              </a:ln>
              <a:solidFill>
                <a:srgbClr val="E7E6E6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A2451C6C-A0F0-CB0E-1F94-A5F8A5D8959E}"/>
              </a:ext>
            </a:extLst>
          </p:cNvPr>
          <p:cNvSpPr txBox="1"/>
          <p:nvPr/>
        </p:nvSpPr>
        <p:spPr>
          <a:xfrm>
            <a:off x="502300" y="3903782"/>
            <a:ext cx="1368537" cy="338554"/>
          </a:xfrm>
          <a:prstGeom prst="rect">
            <a:avLst/>
          </a:prstGeom>
          <a:solidFill>
            <a:srgbClr val="003052"/>
          </a:solidFill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1" i="0" u="none" strike="noStrike" kern="1200" cap="none" spc="0" normalizeH="0" baseline="0" noProof="0" dirty="0">
                <a:ln>
                  <a:noFill/>
                </a:ln>
                <a:solidFill>
                  <a:srgbClr val="E7E6E6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Infrastructure</a:t>
            </a:r>
            <a:endParaRPr kumimoji="0" lang="en-DK" sz="1600" b="1" i="0" u="none" strike="noStrike" kern="1200" cap="none" spc="0" normalizeH="0" baseline="0" noProof="0" dirty="0">
              <a:ln>
                <a:noFill/>
              </a:ln>
              <a:solidFill>
                <a:srgbClr val="E7E6E6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17" name="Picture 16">
            <a:extLst>
              <a:ext uri="{FF2B5EF4-FFF2-40B4-BE49-F238E27FC236}">
                <a16:creationId xmlns:a16="http://schemas.microsoft.com/office/drawing/2014/main" id="{82428E79-A9F3-491C-47C8-FE10AC1493A7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716132" y="111980"/>
            <a:ext cx="2644127" cy="358606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1589985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4">
            <a:extLst>
              <a:ext uri="{FF2B5EF4-FFF2-40B4-BE49-F238E27FC236}">
                <a16:creationId xmlns:a16="http://schemas.microsoft.com/office/drawing/2014/main" id="{B7BC8BF2-9B00-9A29-C516-48D78BACFD7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7644485" y="2880004"/>
            <a:ext cx="2685125" cy="184246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8">
            <a:extLst>
              <a:ext uri="{FF2B5EF4-FFF2-40B4-BE49-F238E27FC236}">
                <a16:creationId xmlns:a16="http://schemas.microsoft.com/office/drawing/2014/main" id="{511A9B17-7B1B-FC28-73FE-0D67DFD4459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7644003" y="716962"/>
            <a:ext cx="2787534" cy="191273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4" name="Picture 6">
            <a:extLst>
              <a:ext uri="{FF2B5EF4-FFF2-40B4-BE49-F238E27FC236}">
                <a16:creationId xmlns:a16="http://schemas.microsoft.com/office/drawing/2014/main" id="{C250FF52-7324-BC08-A161-2F43B5976AE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3214151" y="2883669"/>
            <a:ext cx="2679784" cy="183880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2" name="Picture 4" descr="Ursula Von der Leyen gets re-elected as European Commission President and  presents the Commission's political priorities for the new mandate">
            <a:extLst>
              <a:ext uri="{FF2B5EF4-FFF2-40B4-BE49-F238E27FC236}">
                <a16:creationId xmlns:a16="http://schemas.microsoft.com/office/drawing/2014/main" id="{05294337-A313-F730-C6EC-485F5FEAB5D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150668" y="1063188"/>
            <a:ext cx="2650330" cy="265033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5832EF57-87EE-1BE1-76F9-6072081BB57F}"/>
              </a:ext>
            </a:extLst>
          </p:cNvPr>
          <p:cNvSpPr txBox="1"/>
          <p:nvPr/>
        </p:nvSpPr>
        <p:spPr>
          <a:xfrm>
            <a:off x="136040" y="43572"/>
            <a:ext cx="8973236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800" b="1" i="0" u="none" strike="noStrike" kern="1200" cap="none" spc="0" normalizeH="0" baseline="0" noProof="0" dirty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Staying true to the ambitions of the European Green Deal</a:t>
            </a:r>
            <a:endParaRPr kumimoji="0" lang="en-DK" sz="2800" b="1" i="0" u="none" strike="noStrike" kern="1200" cap="none" spc="0" normalizeH="0" baseline="0" noProof="0" dirty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grpSp>
        <p:nvGrpSpPr>
          <p:cNvPr id="3" name="Group 2">
            <a:extLst>
              <a:ext uri="{FF2B5EF4-FFF2-40B4-BE49-F238E27FC236}">
                <a16:creationId xmlns:a16="http://schemas.microsoft.com/office/drawing/2014/main" id="{8D514522-A7E1-7C8E-B405-4362E1C6B3E0}"/>
              </a:ext>
            </a:extLst>
          </p:cNvPr>
          <p:cNvGrpSpPr/>
          <p:nvPr/>
        </p:nvGrpSpPr>
        <p:grpSpPr>
          <a:xfrm>
            <a:off x="2760908" y="5482713"/>
            <a:ext cx="6374802" cy="1581331"/>
            <a:chOff x="4928795" y="4658062"/>
            <a:chExt cx="6374802" cy="1581331"/>
          </a:xfrm>
        </p:grpSpPr>
        <p:sp>
          <p:nvSpPr>
            <p:cNvPr id="4" name="TextBox 3">
              <a:extLst>
                <a:ext uri="{FF2B5EF4-FFF2-40B4-BE49-F238E27FC236}">
                  <a16:creationId xmlns:a16="http://schemas.microsoft.com/office/drawing/2014/main" id="{18AE37A8-64AA-F301-86EF-63EC051DDC99}"/>
                </a:ext>
              </a:extLst>
            </p:cNvPr>
            <p:cNvSpPr txBox="1"/>
            <p:nvPr/>
          </p:nvSpPr>
          <p:spPr>
            <a:xfrm>
              <a:off x="5209391" y="4808232"/>
              <a:ext cx="6094206" cy="1200329"/>
            </a:xfrm>
            <a:prstGeom prst="rect">
              <a:avLst/>
            </a:prstGeom>
            <a:noFill/>
          </p:spPr>
          <p:txBody>
            <a:bodyPr wrap="square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DK" sz="2400" b="0" i="0" u="none" strike="noStrike" kern="1200" cap="none" spc="0" normalizeH="0" baseline="0" noProof="0" dirty="0">
                  <a:ln>
                    <a:noFill/>
                  </a:ln>
                  <a:solidFill>
                    <a:srgbClr val="0046FE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We must and will stay the course on all of our goals, including those set out in the European Green Deal</a:t>
              </a:r>
            </a:p>
          </p:txBody>
        </p:sp>
        <p:sp>
          <p:nvSpPr>
            <p:cNvPr id="5" name="TextBox 4">
              <a:extLst>
                <a:ext uri="{FF2B5EF4-FFF2-40B4-BE49-F238E27FC236}">
                  <a16:creationId xmlns:a16="http://schemas.microsoft.com/office/drawing/2014/main" id="{D7896005-6894-9AFB-EA4C-B90089C52B11}"/>
                </a:ext>
              </a:extLst>
            </p:cNvPr>
            <p:cNvSpPr txBox="1"/>
            <p:nvPr/>
          </p:nvSpPr>
          <p:spPr>
            <a:xfrm>
              <a:off x="4928795" y="4658062"/>
              <a:ext cx="935915" cy="83099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4800" b="0" i="0" u="none" strike="noStrike" kern="1200" cap="none" spc="0" normalizeH="0" baseline="0" noProof="0" dirty="0">
                  <a:ln>
                    <a:noFill/>
                  </a:ln>
                  <a:solidFill>
                    <a:srgbClr val="0046FE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“</a:t>
              </a:r>
              <a:endParaRPr kumimoji="0" lang="en-DK" sz="4800" b="0" i="0" u="none" strike="noStrike" kern="1200" cap="none" spc="0" normalizeH="0" baseline="0" noProof="0" dirty="0">
                <a:ln>
                  <a:noFill/>
                </a:ln>
                <a:solidFill>
                  <a:srgbClr val="0046F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7" name="TextBox 6">
              <a:extLst>
                <a:ext uri="{FF2B5EF4-FFF2-40B4-BE49-F238E27FC236}">
                  <a16:creationId xmlns:a16="http://schemas.microsoft.com/office/drawing/2014/main" id="{66F3F5E2-F803-058D-3B0E-9FCB24FE5F8B}"/>
                </a:ext>
              </a:extLst>
            </p:cNvPr>
            <p:cNvSpPr txBox="1"/>
            <p:nvPr/>
          </p:nvSpPr>
          <p:spPr>
            <a:xfrm>
              <a:off x="6628502" y="5408396"/>
              <a:ext cx="417756" cy="83099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>
              <a:defPPr>
                <a:defRPr lang="en-US"/>
              </a:defPPr>
              <a:lvl1pPr>
                <a:defRPr sz="4800" b="1">
                  <a:solidFill>
                    <a:srgbClr val="0046FE"/>
                  </a:solidFill>
                </a:defRPr>
              </a:lvl1pPr>
            </a:lstStyle>
            <a:p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4800" b="0" i="0" u="none" strike="noStrike" kern="1200" cap="none" spc="0" normalizeH="0" baseline="0" noProof="0" dirty="0">
                  <a:ln>
                    <a:noFill/>
                  </a:ln>
                  <a:solidFill>
                    <a:srgbClr val="0046FE"/>
                  </a:solidFill>
                  <a:effectLst/>
                  <a:uLnTx/>
                  <a:uFillTx/>
                  <a:latin typeface="Calibri" panose="020F0502020204030204"/>
                  <a:ea typeface="+mn-ea"/>
                  <a:cs typeface="+mn-cs"/>
                </a:rPr>
                <a:t>”</a:t>
              </a:r>
              <a:endParaRPr kumimoji="0" lang="en-DK" sz="4800" b="0" i="0" u="none" strike="noStrike" kern="1200" cap="none" spc="0" normalizeH="0" baseline="0" noProof="0" dirty="0">
                <a:ln>
                  <a:noFill/>
                </a:ln>
                <a:solidFill>
                  <a:srgbClr val="0046F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pic>
        <p:nvPicPr>
          <p:cNvPr id="6" name="Picture 2" descr="Anna Hubert 🇪🇺 on X: &quot;❗️❗️Von der Leyen's guidelines « This will prepare  the way towards the 90% emission-reduction target for 2040 which we will  propose to enshrine in our European Climate">
            <a:extLst>
              <a:ext uri="{FF2B5EF4-FFF2-40B4-BE49-F238E27FC236}">
                <a16:creationId xmlns:a16="http://schemas.microsoft.com/office/drawing/2014/main" id="{2704E91E-BE60-633A-5315-674652CA5C51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7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10377" r="25042"/>
          <a:stretch/>
        </p:blipFill>
        <p:spPr bwMode="auto">
          <a:xfrm>
            <a:off x="150668" y="3875500"/>
            <a:ext cx="2624867" cy="2880282"/>
          </a:xfrm>
          <a:prstGeom prst="rect">
            <a:avLst/>
          </a:prstGeom>
          <a:ln>
            <a:solidFill>
              <a:sysClr val="window" lastClr="FFFFFF">
                <a:lumMod val="75000"/>
              </a:sysClr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160F8549-4D46-7190-B394-DA3D2D273F7C}"/>
              </a:ext>
            </a:extLst>
          </p:cNvPr>
          <p:cNvSpPr txBox="1"/>
          <p:nvPr/>
        </p:nvSpPr>
        <p:spPr>
          <a:xfrm>
            <a:off x="5395812" y="3152225"/>
            <a:ext cx="1932071" cy="1446550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Jessika </a:t>
            </a:r>
            <a:r>
              <a:rPr kumimoji="0" lang="en-US" sz="1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Roswall</a:t>
            </a:r>
            <a:endParaRPr kumimoji="0" lang="en-US" sz="1800" b="1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Commissioner for Environment, Water Resilience and a Competitive Circular Economy</a:t>
            </a:r>
            <a:endParaRPr kumimoji="0" lang="en-DK" sz="1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42EE38DC-837A-4D2E-0198-4ABBC323B18F}"/>
              </a:ext>
            </a:extLst>
          </p:cNvPr>
          <p:cNvSpPr txBox="1"/>
          <p:nvPr/>
        </p:nvSpPr>
        <p:spPr>
          <a:xfrm>
            <a:off x="10102548" y="1398594"/>
            <a:ext cx="1953411" cy="1015663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Wopke</a:t>
            </a:r>
            <a:r>
              <a:rPr kumimoji="0" lang="en-US" sz="1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Hoekstra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Commissioner for Climate, Net Zero and Clean Growth</a:t>
            </a:r>
            <a:endParaRPr kumimoji="0" lang="en-DK" sz="1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5F644EFD-3DD9-222B-52E7-F41180ED902F}"/>
              </a:ext>
            </a:extLst>
          </p:cNvPr>
          <p:cNvSpPr txBox="1"/>
          <p:nvPr/>
        </p:nvSpPr>
        <p:spPr>
          <a:xfrm>
            <a:off x="10102548" y="3528734"/>
            <a:ext cx="1953411" cy="800219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Dan </a:t>
            </a:r>
            <a:r>
              <a:rPr kumimoji="0" lang="en-US" sz="1800" b="1" i="0" u="none" strike="noStrike" kern="1200" cap="none" spc="0" normalizeH="0" baseline="0" noProof="0" dirty="0" err="1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Jørgensen</a:t>
            </a:r>
            <a:endParaRPr kumimoji="0" lang="en-US" sz="1800" b="1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Commissioner for Energy and Housing</a:t>
            </a:r>
            <a:endParaRPr kumimoji="0" lang="en-DK" sz="1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12" name="Picture 2">
            <a:extLst>
              <a:ext uri="{FF2B5EF4-FFF2-40B4-BE49-F238E27FC236}">
                <a16:creationId xmlns:a16="http://schemas.microsoft.com/office/drawing/2014/main" id="{18DFE4AD-DA32-FA8E-D8DE-5D0D5798315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3228864" y="716962"/>
            <a:ext cx="2871071" cy="1970059"/>
          </a:xfrm>
          <a:prstGeom prst="rect">
            <a:avLst/>
          </a:prstGeom>
          <a:solidFill>
            <a:schemeClr val="accent2"/>
          </a:solidFill>
          <a:ln w="28575">
            <a:noFill/>
          </a:ln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E3945742-C9DA-F2AA-69B5-BC345DC7A4E0}"/>
              </a:ext>
            </a:extLst>
          </p:cNvPr>
          <p:cNvSpPr txBox="1"/>
          <p:nvPr/>
        </p:nvSpPr>
        <p:spPr>
          <a:xfrm>
            <a:off x="5606165" y="1398594"/>
            <a:ext cx="1721718" cy="1231106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Teresa Ribera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4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Executive Vice-President for Clean, Just and Competitive Transition</a:t>
            </a:r>
            <a:endParaRPr kumimoji="0" lang="en-DK" sz="14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58958789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84F7C321-1B96-BEDD-A16B-5EFBD2D575E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4474" y="147095"/>
            <a:ext cx="4692679" cy="6563810"/>
          </a:xfrm>
          <a:prstGeom prst="rect">
            <a:avLst/>
          </a:prstGeom>
        </p:spPr>
      </p:pic>
      <p:grpSp>
        <p:nvGrpSpPr>
          <p:cNvPr id="2" name="Group 1">
            <a:extLst>
              <a:ext uri="{FF2B5EF4-FFF2-40B4-BE49-F238E27FC236}">
                <a16:creationId xmlns:a16="http://schemas.microsoft.com/office/drawing/2014/main" id="{BC5CCF3B-ADF1-2DBE-22F2-B8F00B1315F6}"/>
              </a:ext>
            </a:extLst>
          </p:cNvPr>
          <p:cNvGrpSpPr/>
          <p:nvPr/>
        </p:nvGrpSpPr>
        <p:grpSpPr>
          <a:xfrm>
            <a:off x="5274644" y="1082823"/>
            <a:ext cx="6480208" cy="4115447"/>
            <a:chOff x="5274644" y="1082823"/>
            <a:chExt cx="6480208" cy="4115447"/>
          </a:xfrm>
        </p:grpSpPr>
        <p:sp>
          <p:nvSpPr>
            <p:cNvPr id="6" name="TextBox 5">
              <a:extLst>
                <a:ext uri="{FF2B5EF4-FFF2-40B4-BE49-F238E27FC236}">
                  <a16:creationId xmlns:a16="http://schemas.microsoft.com/office/drawing/2014/main" id="{B91D64BF-B984-2D30-5821-A13550E88E30}"/>
                </a:ext>
              </a:extLst>
            </p:cNvPr>
            <p:cNvSpPr txBox="1"/>
            <p:nvPr/>
          </p:nvSpPr>
          <p:spPr>
            <a:xfrm>
              <a:off x="5274644" y="1453416"/>
              <a:ext cx="1520792" cy="36576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dirty="0">
                  <a:solidFill>
                    <a:srgbClr val="327FC2"/>
                  </a:solidFill>
                </a:rPr>
                <a:t>FAIRNESS</a:t>
              </a:r>
              <a:endParaRPr lang="en-DK" dirty="0">
                <a:solidFill>
                  <a:srgbClr val="327FC2"/>
                </a:solidFill>
              </a:endParaRPr>
            </a:p>
          </p:txBody>
        </p:sp>
        <p:cxnSp>
          <p:nvCxnSpPr>
            <p:cNvPr id="8" name="Straight Connector 7">
              <a:extLst>
                <a:ext uri="{FF2B5EF4-FFF2-40B4-BE49-F238E27FC236}">
                  <a16:creationId xmlns:a16="http://schemas.microsoft.com/office/drawing/2014/main" id="{9EE2A2AC-6414-35F3-EFC0-BF89F4922B56}"/>
                </a:ext>
              </a:extLst>
            </p:cNvPr>
            <p:cNvCxnSpPr>
              <a:cxnSpLocks/>
            </p:cNvCxnSpPr>
            <p:nvPr/>
          </p:nvCxnSpPr>
          <p:spPr>
            <a:xfrm>
              <a:off x="5370897" y="1751801"/>
              <a:ext cx="1482290" cy="0"/>
            </a:xfrm>
            <a:prstGeom prst="line">
              <a:avLst/>
            </a:prstGeom>
            <a:ln w="28575">
              <a:solidFill>
                <a:srgbClr val="327FC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0" name="TextBox 9">
              <a:extLst>
                <a:ext uri="{FF2B5EF4-FFF2-40B4-BE49-F238E27FC236}">
                  <a16:creationId xmlns:a16="http://schemas.microsoft.com/office/drawing/2014/main" id="{D131928E-2662-7C88-A2EA-3CCC6E1C4D7E}"/>
                </a:ext>
              </a:extLst>
            </p:cNvPr>
            <p:cNvSpPr txBox="1"/>
            <p:nvPr/>
          </p:nvSpPr>
          <p:spPr>
            <a:xfrm>
              <a:off x="9703066" y="1251286"/>
              <a:ext cx="2051786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dirty="0">
                  <a:solidFill>
                    <a:srgbClr val="279689"/>
                  </a:solidFill>
                </a:rPr>
                <a:t>COMPETITIVENESS</a:t>
              </a:r>
              <a:endParaRPr lang="en-DK" dirty="0">
                <a:solidFill>
                  <a:srgbClr val="279689"/>
                </a:solidFill>
              </a:endParaRPr>
            </a:p>
          </p:txBody>
        </p:sp>
        <p:cxnSp>
          <p:nvCxnSpPr>
            <p:cNvPr id="11" name="Straight Connector 10">
              <a:extLst>
                <a:ext uri="{FF2B5EF4-FFF2-40B4-BE49-F238E27FC236}">
                  <a16:creationId xmlns:a16="http://schemas.microsoft.com/office/drawing/2014/main" id="{3C448FFE-B4FD-B166-914E-32E5895DBEB2}"/>
                </a:ext>
              </a:extLst>
            </p:cNvPr>
            <p:cNvCxnSpPr>
              <a:cxnSpLocks/>
            </p:cNvCxnSpPr>
            <p:nvPr/>
          </p:nvCxnSpPr>
          <p:spPr>
            <a:xfrm>
              <a:off x="9153625" y="1570892"/>
              <a:ext cx="2348564" cy="0"/>
            </a:xfrm>
            <a:prstGeom prst="line">
              <a:avLst/>
            </a:prstGeom>
            <a:ln w="28575">
              <a:solidFill>
                <a:srgbClr val="279689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4" name="TextBox 13">
              <a:extLst>
                <a:ext uri="{FF2B5EF4-FFF2-40B4-BE49-F238E27FC236}">
                  <a16:creationId xmlns:a16="http://schemas.microsoft.com/office/drawing/2014/main" id="{D1F240D6-D8AC-70D8-EC33-750E38D91725}"/>
                </a:ext>
              </a:extLst>
            </p:cNvPr>
            <p:cNvSpPr txBox="1"/>
            <p:nvPr/>
          </p:nvSpPr>
          <p:spPr>
            <a:xfrm>
              <a:off x="9450403" y="4610760"/>
              <a:ext cx="2051786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dirty="0">
                  <a:solidFill>
                    <a:srgbClr val="F8AE1D"/>
                  </a:solidFill>
                </a:rPr>
                <a:t>SECURITY</a:t>
              </a:r>
              <a:endParaRPr lang="en-DK" dirty="0">
                <a:solidFill>
                  <a:srgbClr val="F8AE1D"/>
                </a:solidFill>
              </a:endParaRPr>
            </a:p>
          </p:txBody>
        </p:sp>
        <p:cxnSp>
          <p:nvCxnSpPr>
            <p:cNvPr id="15" name="Straight Connector 14">
              <a:extLst>
                <a:ext uri="{FF2B5EF4-FFF2-40B4-BE49-F238E27FC236}">
                  <a16:creationId xmlns:a16="http://schemas.microsoft.com/office/drawing/2014/main" id="{D9149331-DCD6-CF02-C3C0-9B774B712637}"/>
                </a:ext>
              </a:extLst>
            </p:cNvPr>
            <p:cNvCxnSpPr>
              <a:cxnSpLocks/>
            </p:cNvCxnSpPr>
            <p:nvPr/>
          </p:nvCxnSpPr>
          <p:spPr>
            <a:xfrm>
              <a:off x="8900962" y="4930366"/>
              <a:ext cx="1532823" cy="0"/>
            </a:xfrm>
            <a:prstGeom prst="line">
              <a:avLst/>
            </a:prstGeom>
            <a:ln w="28575">
              <a:solidFill>
                <a:srgbClr val="F8AE1D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pic>
          <p:nvPicPr>
            <p:cNvPr id="5" name="Picture 4">
              <a:extLst>
                <a:ext uri="{FF2B5EF4-FFF2-40B4-BE49-F238E27FC236}">
                  <a16:creationId xmlns:a16="http://schemas.microsoft.com/office/drawing/2014/main" id="{B0E7B2F6-38DD-0D3C-E500-73849A709333}"/>
                </a:ext>
              </a:extLst>
            </p:cNvPr>
            <p:cNvPicPr>
              <a:picLocks noChangeAspect="1"/>
            </p:cNvPicPr>
            <p:nvPr/>
          </p:nvPicPr>
          <p:blipFill>
            <a:blip r:embed="rId4"/>
            <a:srcRect l="4767" t="6568" r="4767" b="1112"/>
            <a:stretch/>
          </p:blipFill>
          <p:spPr>
            <a:xfrm>
              <a:off x="5999086" y="1082823"/>
              <a:ext cx="4095174" cy="4115447"/>
            </a:xfrm>
            <a:prstGeom prst="ellipse">
              <a:avLst/>
            </a:prstGeom>
          </p:spPr>
        </p:pic>
      </p:grpSp>
    </p:spTree>
    <p:extLst>
      <p:ext uri="{BB962C8B-B14F-4D97-AF65-F5344CB8AC3E}">
        <p14:creationId xmlns:p14="http://schemas.microsoft.com/office/powerpoint/2010/main" val="275782838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A wave crashing on a bench&#10;&#10;Description automatically generated">
            <a:extLst>
              <a:ext uri="{FF2B5EF4-FFF2-40B4-BE49-F238E27FC236}">
                <a16:creationId xmlns:a16="http://schemas.microsoft.com/office/drawing/2014/main" id="{FAA9584E-C255-BD24-CD36-132688B90AF6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9729" b="3604"/>
          <a:stretch/>
        </p:blipFill>
        <p:spPr>
          <a:xfrm>
            <a:off x="0" y="0"/>
            <a:ext cx="12194555" cy="6867878"/>
          </a:xfrm>
          <a:prstGeom prst="rect">
            <a:avLst/>
          </a:prstGeom>
        </p:spPr>
      </p:pic>
      <p:sp>
        <p:nvSpPr>
          <p:cNvPr id="5" name="Text Placeholder 4"/>
          <p:cNvSpPr>
            <a:spLocks noGrp="1"/>
          </p:cNvSpPr>
          <p:nvPr>
            <p:ph type="body" sz="quarter" idx="11"/>
          </p:nvPr>
        </p:nvSpPr>
        <p:spPr>
          <a:xfrm>
            <a:off x="123387" y="535528"/>
            <a:ext cx="10078448" cy="796222"/>
          </a:xfrm>
          <a:noFill/>
        </p:spPr>
        <p:txBody>
          <a:bodyPr/>
          <a:lstStyle/>
          <a:p>
            <a:pPr algn="l">
              <a:spcBef>
                <a:spcPts val="0"/>
              </a:spcBef>
            </a:pPr>
            <a:r>
              <a:rPr lang="fr-BE" sz="3600" dirty="0" err="1"/>
              <a:t>Thank</a:t>
            </a:r>
            <a:r>
              <a:rPr lang="fr-BE" sz="3600" dirty="0"/>
              <a:t> </a:t>
            </a:r>
            <a:r>
              <a:rPr lang="fr-BE" sz="3600" dirty="0" err="1"/>
              <a:t>you</a:t>
            </a:r>
            <a:endParaRPr lang="en-GB" sz="2600" dirty="0"/>
          </a:p>
        </p:txBody>
      </p:sp>
      <p:sp>
        <p:nvSpPr>
          <p:cNvPr id="10" name="Text Placeholder 4">
            <a:extLst>
              <a:ext uri="{FF2B5EF4-FFF2-40B4-BE49-F238E27FC236}">
                <a16:creationId xmlns:a16="http://schemas.microsoft.com/office/drawing/2014/main" id="{413841FE-0375-3F65-1804-D64E80960A83}"/>
              </a:ext>
            </a:extLst>
          </p:cNvPr>
          <p:cNvSpPr txBox="1">
            <a:spLocks/>
          </p:cNvSpPr>
          <p:nvPr/>
        </p:nvSpPr>
        <p:spPr>
          <a:xfrm>
            <a:off x="123387" y="1331750"/>
            <a:ext cx="5105564" cy="904823"/>
          </a:xfrm>
          <a:prstGeom prst="rect">
            <a:avLst/>
          </a:prstGeom>
          <a:noFill/>
        </p:spPr>
        <p:txBody>
          <a:bodyPr/>
          <a:lstStyle>
            <a:lvl1pPr marL="0" indent="0" algn="r" defTabSz="1125472" rtl="0" eaLnBrk="1" latinLnBrk="0" hangingPunct="1">
              <a:spcBef>
                <a:spcPct val="20000"/>
              </a:spcBef>
              <a:buFont typeface="Arial" pitchFamily="34" charset="0"/>
              <a:buNone/>
              <a:defRPr sz="4000" b="1" kern="1200">
                <a:solidFill>
                  <a:schemeClr val="bg1"/>
                </a:solidFill>
                <a:latin typeface="Calibri" panose="020F0502020204030204" pitchFamily="34" charset="0"/>
                <a:ea typeface="+mn-ea"/>
                <a:cs typeface="Calibri" panose="020F0502020204030204" pitchFamily="34" charset="0"/>
              </a:defRPr>
            </a:lvl1pPr>
            <a:lvl2pPr marL="914446" indent="-351710" algn="l" defTabSz="1125472" rtl="0" eaLnBrk="1" latinLnBrk="0" hangingPunct="1">
              <a:spcBef>
                <a:spcPct val="20000"/>
              </a:spcBef>
              <a:buFont typeface="Arial" pitchFamily="34" charset="0"/>
              <a:buChar char="–"/>
              <a:defRPr sz="3446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2pPr>
            <a:lvl3pPr marL="1406839" indent="-281368" algn="l" defTabSz="1125472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954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3pPr>
            <a:lvl4pPr marL="1969575" indent="-281368" algn="l" defTabSz="1125472" rtl="0" eaLnBrk="1" latinLnBrk="0" hangingPunct="1">
              <a:spcBef>
                <a:spcPct val="20000"/>
              </a:spcBef>
              <a:buFont typeface="Arial" pitchFamily="34" charset="0"/>
              <a:buChar char="–"/>
              <a:defRPr sz="2462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4pPr>
            <a:lvl5pPr marL="2532312" indent="-281368" algn="l" defTabSz="1125472" rtl="0" eaLnBrk="1" latinLnBrk="0" hangingPunct="1">
              <a:spcBef>
                <a:spcPct val="20000"/>
              </a:spcBef>
              <a:buFont typeface="Arial" pitchFamily="34" charset="0"/>
              <a:buChar char="»"/>
              <a:defRPr sz="2462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5pPr>
            <a:lvl6pPr marL="3095047" indent="-281368" algn="l" defTabSz="1125472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462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3657783" indent="-281368" algn="l" defTabSz="1125472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462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4220519" indent="-281368" algn="l" defTabSz="1125472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462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4783254" indent="-281368" algn="l" defTabSz="1125472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462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l" defTabSz="112547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itchFamily="34" charset="0"/>
              <a:buNone/>
              <a:tabLst/>
              <a:defRPr/>
            </a:pPr>
            <a:r>
              <a:rPr kumimoji="0" lang="en-GB" sz="1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ea typeface="Times New Roman" panose="02020603050405020304" pitchFamily="18" charset="0"/>
                <a:cs typeface="Calibri" panose="020F0502020204030204" pitchFamily="34" charset="0"/>
              </a:rPr>
              <a:t>Leena</a:t>
            </a:r>
            <a:r>
              <a:rPr kumimoji="0" lang="en-US" sz="16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kumimoji="0" lang="en-US" sz="1800" b="1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ea typeface="+mn-ea"/>
                <a:cs typeface="Calibri" panose="020F0502020204030204" pitchFamily="34" charset="0"/>
              </a:rPr>
              <a:t>Ylä-Mononen</a:t>
            </a:r>
            <a:r>
              <a:rPr kumimoji="0" lang="en-US" sz="16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ea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kumimoji="0" lang="en-GB" sz="1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ea typeface="Times New Roman" panose="02020603050405020304" pitchFamily="18" charset="0"/>
                <a:cs typeface="Calibri" panose="020F0502020204030204" pitchFamily="34" charset="0"/>
              </a:rPr>
              <a:t>│ EEA Executive Director</a:t>
            </a:r>
          </a:p>
          <a:p>
            <a:pPr marL="0" marR="0" lvl="0" indent="0" algn="l" defTabSz="112547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itchFamily="34" charset="0"/>
              <a:buNone/>
              <a:tabLst/>
              <a:defRPr/>
            </a:pPr>
            <a:r>
              <a:rPr kumimoji="0" lang="en-GB" sz="1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 pitchFamily="34" charset="0"/>
                <a:ea typeface="Times New Roman" panose="02020603050405020304" pitchFamily="18" charset="0"/>
                <a:cs typeface="Calibri" panose="020F0502020204030204" pitchFamily="34" charset="0"/>
              </a:rPr>
              <a:t>Launch of Ireland’s State of the Environment Report 16 October 2024 </a:t>
            </a:r>
            <a:endParaRPr kumimoji="0" lang="en-GB" sz="1800" b="1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</a:endParaRPr>
          </a:p>
          <a:p>
            <a:pPr marL="0" marR="0" lvl="0" indent="0" algn="l" defTabSz="1125472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itchFamily="34" charset="0"/>
              <a:buNone/>
              <a:tabLst/>
              <a:defRPr/>
            </a:pPr>
            <a:endParaRPr kumimoji="0" lang="en-GB" sz="1400" b="1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 pitchFamily="34" charset="0"/>
              <a:ea typeface="+mn-ea"/>
              <a:cs typeface="Calibri" panose="020F0502020204030204" pitchFamily="34" charset="0"/>
            </a:endParaRPr>
          </a:p>
        </p:txBody>
      </p:sp>
      <p:pic>
        <p:nvPicPr>
          <p:cNvPr id="3" name="Picture 2" descr="A white text on a black background&#10;&#10;Description automatically generated">
            <a:extLst>
              <a:ext uri="{FF2B5EF4-FFF2-40B4-BE49-F238E27FC236}">
                <a16:creationId xmlns:a16="http://schemas.microsoft.com/office/drawing/2014/main" id="{A18EC770-EBB1-B681-101F-9388173171C0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810070" y="5902424"/>
            <a:ext cx="2160494" cy="796221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158992FA-7748-9FFE-C722-C28A5C85F44F}"/>
              </a:ext>
            </a:extLst>
          </p:cNvPr>
          <p:cNvSpPr txBox="1"/>
          <p:nvPr/>
        </p:nvSpPr>
        <p:spPr>
          <a:xfrm>
            <a:off x="221436" y="6507804"/>
            <a:ext cx="2361126" cy="2308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DK" sz="9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©</a:t>
            </a:r>
            <a:r>
              <a:rPr lang="en-US" sz="9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Christopher Furlong via Getty Images</a:t>
            </a:r>
            <a:endParaRPr lang="en-DK" sz="900" dirty="0">
              <a:solidFill>
                <a:schemeClr val="bg1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98667822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theme/theme1.xml><?xml version="1.0" encoding="utf-8"?>
<a:theme xmlns:a="http://schemas.openxmlformats.org/drawingml/2006/main" name="16_Sections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penSans">
      <a:majorFont>
        <a:latin typeface="Open Sans Semibold"/>
        <a:ea typeface=""/>
        <a:cs typeface=""/>
      </a:majorFont>
      <a:minorFont>
        <a:latin typeface="Open Sans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Sections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penSans">
      <a:majorFont>
        <a:latin typeface="Open Sans Semibold"/>
        <a:ea typeface=""/>
        <a:cs typeface=""/>
      </a:majorFont>
      <a:minorFont>
        <a:latin typeface="Open Sans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Cover">
  <a:themeElements>
    <a:clrScheme name="Personnalisée 1">
      <a:dk1>
        <a:srgbClr val="113A6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penSans">
      <a:majorFont>
        <a:latin typeface="Open Sans Semibold"/>
        <a:ea typeface=""/>
        <a:cs typeface=""/>
      </a:majorFont>
      <a:minorFont>
        <a:latin typeface="Open Sans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Presentation3" id="{4079CCBE-F913-456B-B600-D01765A02EDE}" vid="{78C5B65F-EF43-474A-B6B9-819F290E7C96}"/>
    </a:ext>
  </a:extLst>
</a:theme>
</file>

<file path=ppt/theme/theme4.xml><?xml version="1.0" encoding="utf-8"?>
<a:theme xmlns:a="http://schemas.openxmlformats.org/drawingml/2006/main" name="2_EEA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EEA Presentation template" id="{C7B1D902-A8AB-472F-B9D2-27A01C0EE342}" vid="{F71C1B96-E9D7-4DC7-8A19-EC81BDCDB0D0}"/>
    </a:ext>
  </a:extLst>
</a:theme>
</file>

<file path=ppt/theme/theme5.xml><?xml version="1.0" encoding="utf-8"?>
<a:theme xmlns:a="http://schemas.openxmlformats.org/drawingml/2006/main" name="21_Sections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penSans">
      <a:majorFont>
        <a:latin typeface="Open Sans Semibold"/>
        <a:ea typeface=""/>
        <a:cs typeface=""/>
      </a:majorFont>
      <a:minorFont>
        <a:latin typeface="Open Sans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Presentation1" id="{4A16074B-72F5-49B0-88E3-7A0690448997}" vid="{2380E6F6-5FB8-4239-8EB5-87382BEB2000}"/>
    </a:ext>
  </a:extLst>
</a:theme>
</file>

<file path=ppt/theme/theme6.xml><?xml version="1.0" encoding="utf-8"?>
<a:theme xmlns:a="http://schemas.openxmlformats.org/drawingml/2006/main" name="22_Sections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penSans">
      <a:majorFont>
        <a:latin typeface="Open Sans Semibold"/>
        <a:ea typeface=""/>
        <a:cs typeface=""/>
      </a:majorFont>
      <a:minorFont>
        <a:latin typeface="Open Sans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Presentation3" id="{4079CCBE-F913-456B-B600-D01765A02EDE}" vid="{91E0B35C-CBAA-469A-AB72-74034B6C1F8E}"/>
    </a:ext>
  </a:extLst>
</a:theme>
</file>

<file path=ppt/theme/theme7.xml><?xml version="1.0" encoding="utf-8"?>
<a:theme xmlns:a="http://schemas.openxmlformats.org/drawingml/2006/main" name="24_Sections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penSans">
      <a:majorFont>
        <a:latin typeface="Open Sans Semibold"/>
        <a:ea typeface=""/>
        <a:cs typeface=""/>
      </a:majorFont>
      <a:minorFont>
        <a:latin typeface="Open Sans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Presentation3" id="{4079CCBE-F913-456B-B600-D01765A02EDE}" vid="{91E0B35C-CBAA-469A-AB72-74034B6C1F8E}"/>
    </a:ext>
  </a:extLst>
</a:theme>
</file>

<file path=ppt/theme/theme8.xml><?xml version="1.0" encoding="utf-8"?>
<a:theme xmlns:a="http://schemas.openxmlformats.org/drawingml/2006/main" name="1_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9.xml><?xml version="1.0" encoding="utf-8"?>
<a:theme xmlns:a="http://schemas.openxmlformats.org/drawingml/2006/main" name="1_EEA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EEA Presentation template.pptx" id="{D521B88E-B58B-4F39-8847-7353260950D0}" vid="{357EEEB6-B632-4163-B62E-7B55518D7C5A}"/>
    </a:ext>
  </a:extLst>
</a:theme>
</file>

<file path=ppt/theme/theme10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1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2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2C0A679006673F49A2D90F3C27389377" ma:contentTypeVersion="15" ma:contentTypeDescription="Create a new document." ma:contentTypeScope="" ma:versionID="2eadde888394750f6cec6a27c674e0c8">
  <xsd:schema xmlns:xsd="http://www.w3.org/2001/XMLSchema" xmlns:xs="http://www.w3.org/2001/XMLSchema" xmlns:p="http://schemas.microsoft.com/office/2006/metadata/properties" xmlns:ns2="ecab1ca4-5f57-43ce-affe-53337e58ff1e" xmlns:ns3="e581f1f4-2154-4050-a7a4-8bac27f5bd7d" targetNamespace="http://schemas.microsoft.com/office/2006/metadata/properties" ma:root="true" ma:fieldsID="c7d75bbb79561a22f2578dd6c7dd74b9" ns2:_="" ns3:_="">
    <xsd:import namespace="ecab1ca4-5f57-43ce-affe-53337e58ff1e"/>
    <xsd:import namespace="e581f1f4-2154-4050-a7a4-8bac27f5bd7d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DateTaken" minOccurs="0"/>
                <xsd:element ref="ns2:MediaServiceObjectDetectorVersions" minOccurs="0"/>
                <xsd:element ref="ns2:MediaServiceGenerationTime" minOccurs="0"/>
                <xsd:element ref="ns2:MediaServiceEventHashCode" minOccurs="0"/>
                <xsd:element ref="ns2:MediaLengthInSeconds" minOccurs="0"/>
                <xsd:element ref="ns2:lcf76f155ced4ddcb4097134ff3c332f" minOccurs="0"/>
                <xsd:element ref="ns3:TaxCatchAll" minOccurs="0"/>
                <xsd:element ref="ns2:MediaServiceOCR" minOccurs="0"/>
                <xsd:element ref="ns2:MediaServiceLocation" minOccurs="0"/>
                <xsd:element ref="ns2:MediaServiceSearchProperties" minOccurs="0"/>
                <xsd:element ref="ns3:SharedWithUsers" minOccurs="0"/>
                <xsd:element ref="ns3:SharedWithDetail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ecab1ca4-5f57-43ce-affe-53337e58ff1e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DateTaken" ma:index="10" nillable="true" ma:displayName="MediaServiceDateTaken" ma:hidden="true" ma:indexed="true" ma:internalName="MediaServiceDateTaken" ma:readOnly="true">
      <xsd:simpleType>
        <xsd:restriction base="dms:Text"/>
      </xsd:simpleType>
    </xsd:element>
    <xsd:element name="MediaServiceObjectDetectorVersions" ma:index="11" nillable="true" ma:displayName="MediaServiceObjectDetectorVersions" ma:hidden="true" ma:indexed="true" ma:internalName="MediaServiceObjectDetectorVersions" ma:readOnly="true">
      <xsd:simpleType>
        <xsd:restriction base="dms:Text"/>
      </xsd:simpleType>
    </xsd:element>
    <xsd:element name="MediaServiceGenerationTime" ma:index="12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3" nillable="true" ma:displayName="MediaServiceEventHashCode" ma:hidden="true" ma:internalName="MediaServiceEventHashCode" ma:readOnly="true">
      <xsd:simpleType>
        <xsd:restriction base="dms:Text"/>
      </xsd:simpleType>
    </xsd:element>
    <xsd:element name="MediaLengthInSeconds" ma:index="14" nillable="true" ma:displayName="MediaLengthInSeconds" ma:hidden="true" ma:internalName="MediaLengthInSeconds" ma:readOnly="true">
      <xsd:simpleType>
        <xsd:restriction base="dms:Unknown"/>
      </xsd:simpleType>
    </xsd:element>
    <xsd:element name="lcf76f155ced4ddcb4097134ff3c332f" ma:index="16" nillable="true" ma:taxonomy="true" ma:internalName="lcf76f155ced4ddcb4097134ff3c332f" ma:taxonomyFieldName="MediaServiceImageTags" ma:displayName="Image Tags" ma:readOnly="false" ma:fieldId="{5cf76f15-5ced-4ddc-b409-7134ff3c332f}" ma:taxonomyMulti="true" ma:sspId="8183a4eb-8b56-42a9-9edf-67dd87578a05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  <xsd:element name="MediaServiceOCR" ma:index="18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Location" ma:index="19" nillable="true" ma:displayName="Location" ma:description="" ma:indexed="true" ma:internalName="MediaServiceLocation" ma:readOnly="true">
      <xsd:simpleType>
        <xsd:restriction base="dms:Text"/>
      </xsd:simpleType>
    </xsd:element>
    <xsd:element name="MediaServiceSearchProperties" ma:index="20" nillable="true" ma:displayName="MediaServiceSearchProperties" ma:hidden="true" ma:internalName="MediaServiceSearchProperties" ma:readOnly="true">
      <xsd:simpleType>
        <xsd:restriction base="dms:Note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e581f1f4-2154-4050-a7a4-8bac27f5bd7d" elementFormDefault="qualified">
    <xsd:import namespace="http://schemas.microsoft.com/office/2006/documentManagement/types"/>
    <xsd:import namespace="http://schemas.microsoft.com/office/infopath/2007/PartnerControls"/>
    <xsd:element name="TaxCatchAll" ma:index="17" nillable="true" ma:displayName="Taxonomy Catch All Column" ma:hidden="true" ma:list="{475f2e0a-fe27-4398-8b54-573592ad57c8}" ma:internalName="TaxCatchAll" ma:showField="CatchAllData" ma:web="e581f1f4-2154-4050-a7a4-8bac27f5bd7d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  <xsd:element name="SharedWithUsers" ma:index="21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22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TaxCatchAll xmlns="e581f1f4-2154-4050-a7a4-8bac27f5bd7d" xsi:nil="true"/>
    <lcf76f155ced4ddcb4097134ff3c332f xmlns="ecab1ca4-5f57-43ce-affe-53337e58ff1e">
      <Terms xmlns="http://schemas.microsoft.com/office/infopath/2007/PartnerControls"/>
    </lcf76f155ced4ddcb4097134ff3c332f>
  </documentManagement>
</p:properties>
</file>

<file path=customXml/itemProps1.xml><?xml version="1.0" encoding="utf-8"?>
<ds:datastoreItem xmlns:ds="http://schemas.openxmlformats.org/officeDocument/2006/customXml" ds:itemID="{C13D2F8D-77A6-4778-AC4A-BFCE6C3AA4D5}">
  <ds:schemaRefs>
    <ds:schemaRef ds:uri="http://schemas.microsoft.com/sharepoint/v3/contenttype/forms"/>
  </ds:schemaRefs>
</ds:datastoreItem>
</file>

<file path=customXml/itemProps2.xml><?xml version="1.0" encoding="utf-8"?>
<ds:datastoreItem xmlns:ds="http://schemas.openxmlformats.org/officeDocument/2006/customXml" ds:itemID="{2F9ED52D-7719-491B-BBF0-EE47371D6AC8}"/>
</file>

<file path=customXml/itemProps3.xml><?xml version="1.0" encoding="utf-8"?>
<ds:datastoreItem xmlns:ds="http://schemas.openxmlformats.org/officeDocument/2006/customXml" ds:itemID="{2D038DDA-E375-4E09-A52F-DB3C93AC904D}">
  <ds:schemaRefs>
    <ds:schemaRef ds:uri="http://www.w3.org/XML/1998/namespace"/>
    <ds:schemaRef ds:uri="67eaae6b-4ede-4622-8ba9-b57102c8a90d"/>
    <ds:schemaRef ds:uri="http://schemas.microsoft.com/office/2006/documentManagement/types"/>
    <ds:schemaRef ds:uri="http://purl.org/dc/elements/1.1/"/>
    <ds:schemaRef ds:uri="34180c7a-c64f-4fad-a153-0ebcc6e6d5dc"/>
    <ds:schemaRef ds:uri="http://purl.org/dc/terms/"/>
    <ds:schemaRef ds:uri="http://schemas.microsoft.com/office/infopath/2007/PartnerControls"/>
    <ds:schemaRef ds:uri="http://schemas.openxmlformats.org/package/2006/metadata/core-properties"/>
    <ds:schemaRef ds:uri="http://schemas.microsoft.com/office/2006/metadata/properties"/>
    <ds:schemaRef ds:uri="http://purl.org/dc/dcmitype/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614</Words>
  <Application>Microsoft Office PowerPoint</Application>
  <PresentationFormat>Widescreen</PresentationFormat>
  <Paragraphs>150</Paragraphs>
  <Slides>18</Slides>
  <Notes>14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9</vt:i4>
      </vt:variant>
      <vt:variant>
        <vt:lpstr>Slide Titles</vt:lpstr>
      </vt:variant>
      <vt:variant>
        <vt:i4>18</vt:i4>
      </vt:variant>
    </vt:vector>
  </HeadingPairs>
  <TitlesOfParts>
    <vt:vector size="32" baseType="lpstr">
      <vt:lpstr>Arial</vt:lpstr>
      <vt:lpstr>Calibri</vt:lpstr>
      <vt:lpstr>Calibri Light</vt:lpstr>
      <vt:lpstr>Open Sans</vt:lpstr>
      <vt:lpstr>Times New Roman</vt:lpstr>
      <vt:lpstr>16_Sections</vt:lpstr>
      <vt:lpstr>Sections</vt:lpstr>
      <vt:lpstr>Cover</vt:lpstr>
      <vt:lpstr>2_EEA THEME</vt:lpstr>
      <vt:lpstr>21_Sections</vt:lpstr>
      <vt:lpstr>22_Sections</vt:lpstr>
      <vt:lpstr>24_Sections</vt:lpstr>
      <vt:lpstr>1_Office Theme</vt:lpstr>
      <vt:lpstr>1_EEA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Manager/>
  <Company/>
  <LinksUpToDate>false</LinksUpToDate>
  <SharedDoc>false</SharedDoc>
  <HyperlinkBase/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subject/>
  <dc:creator>Ove Caspersen</dc:creator>
  <cp:keywords/>
  <dc:description/>
  <cp:lastModifiedBy>Amalie Bundgaard</cp:lastModifiedBy>
  <cp:revision>24</cp:revision>
  <cp:lastPrinted>2024-10-11T15:18:06Z</cp:lastPrinted>
  <dcterms:created xsi:type="dcterms:W3CDTF">2014-11-24T09:14:05Z</dcterms:created>
  <dcterms:modified xsi:type="dcterms:W3CDTF">2024-10-11T15:19:40Z</dcterms:modified>
  <cp:category/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0x0101002C0A679006673F49A2D90F3C27389377</vt:lpwstr>
  </property>
</Properties>
</file>