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Masters/slideMaster1.xml" ContentType="application/vnd.openxmlformats-officedocument.presentationml.slideMaster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viewProps.xml" ContentType="application/vnd.openxmlformats-officedocument.presentationml.viewProps+xml"/>
  <Override PartName="/ppt/presProps.xml" ContentType="application/vnd.openxmlformats-officedocument.presentationml.presProps+xml"/>
  <Override PartName="/docProps/core.xml" ContentType="application/vnd.openxmlformats-package.core-properties+xml"/>
  <Override PartName="/docProps/app.xml" ContentType="application/vnd.openxmlformats-officedocument.extended-properties+xml"/>
  <Override PartName="/customXml/itemProps1.xml" ContentType="application/vnd.openxmlformats-officedocument.customXmlProperties+xml"/>
  <Override PartName="/customXml/itemProps2.xml" ContentType="application/vnd.openxmlformats-officedocument.customXml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8" r:id="rId2"/>
    <p:sldId id="257" r:id="rId3"/>
    <p:sldId id="263" r:id="rId4"/>
    <p:sldId id="259" r:id="rId5"/>
    <p:sldId id="260" r:id="rId6"/>
    <p:sldId id="261" r:id="rId7"/>
    <p:sldId id="262" r:id="rId8"/>
    <p:sldId id="264" r:id="rId9"/>
    <p:sldId id="266" r:id="rId10"/>
    <p:sldId id="271" r:id="rId11"/>
    <p:sldId id="265" r:id="rId12"/>
    <p:sldId id="272" r:id="rId13"/>
    <p:sldId id="267" r:id="rId14"/>
    <p:sldId id="268" r:id="rId15"/>
    <p:sldId id="269" r:id="rId16"/>
    <p:sldId id="273" r:id="rId17"/>
    <p:sldId id="270" r:id="rId18"/>
    <p:sldId id="274" r:id="rId19"/>
  </p:sldIdLst>
  <p:sldSz cx="12192000" cy="6858000"/>
  <p:notesSz cx="6797675" cy="9926638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16D9F66E-5EB9-4882-86FB-DCBF35E3C3E4}" styleName="Medium Style 4 - Accent 6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 w="12700" cmpd="sng">
              <a:solidFill>
                <a:schemeClr val="accent6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6"/>
              </a:solidFill>
            </a:ln>
          </a:top>
        </a:tcBdr>
        <a:fill>
          <a:solidFill>
            <a:schemeClr val="accent6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6">
              <a:tint val="20000"/>
            </a:schemeClr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79" autoAdjust="0"/>
    <p:restoredTop sz="94660"/>
  </p:normalViewPr>
  <p:slideViewPr>
    <p:cSldViewPr snapToGrid="0">
      <p:cViewPr>
        <p:scale>
          <a:sx n="70" d="100"/>
          <a:sy n="70" d="100"/>
        </p:scale>
        <p:origin x="114" y="31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customXml" Target="../customXml/item2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customXml" Target="../customXml/item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B6FE8FC-06CA-999C-B22C-B96BC284D84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DE8DBB0-F897-FCA0-708D-500736C597E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B7F113D-0C70-D51D-6AB1-66DF7616ABF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2114E9-A53E-4C49-857D-E3CAECA5CD1E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85D9D16-B95A-DD6A-0D79-7A2AE32AA8A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7996D53-1DE8-E5BA-9696-60084DA7F6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465B4D-5AC2-4A48-B852-3DE19C762C90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72766078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48FED9C-4763-454A-F242-2F1B97F374A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131741E-8F68-326D-23F0-DE6762B0386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63DA2CE-BA69-333D-A51B-170CAEE5B9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2114E9-A53E-4C49-857D-E3CAECA5CD1E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88B8620-EA95-7AA6-5DD6-5F4A9A951E9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83643E6-1EBC-A18C-AE2B-A0620B058BA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465B4D-5AC2-4A48-B852-3DE19C762C90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83879613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2C1A062-FD1A-E0EA-2E0C-F582DE543AF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446F8C3-CFD5-9592-324D-637FF92F394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7A1A736-AD73-CBD2-4F93-A40F3764042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2114E9-A53E-4C49-857D-E3CAECA5CD1E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50886F9-7216-BE06-D35F-26E720B287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CF0E1E6-D710-F4B0-AD2B-A01DA5B07A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465B4D-5AC2-4A48-B852-3DE19C762C90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62877172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62A23A-41AF-0C67-E8C6-B0A7995DB7E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F9A3861-D4CE-2D7D-6829-6917B24F07A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3685A99-5775-4F67-B961-15F98AC87E5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F562B03-FA96-B6FB-DDF8-EED6578594E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2114E9-A53E-4C49-857D-E3CAECA5CD1E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19BFA1A-E9B1-32CA-8E97-E935D6035E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CA52F2F-99ED-038B-BCA3-C6EFBE9C84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465B4D-5AC2-4A48-B852-3DE19C762C90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0091969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B7DEF01-B7FD-9750-BF97-77B599528A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C014BFA-60B7-3531-1226-C391E9CE354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D7E58A4-F3FB-CB80-8C87-D9F8D253389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D4BC160-0F48-3484-3599-019F6248278E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D7D2B4F-1F7C-2809-DCC3-DC8BFC5FABF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65CC36BF-5040-BA29-7BD1-5C08387BAE2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2114E9-A53E-4C49-857D-E3CAECA5CD1E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2023A55-9278-B903-677D-7EFAA84415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0CDA8D14-7B90-5DAF-E55E-281B4EB0D7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465B4D-5AC2-4A48-B852-3DE19C762C90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86790497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38B2038-D1D8-68DF-49E0-50D2BBC6093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3B2D3E13-F9B8-088E-8A5F-090C0314C91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2114E9-A53E-4C49-857D-E3CAECA5CD1E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F9100A0-A154-0783-AB78-39D8E160E77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BD04F48-0A88-C219-006D-8A9F2E1611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465B4D-5AC2-4A48-B852-3DE19C762C90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7235424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F780FE6E-D706-C588-BA1B-9F74D9DC6DB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2114E9-A53E-4C49-857D-E3CAECA5CD1E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4EDE38D-3E2D-AE8C-7EEE-12B2EBAF364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950C37A-3D9C-0024-6C5A-FB50D8E8D6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465B4D-5AC2-4A48-B852-3DE19C762C90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4002053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7CE6E66-B4E2-D4B2-3CEE-998E69F6B38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7AD29F8-9F71-6F1E-B7B0-36E6080C2C7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2F783A0-81C8-9E68-8445-22F5D849914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195280D-777C-D345-2D9B-D3F41CC6F0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2114E9-A53E-4C49-857D-E3CAECA5CD1E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9C3DCB0-9D1E-9E92-C93D-3A359F282F3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F936DEC-333B-C0F9-CA65-21896E816C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465B4D-5AC2-4A48-B852-3DE19C762C90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78812869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EF80F44-8BEC-29D5-4960-FBCC895C629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C47EFF98-663E-80F6-3272-D1A27B7A8089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048B36A-CBAC-4916-0AAA-D6990443001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A3C9382-5FD2-8C16-E563-043934E10C0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2114E9-A53E-4C49-857D-E3CAECA5CD1E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FE48334-A4DA-B093-B02D-6C57D7141BB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4425186-7DFE-56C4-4C74-469076A2027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465B4D-5AC2-4A48-B852-3DE19C762C90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48194495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BA4FDA6-5B4B-12D0-D147-91463CCF8E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0E436EAF-7848-2980-219B-9DB61303C5F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F7CD39C-1294-A7D8-187D-0156452BFEA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2114E9-A53E-4C49-857D-E3CAECA5CD1E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954BD26-9271-3A8D-0E9D-4989D8BE66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A0EAF8D-8E61-4F33-B249-B059EE5168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465B4D-5AC2-4A48-B852-3DE19C762C90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30912055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6B656C71-6A55-E12E-4106-EE81D5FE62C0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8C15A77-2C05-5717-00B0-D6BA4D7486F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B4CF15A-469E-CF8B-C673-25CA2359E88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2114E9-A53E-4C49-857D-E3CAECA5CD1E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CE1D249-3FB7-4FCC-2DAE-C42DFF535C0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BC3A0C7-3AA4-866D-1393-15C3A1F7FF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465B4D-5AC2-4A48-B852-3DE19C762C90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96434414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9A10A644-2CBC-EA3C-BAE5-A520D9603B5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A269D67-B465-884D-88F6-4768CBEDC03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F90667C-B5B2-4CD4-EC41-41F615DD1C9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32114E9-A53E-4C49-857D-E3CAECA5CD1E}" type="datetimeFigureOut">
              <a:rPr lang="en-IE" smtClean="0"/>
              <a:t>10/10/2024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193004D-47CA-E48D-7DF8-A7521A32434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6D57A0B-46FA-215D-C2CA-62F87B4A6E9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9465B4D-5AC2-4A48-B852-3DE19C762C90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83161776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sv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4.png"/><Relationship Id="rId4" Type="http://schemas.openxmlformats.org/officeDocument/2006/relationships/image" Target="../media/image3.sv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.png"/><Relationship Id="rId4" Type="http://schemas.openxmlformats.org/officeDocument/2006/relationships/image" Target="../media/image3.sv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.svg"/><Relationship Id="rId5" Type="http://schemas.openxmlformats.org/officeDocument/2006/relationships/image" Target="../media/image2.png"/><Relationship Id="rId4" Type="http://schemas.openxmlformats.org/officeDocument/2006/relationships/image" Target="../media/image7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9.png"/><Relationship Id="rId5" Type="http://schemas.openxmlformats.org/officeDocument/2006/relationships/image" Target="../media/image8.png"/><Relationship Id="rId4" Type="http://schemas.openxmlformats.org/officeDocument/2006/relationships/image" Target="../media/image3.sv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sv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0.png"/><Relationship Id="rId4" Type="http://schemas.openxmlformats.org/officeDocument/2006/relationships/image" Target="../media/image3.sv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2.png"/><Relationship Id="rId5" Type="http://schemas.openxmlformats.org/officeDocument/2006/relationships/image" Target="../media/image3.svg"/><Relationship Id="rId4" Type="http://schemas.openxmlformats.org/officeDocument/2006/relationships/image" Target="../media/image2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.svg"/><Relationship Id="rId5" Type="http://schemas.openxmlformats.org/officeDocument/2006/relationships/image" Target="../media/image2.png"/><Relationship Id="rId4" Type="http://schemas.openxmlformats.org/officeDocument/2006/relationships/image" Target="../media/image13.pn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png"/><Relationship Id="rId3" Type="http://schemas.openxmlformats.org/officeDocument/2006/relationships/image" Target="../media/image2.png"/><Relationship Id="rId7" Type="http://schemas.openxmlformats.org/officeDocument/2006/relationships/image" Target="../media/image16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png"/><Relationship Id="rId5" Type="http://schemas.openxmlformats.org/officeDocument/2006/relationships/image" Target="../media/image14.jpeg"/><Relationship Id="rId4" Type="http://schemas.openxmlformats.org/officeDocument/2006/relationships/image" Target="../media/image3.sv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svg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png"/><Relationship Id="rId3" Type="http://schemas.openxmlformats.org/officeDocument/2006/relationships/image" Target="../media/image2.png"/><Relationship Id="rId7" Type="http://schemas.openxmlformats.org/officeDocument/2006/relationships/image" Target="../media/image20.sv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3.sv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1.png"/><Relationship Id="rId4" Type="http://schemas.openxmlformats.org/officeDocument/2006/relationships/image" Target="../media/image3.sv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3.png"/><Relationship Id="rId5" Type="http://schemas.openxmlformats.org/officeDocument/2006/relationships/image" Target="../media/image22.png"/><Relationship Id="rId4" Type="http://schemas.openxmlformats.org/officeDocument/2006/relationships/image" Target="../media/image3.sv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4.png"/><Relationship Id="rId4" Type="http://schemas.openxmlformats.org/officeDocument/2006/relationships/image" Target="../media/image3.sv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6.png"/><Relationship Id="rId5" Type="http://schemas.openxmlformats.org/officeDocument/2006/relationships/image" Target="../media/image25.png"/><Relationship Id="rId4" Type="http://schemas.openxmlformats.org/officeDocument/2006/relationships/image" Target="../media/image3.sv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7.png"/><Relationship Id="rId4" Type="http://schemas.openxmlformats.org/officeDocument/2006/relationships/image" Target="../media/image3.sv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5A292AEA-2528-46C0-B426-95822B6141F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"/>
            <a:ext cx="1219169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D8B7B198-E4DF-43CD-AD8C-19988432374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5" y="0"/>
            <a:ext cx="12191695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800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BE67753-EA0E-4819-8D22-0B6600CF723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496934" y="3984"/>
            <a:ext cx="9376632" cy="6858000"/>
          </a:xfrm>
          <a:custGeom>
            <a:avLst/>
            <a:gdLst>
              <a:gd name="connsiteX0" fmla="*/ 1691615 w 9376632"/>
              <a:gd name="connsiteY0" fmla="*/ 0 h 6858000"/>
              <a:gd name="connsiteX1" fmla="*/ 7685017 w 9376632"/>
              <a:gd name="connsiteY1" fmla="*/ 0 h 6858000"/>
              <a:gd name="connsiteX2" fmla="*/ 7840634 w 9376632"/>
              <a:gd name="connsiteY2" fmla="*/ 134799 h 6858000"/>
              <a:gd name="connsiteX3" fmla="*/ 9376632 w 9376632"/>
              <a:gd name="connsiteY3" fmla="*/ 3605175 h 6858000"/>
              <a:gd name="connsiteX4" fmla="*/ 8158692 w 9376632"/>
              <a:gd name="connsiteY4" fmla="*/ 6757493 h 6858000"/>
              <a:gd name="connsiteX5" fmla="*/ 8062868 w 9376632"/>
              <a:gd name="connsiteY5" fmla="*/ 6858000 h 6858000"/>
              <a:gd name="connsiteX6" fmla="*/ 1313765 w 9376632"/>
              <a:gd name="connsiteY6" fmla="*/ 6858000 h 6858000"/>
              <a:gd name="connsiteX7" fmla="*/ 1217940 w 9376632"/>
              <a:gd name="connsiteY7" fmla="*/ 6757493 h 6858000"/>
              <a:gd name="connsiteX8" fmla="*/ 0 w 9376632"/>
              <a:gd name="connsiteY8" fmla="*/ 3605175 h 6858000"/>
              <a:gd name="connsiteX9" fmla="*/ 1535999 w 9376632"/>
              <a:gd name="connsiteY9" fmla="*/ 134799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9376632" h="6858000">
                <a:moveTo>
                  <a:pt x="1691615" y="0"/>
                </a:moveTo>
                <a:lnTo>
                  <a:pt x="7685017" y="0"/>
                </a:lnTo>
                <a:lnTo>
                  <a:pt x="7840634" y="134799"/>
                </a:lnTo>
                <a:cubicBezTo>
                  <a:pt x="8784230" y="992423"/>
                  <a:pt x="9376632" y="2229618"/>
                  <a:pt x="9376632" y="3605175"/>
                </a:cubicBezTo>
                <a:cubicBezTo>
                  <a:pt x="9376632" y="4818903"/>
                  <a:pt x="8915419" y="5924908"/>
                  <a:pt x="8158692" y="6757493"/>
                </a:cubicBezTo>
                <a:lnTo>
                  <a:pt x="8062868" y="6858000"/>
                </a:lnTo>
                <a:lnTo>
                  <a:pt x="1313765" y="6858000"/>
                </a:lnTo>
                <a:lnTo>
                  <a:pt x="1217940" y="6757493"/>
                </a:lnTo>
                <a:cubicBezTo>
                  <a:pt x="461213" y="5924908"/>
                  <a:pt x="0" y="4818903"/>
                  <a:pt x="0" y="3605175"/>
                </a:cubicBezTo>
                <a:cubicBezTo>
                  <a:pt x="0" y="2229618"/>
                  <a:pt x="592403" y="992423"/>
                  <a:pt x="1535999" y="134799"/>
                </a:cubicBezTo>
                <a:close/>
              </a:path>
            </a:pathLst>
          </a:custGeom>
          <a:gradFill flip="none" rotWithShape="1">
            <a:gsLst>
              <a:gs pos="16000">
                <a:schemeClr val="accent6">
                  <a:alpha val="20000"/>
                </a:schemeClr>
              </a:gs>
              <a:gs pos="85000">
                <a:schemeClr val="accent1">
                  <a:alpha val="40000"/>
                </a:schemeClr>
              </a:gs>
            </a:gsLst>
            <a:lin ang="120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6" name="Group 15">
            <a:extLst>
              <a:ext uri="{FF2B5EF4-FFF2-40B4-BE49-F238E27FC236}">
                <a16:creationId xmlns:a16="http://schemas.microsoft.com/office/drawing/2014/main" id="{D76D63AC-0421-45EC-B383-E79A61A78C6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1303402" y="3985"/>
            <a:ext cx="9772765" cy="6858000"/>
            <a:chOff x="1303402" y="36937"/>
            <a:chExt cx="9772765" cy="6858000"/>
          </a:xfrm>
          <a:solidFill>
            <a:schemeClr val="bg1">
              <a:alpha val="30000"/>
            </a:schemeClr>
          </a:solidFill>
        </p:grpSpPr>
        <p:sp>
          <p:nvSpPr>
            <p:cNvPr id="17" name="Freeform: Shape 16">
              <a:extLst>
                <a:ext uri="{FF2B5EF4-FFF2-40B4-BE49-F238E27FC236}">
                  <a16:creationId xmlns:a16="http://schemas.microsoft.com/office/drawing/2014/main" id="{B997A32E-7032-4107-9C8B-99DB59EDD52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560551" y="36937"/>
              <a:ext cx="9313016" cy="6858000"/>
            </a:xfrm>
            <a:custGeom>
              <a:avLst/>
              <a:gdLst>
                <a:gd name="connsiteX0" fmla="*/ 6993556 w 9313016"/>
                <a:gd name="connsiteY0" fmla="*/ 0 h 6858000"/>
                <a:gd name="connsiteX1" fmla="*/ 7358516 w 9313016"/>
                <a:gd name="connsiteY1" fmla="*/ 0 h 6858000"/>
                <a:gd name="connsiteX2" fmla="*/ 7475006 w 9313016"/>
                <a:gd name="connsiteY2" fmla="*/ 82722 h 6858000"/>
                <a:gd name="connsiteX3" fmla="*/ 7816357 w 9313016"/>
                <a:gd name="connsiteY3" fmla="*/ 358482 h 6858000"/>
                <a:gd name="connsiteX4" fmla="*/ 8421752 w 9313016"/>
                <a:gd name="connsiteY4" fmla="*/ 995405 h 6858000"/>
                <a:gd name="connsiteX5" fmla="*/ 8897059 w 9313016"/>
                <a:gd name="connsiteY5" fmla="*/ 1737211 h 6858000"/>
                <a:gd name="connsiteX6" fmla="*/ 9206633 w 9313016"/>
                <a:gd name="connsiteY6" fmla="*/ 2564460 h 6858000"/>
                <a:gd name="connsiteX7" fmla="*/ 9286787 w 9313016"/>
                <a:gd name="connsiteY7" fmla="*/ 3000164 h 6858000"/>
                <a:gd name="connsiteX8" fmla="*/ 9312914 w 9313016"/>
                <a:gd name="connsiteY8" fmla="*/ 3442493 h 6858000"/>
                <a:gd name="connsiteX9" fmla="*/ 9190562 w 9313016"/>
                <a:gd name="connsiteY9" fmla="*/ 4316686 h 6858000"/>
                <a:gd name="connsiteX10" fmla="*/ 9043416 w 9313016"/>
                <a:gd name="connsiteY10" fmla="*/ 4734917 h 6858000"/>
                <a:gd name="connsiteX11" fmla="*/ 8809657 w 9313016"/>
                <a:gd name="connsiteY11" fmla="*/ 5128718 h 6858000"/>
                <a:gd name="connsiteX12" fmla="*/ 8645997 w 9313016"/>
                <a:gd name="connsiteY12" fmla="*/ 5297441 h 6858000"/>
                <a:gd name="connsiteX13" fmla="*/ 8457787 w 9313016"/>
                <a:gd name="connsiteY13" fmla="*/ 5433763 h 6858000"/>
                <a:gd name="connsiteX14" fmla="*/ 8260803 w 9313016"/>
                <a:gd name="connsiteY14" fmla="*/ 5541237 h 6858000"/>
                <a:gd name="connsiteX15" fmla="*/ 8066136 w 9313016"/>
                <a:gd name="connsiteY15" fmla="*/ 5635704 h 6858000"/>
                <a:gd name="connsiteX16" fmla="*/ 7698638 w 9313016"/>
                <a:gd name="connsiteY16" fmla="*/ 5837163 h 6858000"/>
                <a:gd name="connsiteX17" fmla="*/ 7370135 w 9313016"/>
                <a:gd name="connsiteY17" fmla="*/ 6090081 h 6858000"/>
                <a:gd name="connsiteX18" fmla="*/ 7218897 w 9313016"/>
                <a:gd name="connsiteY18" fmla="*/ 6235860 h 6858000"/>
                <a:gd name="connsiteX19" fmla="*/ 7070665 w 9313016"/>
                <a:gd name="connsiteY19" fmla="*/ 6387205 h 6858000"/>
                <a:gd name="connsiteX20" fmla="*/ 6779035 w 9313016"/>
                <a:gd name="connsiteY20" fmla="*/ 6697100 h 6858000"/>
                <a:gd name="connsiteX21" fmla="*/ 6631837 w 9313016"/>
                <a:gd name="connsiteY21" fmla="*/ 6852239 h 6858000"/>
                <a:gd name="connsiteX22" fmla="*/ 6626221 w 9313016"/>
                <a:gd name="connsiteY22" fmla="*/ 6858000 h 6858000"/>
                <a:gd name="connsiteX23" fmla="*/ 6424725 w 9313016"/>
                <a:gd name="connsiteY23" fmla="*/ 6858000 h 6858000"/>
                <a:gd name="connsiteX24" fmla="*/ 6527382 w 9313016"/>
                <a:gd name="connsiteY24" fmla="*/ 6756333 h 6858000"/>
                <a:gd name="connsiteX25" fmla="*/ 6674233 w 9313016"/>
                <a:gd name="connsiteY25" fmla="*/ 6603450 h 6858000"/>
                <a:gd name="connsiteX26" fmla="*/ 6965813 w 9313016"/>
                <a:gd name="connsiteY26" fmla="*/ 6292932 h 6858000"/>
                <a:gd name="connsiteX27" fmla="*/ 7112961 w 9313016"/>
                <a:gd name="connsiteY27" fmla="*/ 6137505 h 6858000"/>
                <a:gd name="connsiteX28" fmla="*/ 7264790 w 9313016"/>
                <a:gd name="connsiteY28" fmla="*/ 5983710 h 6858000"/>
                <a:gd name="connsiteX29" fmla="*/ 7974595 w 9313016"/>
                <a:gd name="connsiteY29" fmla="*/ 5470773 h 6858000"/>
                <a:gd name="connsiteX30" fmla="*/ 8331591 w 9313016"/>
                <a:gd name="connsiteY30" fmla="*/ 5254048 h 6858000"/>
                <a:gd name="connsiteX31" fmla="*/ 8599807 w 9313016"/>
                <a:gd name="connsiteY31" fmla="*/ 4980010 h 6858000"/>
                <a:gd name="connsiteX32" fmla="*/ 8766474 w 9313016"/>
                <a:gd name="connsiteY32" fmla="*/ 4631524 h 6858000"/>
                <a:gd name="connsiteX33" fmla="*/ 8865755 w 9313016"/>
                <a:gd name="connsiteY33" fmla="*/ 4244445 h 6858000"/>
                <a:gd name="connsiteX34" fmla="*/ 8882911 w 9313016"/>
                <a:gd name="connsiteY34" fmla="*/ 4145659 h 6858000"/>
                <a:gd name="connsiteX35" fmla="*/ 8897403 w 9313016"/>
                <a:gd name="connsiteY35" fmla="*/ 4046633 h 6858000"/>
                <a:gd name="connsiteX36" fmla="*/ 8908298 w 9313016"/>
                <a:gd name="connsiteY36" fmla="*/ 3947271 h 6858000"/>
                <a:gd name="connsiteX37" fmla="*/ 8916184 w 9313016"/>
                <a:gd name="connsiteY37" fmla="*/ 3847765 h 6858000"/>
                <a:gd name="connsiteX38" fmla="*/ 8920670 w 9313016"/>
                <a:gd name="connsiteY38" fmla="*/ 3449597 h 6858000"/>
                <a:gd name="connsiteX39" fmla="*/ 8914607 w 9313016"/>
                <a:gd name="connsiteY39" fmla="*/ 3350283 h 6858000"/>
                <a:gd name="connsiteX40" fmla="*/ 8905340 w 9313016"/>
                <a:gd name="connsiteY40" fmla="*/ 3251209 h 6858000"/>
                <a:gd name="connsiteX41" fmla="*/ 8893854 w 9313016"/>
                <a:gd name="connsiteY41" fmla="*/ 3152376 h 6858000"/>
                <a:gd name="connsiteX42" fmla="*/ 8879706 w 9313016"/>
                <a:gd name="connsiteY42" fmla="*/ 3053878 h 6858000"/>
                <a:gd name="connsiteX43" fmla="*/ 8797531 w 9313016"/>
                <a:gd name="connsiteY43" fmla="*/ 2663966 h 6858000"/>
                <a:gd name="connsiteX44" fmla="*/ 8520442 w 9313016"/>
                <a:gd name="connsiteY44" fmla="*/ 1911983 h 6858000"/>
                <a:gd name="connsiteX45" fmla="*/ 8332626 w 9313016"/>
                <a:gd name="connsiteY45" fmla="*/ 1553608 h 6858000"/>
                <a:gd name="connsiteX46" fmla="*/ 8116317 w 9313016"/>
                <a:gd name="connsiteY46" fmla="*/ 1208529 h 6858000"/>
                <a:gd name="connsiteX47" fmla="*/ 7873293 w 9313016"/>
                <a:gd name="connsiteY47" fmla="*/ 878284 h 6858000"/>
                <a:gd name="connsiteX48" fmla="*/ 7604337 w 9313016"/>
                <a:gd name="connsiteY48" fmla="*/ 565125 h 6858000"/>
                <a:gd name="connsiteX49" fmla="*/ 7311128 w 9313016"/>
                <a:gd name="connsiteY49" fmla="*/ 270591 h 6858000"/>
                <a:gd name="connsiteX50" fmla="*/ 1752019 w 9313016"/>
                <a:gd name="connsiteY50" fmla="*/ 0 h 6858000"/>
                <a:gd name="connsiteX51" fmla="*/ 2155804 w 9313016"/>
                <a:gd name="connsiteY51" fmla="*/ 0 h 6858000"/>
                <a:gd name="connsiteX52" fmla="*/ 2103975 w 9313016"/>
                <a:gd name="connsiteY52" fmla="*/ 40789 h 6858000"/>
                <a:gd name="connsiteX53" fmla="*/ 1656310 w 9313016"/>
                <a:gd name="connsiteY53" fmla="*/ 470035 h 6858000"/>
                <a:gd name="connsiteX54" fmla="*/ 806013 w 9313016"/>
                <a:gd name="connsiteY54" fmla="*/ 1841133 h 6858000"/>
                <a:gd name="connsiteX55" fmla="*/ 580685 w 9313016"/>
                <a:gd name="connsiteY55" fmla="*/ 2606364 h 6858000"/>
                <a:gd name="connsiteX56" fmla="*/ 503489 w 9313016"/>
                <a:gd name="connsiteY56" fmla="*/ 3397276 h 6858000"/>
                <a:gd name="connsiteX57" fmla="*/ 570135 w 9313016"/>
                <a:gd name="connsiteY57" fmla="*/ 4188235 h 6858000"/>
                <a:gd name="connsiteX58" fmla="*/ 783387 w 9313016"/>
                <a:gd name="connsiteY58" fmla="*/ 4953850 h 6858000"/>
                <a:gd name="connsiteX59" fmla="*/ 1628014 w 9313016"/>
                <a:gd name="connsiteY59" fmla="*/ 6308245 h 6858000"/>
                <a:gd name="connsiteX60" fmla="*/ 2235998 w 9313016"/>
                <a:gd name="connsiteY60" fmla="*/ 6844829 h 6858000"/>
                <a:gd name="connsiteX61" fmla="*/ 2255028 w 9313016"/>
                <a:gd name="connsiteY61" fmla="*/ 6858000 h 6858000"/>
                <a:gd name="connsiteX62" fmla="*/ 1578787 w 9313016"/>
                <a:gd name="connsiteY62" fmla="*/ 6858000 h 6858000"/>
                <a:gd name="connsiteX63" fmla="*/ 1465153 w 9313016"/>
                <a:gd name="connsiteY63" fmla="*/ 6759050 h 6858000"/>
                <a:gd name="connsiteX64" fmla="*/ 1303650 w 9313016"/>
                <a:gd name="connsiteY64" fmla="*/ 6604267 h 6858000"/>
                <a:gd name="connsiteX65" fmla="*/ 323708 w 9313016"/>
                <a:gd name="connsiteY65" fmla="*/ 5126365 h 6858000"/>
                <a:gd name="connsiteX66" fmla="*/ 872 w 9313016"/>
                <a:gd name="connsiteY66" fmla="*/ 3391228 h 6858000"/>
                <a:gd name="connsiteX67" fmla="*/ 105428 w 9313016"/>
                <a:gd name="connsiteY67" fmla="*/ 2511899 h 6858000"/>
                <a:gd name="connsiteX68" fmla="*/ 384933 w 9313016"/>
                <a:gd name="connsiteY68" fmla="*/ 1670971 h 6858000"/>
                <a:gd name="connsiteX69" fmla="*/ 1433593 w 9313016"/>
                <a:gd name="connsiteY69" fmla="*/ 256095 h 6858000"/>
                <a:gd name="connsiteX70" fmla="*/ 1602664 w 9313016"/>
                <a:gd name="connsiteY70" fmla="*/ 113704 h 6858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</a:cxnLst>
              <a:rect l="l" t="t" r="r" b="b"/>
              <a:pathLst>
                <a:path w="9313016" h="6858000">
                  <a:moveTo>
                    <a:pt x="6993556" y="0"/>
                  </a:moveTo>
                  <a:lnTo>
                    <a:pt x="7358516" y="0"/>
                  </a:lnTo>
                  <a:lnTo>
                    <a:pt x="7475006" y="82722"/>
                  </a:lnTo>
                  <a:cubicBezTo>
                    <a:pt x="7592423" y="169778"/>
                    <a:pt x="7706366" y="261748"/>
                    <a:pt x="7816357" y="358482"/>
                  </a:cubicBezTo>
                  <a:cubicBezTo>
                    <a:pt x="8036559" y="551589"/>
                    <a:pt x="8239655" y="764905"/>
                    <a:pt x="8421752" y="995405"/>
                  </a:cubicBezTo>
                  <a:cubicBezTo>
                    <a:pt x="8604736" y="1225282"/>
                    <a:pt x="8763567" y="1474646"/>
                    <a:pt x="8897059" y="1737211"/>
                  </a:cubicBezTo>
                  <a:cubicBezTo>
                    <a:pt x="9029909" y="2000162"/>
                    <a:pt x="9134317" y="2277990"/>
                    <a:pt x="9206633" y="2564460"/>
                  </a:cubicBezTo>
                  <a:cubicBezTo>
                    <a:pt x="9242322" y="2707791"/>
                    <a:pt x="9269041" y="2853474"/>
                    <a:pt x="9286787" y="3000164"/>
                  </a:cubicBezTo>
                  <a:cubicBezTo>
                    <a:pt x="9304977" y="3146856"/>
                    <a:pt x="9314097" y="3294698"/>
                    <a:pt x="9312914" y="3442493"/>
                  </a:cubicBezTo>
                  <a:cubicBezTo>
                    <a:pt x="9309906" y="3737987"/>
                    <a:pt x="9270717" y="4033288"/>
                    <a:pt x="9190562" y="4316686"/>
                  </a:cubicBezTo>
                  <a:cubicBezTo>
                    <a:pt x="9150486" y="4458240"/>
                    <a:pt x="9103951" y="4597587"/>
                    <a:pt x="9043416" y="4734917"/>
                  </a:cubicBezTo>
                  <a:cubicBezTo>
                    <a:pt x="8982980" y="4871817"/>
                    <a:pt x="8908740" y="5007131"/>
                    <a:pt x="8809657" y="5128718"/>
                  </a:cubicBezTo>
                  <a:cubicBezTo>
                    <a:pt x="8760312" y="5189247"/>
                    <a:pt x="8706137" y="5246945"/>
                    <a:pt x="8645997" y="5297441"/>
                  </a:cubicBezTo>
                  <a:cubicBezTo>
                    <a:pt x="8586252" y="5348274"/>
                    <a:pt x="8522809" y="5393730"/>
                    <a:pt x="8457787" y="5433763"/>
                  </a:cubicBezTo>
                  <a:cubicBezTo>
                    <a:pt x="8392816" y="5474132"/>
                    <a:pt x="8326219" y="5508213"/>
                    <a:pt x="8260803" y="5541237"/>
                  </a:cubicBezTo>
                  <a:cubicBezTo>
                    <a:pt x="8195289" y="5574071"/>
                    <a:pt x="8130023" y="5604838"/>
                    <a:pt x="8066136" y="5635704"/>
                  </a:cubicBezTo>
                  <a:cubicBezTo>
                    <a:pt x="7938313" y="5697433"/>
                    <a:pt x="7815222" y="5762186"/>
                    <a:pt x="7698638" y="5837163"/>
                  </a:cubicBezTo>
                  <a:cubicBezTo>
                    <a:pt x="7582449" y="5912381"/>
                    <a:pt x="7471881" y="5996094"/>
                    <a:pt x="7370135" y="6090081"/>
                  </a:cubicBezTo>
                  <a:cubicBezTo>
                    <a:pt x="7319460" y="6136593"/>
                    <a:pt x="7268881" y="6186082"/>
                    <a:pt x="7218897" y="6235860"/>
                  </a:cubicBezTo>
                  <a:cubicBezTo>
                    <a:pt x="7168763" y="6285493"/>
                    <a:pt x="7119665" y="6336229"/>
                    <a:pt x="7070665" y="6387205"/>
                  </a:cubicBezTo>
                  <a:cubicBezTo>
                    <a:pt x="6972715" y="6489208"/>
                    <a:pt x="6876195" y="6593131"/>
                    <a:pt x="6779035" y="6697100"/>
                  </a:cubicBezTo>
                  <a:cubicBezTo>
                    <a:pt x="6730379" y="6748989"/>
                    <a:pt x="6681528" y="6800878"/>
                    <a:pt x="6631837" y="6852239"/>
                  </a:cubicBezTo>
                  <a:lnTo>
                    <a:pt x="6626221" y="6858000"/>
                  </a:lnTo>
                  <a:lnTo>
                    <a:pt x="6424725" y="6858000"/>
                  </a:lnTo>
                  <a:lnTo>
                    <a:pt x="6527382" y="6756333"/>
                  </a:lnTo>
                  <a:cubicBezTo>
                    <a:pt x="6576726" y="6705932"/>
                    <a:pt x="6625480" y="6654811"/>
                    <a:pt x="6674233" y="6603450"/>
                  </a:cubicBezTo>
                  <a:cubicBezTo>
                    <a:pt x="6771788" y="6500920"/>
                    <a:pt x="6868309" y="6396757"/>
                    <a:pt x="6965813" y="6292932"/>
                  </a:cubicBezTo>
                  <a:lnTo>
                    <a:pt x="7112961" y="6137505"/>
                  </a:lnTo>
                  <a:cubicBezTo>
                    <a:pt x="7162354" y="6085808"/>
                    <a:pt x="7211945" y="6034640"/>
                    <a:pt x="7264790" y="5983710"/>
                  </a:cubicBezTo>
                  <a:cubicBezTo>
                    <a:pt x="7472373" y="5779130"/>
                    <a:pt x="7721610" y="5610648"/>
                    <a:pt x="7974595" y="5470773"/>
                  </a:cubicBezTo>
                  <a:cubicBezTo>
                    <a:pt x="8099903" y="5399395"/>
                    <a:pt x="8224127" y="5332529"/>
                    <a:pt x="8331591" y="5254048"/>
                  </a:cubicBezTo>
                  <a:cubicBezTo>
                    <a:pt x="8439351" y="5176047"/>
                    <a:pt x="8529660" y="5085949"/>
                    <a:pt x="8599807" y="4980010"/>
                  </a:cubicBezTo>
                  <a:cubicBezTo>
                    <a:pt x="8671187" y="4875128"/>
                    <a:pt x="8723982" y="4756086"/>
                    <a:pt x="8766474" y="4631524"/>
                  </a:cubicBezTo>
                  <a:cubicBezTo>
                    <a:pt x="8808968" y="4507010"/>
                    <a:pt x="8840615" y="4375872"/>
                    <a:pt x="8865755" y="4244445"/>
                  </a:cubicBezTo>
                  <a:cubicBezTo>
                    <a:pt x="8871375" y="4211468"/>
                    <a:pt x="8878129" y="4178731"/>
                    <a:pt x="8882911" y="4145659"/>
                  </a:cubicBezTo>
                  <a:lnTo>
                    <a:pt x="8897403" y="4046633"/>
                  </a:lnTo>
                  <a:lnTo>
                    <a:pt x="8908298" y="3947271"/>
                  </a:lnTo>
                  <a:cubicBezTo>
                    <a:pt x="8912389" y="3914247"/>
                    <a:pt x="8913425" y="3880886"/>
                    <a:pt x="8916184" y="3847765"/>
                  </a:cubicBezTo>
                  <a:cubicBezTo>
                    <a:pt x="8925797" y="3715091"/>
                    <a:pt x="8925945" y="3582127"/>
                    <a:pt x="8920670" y="3449597"/>
                  </a:cubicBezTo>
                  <a:lnTo>
                    <a:pt x="8914607" y="3350283"/>
                  </a:lnTo>
                  <a:cubicBezTo>
                    <a:pt x="8911995" y="3317211"/>
                    <a:pt x="8908348" y="3284233"/>
                    <a:pt x="8905340" y="3251209"/>
                  </a:cubicBezTo>
                  <a:cubicBezTo>
                    <a:pt x="8902628" y="3218185"/>
                    <a:pt x="8897551" y="3185305"/>
                    <a:pt x="8893854" y="3152376"/>
                  </a:cubicBezTo>
                  <a:cubicBezTo>
                    <a:pt x="8890305" y="3119399"/>
                    <a:pt x="8884932" y="3086662"/>
                    <a:pt x="8879706" y="3053878"/>
                  </a:cubicBezTo>
                  <a:cubicBezTo>
                    <a:pt x="8858707" y="2922835"/>
                    <a:pt x="8831249" y="2792705"/>
                    <a:pt x="8797531" y="2663966"/>
                  </a:cubicBezTo>
                  <a:cubicBezTo>
                    <a:pt x="8728616" y="2406777"/>
                    <a:pt x="8635497" y="2155109"/>
                    <a:pt x="8520442" y="1911983"/>
                  </a:cubicBezTo>
                  <a:cubicBezTo>
                    <a:pt x="8462667" y="1790541"/>
                    <a:pt x="8400112" y="1670923"/>
                    <a:pt x="8332626" y="1553608"/>
                  </a:cubicBezTo>
                  <a:cubicBezTo>
                    <a:pt x="8265683" y="1436006"/>
                    <a:pt x="8192973" y="1321188"/>
                    <a:pt x="8116317" y="1208529"/>
                  </a:cubicBezTo>
                  <a:cubicBezTo>
                    <a:pt x="8039811" y="1095776"/>
                    <a:pt x="7958079" y="986094"/>
                    <a:pt x="7873293" y="878284"/>
                  </a:cubicBezTo>
                  <a:cubicBezTo>
                    <a:pt x="7787814" y="771002"/>
                    <a:pt x="7697999" y="666551"/>
                    <a:pt x="7604337" y="565125"/>
                  </a:cubicBezTo>
                  <a:cubicBezTo>
                    <a:pt x="7510479" y="463891"/>
                    <a:pt x="7413367" y="364818"/>
                    <a:pt x="7311128" y="270591"/>
                  </a:cubicBezTo>
                  <a:close/>
                  <a:moveTo>
                    <a:pt x="1752019" y="0"/>
                  </a:moveTo>
                  <a:lnTo>
                    <a:pt x="2155804" y="0"/>
                  </a:lnTo>
                  <a:lnTo>
                    <a:pt x="2103975" y="40789"/>
                  </a:lnTo>
                  <a:cubicBezTo>
                    <a:pt x="1943592" y="173585"/>
                    <a:pt x="1793955" y="317500"/>
                    <a:pt x="1656310" y="470035"/>
                  </a:cubicBezTo>
                  <a:cubicBezTo>
                    <a:pt x="1288172" y="876939"/>
                    <a:pt x="1002998" y="1344708"/>
                    <a:pt x="806013" y="1841133"/>
                  </a:cubicBezTo>
                  <a:cubicBezTo>
                    <a:pt x="707818" y="2089538"/>
                    <a:pt x="630868" y="2345480"/>
                    <a:pt x="580685" y="2606364"/>
                  </a:cubicBezTo>
                  <a:cubicBezTo>
                    <a:pt x="530749" y="2867250"/>
                    <a:pt x="504868" y="3132119"/>
                    <a:pt x="503489" y="3397276"/>
                  </a:cubicBezTo>
                  <a:cubicBezTo>
                    <a:pt x="501467" y="3662434"/>
                    <a:pt x="524093" y="3927351"/>
                    <a:pt x="570135" y="4188235"/>
                  </a:cubicBezTo>
                  <a:cubicBezTo>
                    <a:pt x="615734" y="4449264"/>
                    <a:pt x="688642" y="4705493"/>
                    <a:pt x="783387" y="4953850"/>
                  </a:cubicBezTo>
                  <a:cubicBezTo>
                    <a:pt x="974357" y="5449796"/>
                    <a:pt x="1259630" y="5913773"/>
                    <a:pt x="1628014" y="6308245"/>
                  </a:cubicBezTo>
                  <a:cubicBezTo>
                    <a:pt x="1812182" y="6505481"/>
                    <a:pt x="2016215" y="6685052"/>
                    <a:pt x="2235998" y="6844829"/>
                  </a:cubicBezTo>
                  <a:lnTo>
                    <a:pt x="2255028" y="6858000"/>
                  </a:lnTo>
                  <a:lnTo>
                    <a:pt x="1578787" y="6858000"/>
                  </a:lnTo>
                  <a:lnTo>
                    <a:pt x="1465153" y="6759050"/>
                  </a:lnTo>
                  <a:cubicBezTo>
                    <a:pt x="1410086" y="6708726"/>
                    <a:pt x="1356236" y="6657104"/>
                    <a:pt x="1303650" y="6604267"/>
                  </a:cubicBezTo>
                  <a:cubicBezTo>
                    <a:pt x="883506" y="6181043"/>
                    <a:pt x="548150" y="5676072"/>
                    <a:pt x="323708" y="5126365"/>
                  </a:cubicBezTo>
                  <a:cubicBezTo>
                    <a:pt x="97737" y="4577139"/>
                    <a:pt x="-10958" y="3981927"/>
                    <a:pt x="872" y="3391228"/>
                  </a:cubicBezTo>
                  <a:cubicBezTo>
                    <a:pt x="5951" y="3095783"/>
                    <a:pt x="40506" y="2800528"/>
                    <a:pt x="105428" y="2511899"/>
                  </a:cubicBezTo>
                  <a:cubicBezTo>
                    <a:pt x="170104" y="2223317"/>
                    <a:pt x="262089" y="1940399"/>
                    <a:pt x="384933" y="1670971"/>
                  </a:cubicBezTo>
                  <a:cubicBezTo>
                    <a:pt x="629092" y="1131344"/>
                    <a:pt x="991955" y="646919"/>
                    <a:pt x="1433593" y="256095"/>
                  </a:cubicBezTo>
                  <a:cubicBezTo>
                    <a:pt x="1488791" y="207206"/>
                    <a:pt x="1545179" y="159733"/>
                    <a:pt x="1602664" y="113704"/>
                  </a:cubicBezTo>
                  <a:close/>
                </a:path>
              </a:pathLst>
            </a:cu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en-US" dirty="0"/>
            </a:p>
          </p:txBody>
        </p:sp>
        <p:sp>
          <p:nvSpPr>
            <p:cNvPr id="18" name="Freeform: Shape 17">
              <a:extLst>
                <a:ext uri="{FF2B5EF4-FFF2-40B4-BE49-F238E27FC236}">
                  <a16:creationId xmlns:a16="http://schemas.microsoft.com/office/drawing/2014/main" id="{943BB27F-1470-42CA-91FF-D94BC691C8F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659468" y="36937"/>
              <a:ext cx="9065550" cy="6858000"/>
            </a:xfrm>
            <a:custGeom>
              <a:avLst/>
              <a:gdLst>
                <a:gd name="connsiteX0" fmla="*/ 1839951 w 9065550"/>
                <a:gd name="connsiteY0" fmla="*/ 0 h 6858000"/>
                <a:gd name="connsiteX1" fmla="*/ 6979427 w 9065550"/>
                <a:gd name="connsiteY1" fmla="*/ 0 h 6858000"/>
                <a:gd name="connsiteX2" fmla="*/ 6989586 w 9065550"/>
                <a:gd name="connsiteY2" fmla="*/ 6825 h 6858000"/>
                <a:gd name="connsiteX3" fmla="*/ 8932062 w 9065550"/>
                <a:gd name="connsiteY3" fmla="*/ 4580835 h 6858000"/>
                <a:gd name="connsiteX4" fmla="*/ 7166294 w 9065550"/>
                <a:gd name="connsiteY4" fmla="*/ 6259703 h 6858000"/>
                <a:gd name="connsiteX5" fmla="*/ 6868878 w 9065550"/>
                <a:gd name="connsiteY5" fmla="*/ 6564765 h 6858000"/>
                <a:gd name="connsiteX6" fmla="*/ 6591881 w 9065550"/>
                <a:gd name="connsiteY6" fmla="*/ 6858000 h 6858000"/>
                <a:gd name="connsiteX7" fmla="*/ 5184648 w 9065550"/>
                <a:gd name="connsiteY7" fmla="*/ 6858000 h 6858000"/>
                <a:gd name="connsiteX8" fmla="*/ 5244877 w 9065550"/>
                <a:gd name="connsiteY8" fmla="*/ 6817615 h 6858000"/>
                <a:gd name="connsiteX9" fmla="*/ 6033853 w 9065550"/>
                <a:gd name="connsiteY9" fmla="*/ 6069135 h 6858000"/>
                <a:gd name="connsiteX10" fmla="*/ 6480248 w 9065550"/>
                <a:gd name="connsiteY10" fmla="*/ 5607082 h 6858000"/>
                <a:gd name="connsiteX11" fmla="*/ 7551502 w 9065550"/>
                <a:gd name="connsiteY11" fmla="*/ 4859004 h 6858000"/>
                <a:gd name="connsiteX12" fmla="*/ 7844227 w 9065550"/>
                <a:gd name="connsiteY12" fmla="*/ 4683074 h 6858000"/>
                <a:gd name="connsiteX13" fmla="*/ 8005810 w 9065550"/>
                <a:gd name="connsiteY13" fmla="*/ 4330239 h 6858000"/>
                <a:gd name="connsiteX14" fmla="*/ 8016191 w 9065550"/>
                <a:gd name="connsiteY14" fmla="*/ 2956574 h 6858000"/>
                <a:gd name="connsiteX15" fmla="*/ 7346424 w 9065550"/>
                <a:gd name="connsiteY15" fmla="*/ 1636739 h 6858000"/>
                <a:gd name="connsiteX16" fmla="*/ 5995751 w 9065550"/>
                <a:gd name="connsiteY16" fmla="*/ 493319 h 6858000"/>
                <a:gd name="connsiteX17" fmla="*/ 4494836 w 9065550"/>
                <a:gd name="connsiteY17" fmla="*/ 75383 h 6858000"/>
                <a:gd name="connsiteX18" fmla="*/ 2002499 w 9065550"/>
                <a:gd name="connsiteY18" fmla="*/ 1094261 h 6858000"/>
                <a:gd name="connsiteX19" fmla="*/ 1241306 w 9065550"/>
                <a:gd name="connsiteY19" fmla="*/ 2206935 h 6858000"/>
                <a:gd name="connsiteX20" fmla="*/ 961736 w 9065550"/>
                <a:gd name="connsiteY20" fmla="*/ 3573719 h 6858000"/>
                <a:gd name="connsiteX21" fmla="*/ 1193878 w 9065550"/>
                <a:gd name="connsiteY21" fmla="*/ 4824208 h 6858000"/>
                <a:gd name="connsiteX22" fmla="*/ 1832096 w 9065550"/>
                <a:gd name="connsiteY22" fmla="*/ 5873050 h 6858000"/>
                <a:gd name="connsiteX23" fmla="*/ 3010752 w 9065550"/>
                <a:gd name="connsiteY23" fmla="*/ 6749475 h 6858000"/>
                <a:gd name="connsiteX24" fmla="*/ 3187037 w 9065550"/>
                <a:gd name="connsiteY24" fmla="*/ 6824756 h 6858000"/>
                <a:gd name="connsiteX25" fmla="*/ 3278211 w 9065550"/>
                <a:gd name="connsiteY25" fmla="*/ 6858000 h 6858000"/>
                <a:gd name="connsiteX26" fmla="*/ 1480830 w 9065550"/>
                <a:gd name="connsiteY26" fmla="*/ 6858000 h 6858000"/>
                <a:gd name="connsiteX27" fmla="*/ 1427607 w 9065550"/>
                <a:gd name="connsiteY27" fmla="*/ 6811515 h 6858000"/>
                <a:gd name="connsiteX28" fmla="*/ 1100739 w 9065550"/>
                <a:gd name="connsiteY28" fmla="*/ 6477651 h 6858000"/>
                <a:gd name="connsiteX29" fmla="*/ 0 w 9065550"/>
                <a:gd name="connsiteY29" fmla="*/ 3573620 h 6858000"/>
                <a:gd name="connsiteX30" fmla="*/ 1805513 w 9065550"/>
                <a:gd name="connsiteY30" fmla="*/ 24133 h 6858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</a:cxnLst>
              <a:rect l="l" t="t" r="r" b="b"/>
              <a:pathLst>
                <a:path w="9065550" h="6858000">
                  <a:moveTo>
                    <a:pt x="1839951" y="0"/>
                  </a:moveTo>
                  <a:lnTo>
                    <a:pt x="6979427" y="0"/>
                  </a:lnTo>
                  <a:lnTo>
                    <a:pt x="6989586" y="6825"/>
                  </a:lnTo>
                  <a:cubicBezTo>
                    <a:pt x="8438828" y="1031353"/>
                    <a:pt x="9439169" y="2823601"/>
                    <a:pt x="8932062" y="4580835"/>
                  </a:cubicBezTo>
                  <a:cubicBezTo>
                    <a:pt x="8592517" y="5757293"/>
                    <a:pt x="7979652" y="5458140"/>
                    <a:pt x="7166294" y="6259703"/>
                  </a:cubicBezTo>
                  <a:cubicBezTo>
                    <a:pt x="7064618" y="6359905"/>
                    <a:pt x="6966014" y="6462297"/>
                    <a:pt x="6868878" y="6564765"/>
                  </a:cubicBezTo>
                  <a:lnTo>
                    <a:pt x="6591881" y="6858000"/>
                  </a:lnTo>
                  <a:lnTo>
                    <a:pt x="5184648" y="6858000"/>
                  </a:lnTo>
                  <a:lnTo>
                    <a:pt x="5244877" y="6817615"/>
                  </a:lnTo>
                  <a:cubicBezTo>
                    <a:pt x="5481027" y="6649287"/>
                    <a:pt x="5723665" y="6398593"/>
                    <a:pt x="6033853" y="6069135"/>
                  </a:cubicBezTo>
                  <a:cubicBezTo>
                    <a:pt x="6175680" y="5918484"/>
                    <a:pt x="6322395" y="5762660"/>
                    <a:pt x="6480248" y="5607082"/>
                  </a:cubicBezTo>
                  <a:cubicBezTo>
                    <a:pt x="6893276" y="5200077"/>
                    <a:pt x="7273697" y="5002920"/>
                    <a:pt x="7551502" y="4859004"/>
                  </a:cubicBezTo>
                  <a:cubicBezTo>
                    <a:pt x="7687884" y="4788339"/>
                    <a:pt x="7795540" y="4732559"/>
                    <a:pt x="7844227" y="4683074"/>
                  </a:cubicBezTo>
                  <a:cubicBezTo>
                    <a:pt x="7898759" y="4627636"/>
                    <a:pt x="7956165" y="4502313"/>
                    <a:pt x="8005810" y="4330239"/>
                  </a:cubicBezTo>
                  <a:cubicBezTo>
                    <a:pt x="8132968" y="3889611"/>
                    <a:pt x="8136446" y="3427460"/>
                    <a:pt x="8016191" y="2956574"/>
                  </a:cubicBezTo>
                  <a:cubicBezTo>
                    <a:pt x="7900876" y="2505064"/>
                    <a:pt x="7669287" y="2048671"/>
                    <a:pt x="7346424" y="1636739"/>
                  </a:cubicBezTo>
                  <a:cubicBezTo>
                    <a:pt x="6979764" y="1168830"/>
                    <a:pt x="6512706" y="773489"/>
                    <a:pt x="5995751" y="493319"/>
                  </a:cubicBezTo>
                  <a:cubicBezTo>
                    <a:pt x="5491195" y="219884"/>
                    <a:pt x="4972174" y="75383"/>
                    <a:pt x="4494836" y="75383"/>
                  </a:cubicBezTo>
                  <a:cubicBezTo>
                    <a:pt x="3554318" y="75383"/>
                    <a:pt x="2669191" y="437197"/>
                    <a:pt x="2002499" y="1094261"/>
                  </a:cubicBezTo>
                  <a:cubicBezTo>
                    <a:pt x="1676360" y="1415667"/>
                    <a:pt x="1420225" y="1790023"/>
                    <a:pt x="1241306" y="2206935"/>
                  </a:cubicBezTo>
                  <a:cubicBezTo>
                    <a:pt x="1055782" y="2639169"/>
                    <a:pt x="961736" y="3099027"/>
                    <a:pt x="961736" y="3573719"/>
                  </a:cubicBezTo>
                  <a:cubicBezTo>
                    <a:pt x="961736" y="4005124"/>
                    <a:pt x="1039805" y="4425841"/>
                    <a:pt x="1193878" y="4824208"/>
                  </a:cubicBezTo>
                  <a:cubicBezTo>
                    <a:pt x="1342457" y="5208423"/>
                    <a:pt x="1557214" y="5561306"/>
                    <a:pt x="1832096" y="5873050"/>
                  </a:cubicBezTo>
                  <a:cubicBezTo>
                    <a:pt x="2157126" y="6241599"/>
                    <a:pt x="2564661" y="6544656"/>
                    <a:pt x="3010752" y="6749475"/>
                  </a:cubicBezTo>
                  <a:cubicBezTo>
                    <a:pt x="3069003" y="6776219"/>
                    <a:pt x="3127773" y="6801314"/>
                    <a:pt x="3187037" y="6824756"/>
                  </a:cubicBezTo>
                  <a:lnTo>
                    <a:pt x="3278211" y="6858000"/>
                  </a:lnTo>
                  <a:lnTo>
                    <a:pt x="1480830" y="6858000"/>
                  </a:lnTo>
                  <a:lnTo>
                    <a:pt x="1427607" y="6811515"/>
                  </a:lnTo>
                  <a:cubicBezTo>
                    <a:pt x="1312870" y="6705919"/>
                    <a:pt x="1203751" y="6594470"/>
                    <a:pt x="1100739" y="6477651"/>
                  </a:cubicBezTo>
                  <a:cubicBezTo>
                    <a:pt x="415045" y="5700097"/>
                    <a:pt x="0" y="4684635"/>
                    <a:pt x="0" y="3573620"/>
                  </a:cubicBezTo>
                  <a:cubicBezTo>
                    <a:pt x="0" y="2121118"/>
                    <a:pt x="709459" y="831902"/>
                    <a:pt x="1805513" y="24133"/>
                  </a:cubicBezTo>
                  <a:close/>
                </a:path>
              </a:pathLst>
            </a:cu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en-US" dirty="0"/>
            </a:p>
          </p:txBody>
        </p:sp>
        <p:sp>
          <p:nvSpPr>
            <p:cNvPr id="19" name="Freeform: Shape 18">
              <a:extLst>
                <a:ext uri="{FF2B5EF4-FFF2-40B4-BE49-F238E27FC236}">
                  <a16:creationId xmlns:a16="http://schemas.microsoft.com/office/drawing/2014/main" id="{E997B002-17FD-47B3-A06A-76802FE15CE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648217" y="36937"/>
              <a:ext cx="9088051" cy="6858000"/>
            </a:xfrm>
            <a:custGeom>
              <a:avLst/>
              <a:gdLst>
                <a:gd name="connsiteX0" fmla="*/ 5158786 w 9088051"/>
                <a:gd name="connsiteY0" fmla="*/ 0 h 6858000"/>
                <a:gd name="connsiteX1" fmla="*/ 6996771 w 9088051"/>
                <a:gd name="connsiteY1" fmla="*/ 0 h 6858000"/>
                <a:gd name="connsiteX2" fmla="*/ 7006955 w 9088051"/>
                <a:gd name="connsiteY2" fmla="*/ 6825 h 6858000"/>
                <a:gd name="connsiteX3" fmla="*/ 8954230 w 9088051"/>
                <a:gd name="connsiteY3" fmla="*/ 4580835 h 6858000"/>
                <a:gd name="connsiteX4" fmla="*/ 7184080 w 9088051"/>
                <a:gd name="connsiteY4" fmla="*/ 6259703 h 6858000"/>
                <a:gd name="connsiteX5" fmla="*/ 6885926 w 9088051"/>
                <a:gd name="connsiteY5" fmla="*/ 6564765 h 6858000"/>
                <a:gd name="connsiteX6" fmla="*/ 6608241 w 9088051"/>
                <a:gd name="connsiteY6" fmla="*/ 6858000 h 6858000"/>
                <a:gd name="connsiteX7" fmla="*/ 5462870 w 9088051"/>
                <a:gd name="connsiteY7" fmla="*/ 6858000 h 6858000"/>
                <a:gd name="connsiteX8" fmla="*/ 5529056 w 9088051"/>
                <a:gd name="connsiteY8" fmla="*/ 6804645 h 6858000"/>
                <a:gd name="connsiteX9" fmla="*/ 6167613 w 9088051"/>
                <a:gd name="connsiteY9" fmla="*/ 6173667 h 6858000"/>
                <a:gd name="connsiteX10" fmla="*/ 6610973 w 9088051"/>
                <a:gd name="connsiteY10" fmla="*/ 5715860 h 6858000"/>
                <a:gd name="connsiteX11" fmla="*/ 7646083 w 9088051"/>
                <a:gd name="connsiteY11" fmla="*/ 4995842 h 6858000"/>
                <a:gd name="connsiteX12" fmla="*/ 7980054 w 9088051"/>
                <a:gd name="connsiteY12" fmla="*/ 4790095 h 6858000"/>
                <a:gd name="connsiteX13" fmla="*/ 8180437 w 9088051"/>
                <a:gd name="connsiteY13" fmla="*/ 4371964 h 6858000"/>
                <a:gd name="connsiteX14" fmla="*/ 8192058 w 9088051"/>
                <a:gd name="connsiteY14" fmla="*/ 2919242 h 6858000"/>
                <a:gd name="connsiteX15" fmla="*/ 7492638 w 9088051"/>
                <a:gd name="connsiteY15" fmla="*/ 1542845 h 6858000"/>
                <a:gd name="connsiteX16" fmla="*/ 6089097 w 9088051"/>
                <a:gd name="connsiteY16" fmla="*/ 357847 h 6858000"/>
                <a:gd name="connsiteX17" fmla="*/ 5288639 w 9088051"/>
                <a:gd name="connsiteY17" fmla="*/ 31627 h 6858000"/>
                <a:gd name="connsiteX18" fmla="*/ 1844517 w 9088051"/>
                <a:gd name="connsiteY18" fmla="*/ 0 h 6858000"/>
                <a:gd name="connsiteX19" fmla="*/ 3734467 w 9088051"/>
                <a:gd name="connsiteY19" fmla="*/ 0 h 6858000"/>
                <a:gd name="connsiteX20" fmla="*/ 3603618 w 9088051"/>
                <a:gd name="connsiteY20" fmla="*/ 28853 h 6858000"/>
                <a:gd name="connsiteX21" fmla="*/ 1892878 w 9088051"/>
                <a:gd name="connsiteY21" fmla="*/ 985434 h 6858000"/>
                <a:gd name="connsiteX22" fmla="*/ 1096045 w 9088051"/>
                <a:gd name="connsiteY22" fmla="*/ 2147349 h 6858000"/>
                <a:gd name="connsiteX23" fmla="*/ 803453 w 9088051"/>
                <a:gd name="connsiteY23" fmla="*/ 3573669 h 6858000"/>
                <a:gd name="connsiteX24" fmla="*/ 1046377 w 9088051"/>
                <a:gd name="connsiteY24" fmla="*/ 4878573 h 6858000"/>
                <a:gd name="connsiteX25" fmla="*/ 1714473 w 9088051"/>
                <a:gd name="connsiteY25" fmla="*/ 5973776 h 6858000"/>
                <a:gd name="connsiteX26" fmla="*/ 2776083 w 9088051"/>
                <a:gd name="connsiteY26" fmla="*/ 6804641 h 6858000"/>
                <a:gd name="connsiteX27" fmla="*/ 2884836 w 9088051"/>
                <a:gd name="connsiteY27" fmla="*/ 6858000 h 6858000"/>
                <a:gd name="connsiteX28" fmla="*/ 1484505 w 9088051"/>
                <a:gd name="connsiteY28" fmla="*/ 6858000 h 6858000"/>
                <a:gd name="connsiteX29" fmla="*/ 1431151 w 9088051"/>
                <a:gd name="connsiteY29" fmla="*/ 6811515 h 6858000"/>
                <a:gd name="connsiteX30" fmla="*/ 1103471 w 9088051"/>
                <a:gd name="connsiteY30" fmla="*/ 6477651 h 6858000"/>
                <a:gd name="connsiteX31" fmla="*/ 0 w 9088051"/>
                <a:gd name="connsiteY31" fmla="*/ 3573620 h 6858000"/>
                <a:gd name="connsiteX32" fmla="*/ 1809994 w 9088051"/>
                <a:gd name="connsiteY32" fmla="*/ 24133 h 6858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</a:cxnLst>
              <a:rect l="l" t="t" r="r" b="b"/>
              <a:pathLst>
                <a:path w="9088051" h="6858000">
                  <a:moveTo>
                    <a:pt x="5158786" y="0"/>
                  </a:moveTo>
                  <a:lnTo>
                    <a:pt x="6996771" y="0"/>
                  </a:lnTo>
                  <a:lnTo>
                    <a:pt x="7006955" y="6825"/>
                  </a:lnTo>
                  <a:cubicBezTo>
                    <a:pt x="8459794" y="1031353"/>
                    <a:pt x="9462596" y="2823601"/>
                    <a:pt x="8954230" y="4580835"/>
                  </a:cubicBezTo>
                  <a:cubicBezTo>
                    <a:pt x="8613842" y="5757293"/>
                    <a:pt x="7999457" y="5458140"/>
                    <a:pt x="7184080" y="6259703"/>
                  </a:cubicBezTo>
                  <a:cubicBezTo>
                    <a:pt x="7082152" y="6359905"/>
                    <a:pt x="6983303" y="6462297"/>
                    <a:pt x="6885926" y="6564765"/>
                  </a:cubicBezTo>
                  <a:lnTo>
                    <a:pt x="6608241" y="6858000"/>
                  </a:lnTo>
                  <a:lnTo>
                    <a:pt x="5462870" y="6858000"/>
                  </a:lnTo>
                  <a:lnTo>
                    <a:pt x="5529056" y="6804645"/>
                  </a:lnTo>
                  <a:cubicBezTo>
                    <a:pt x="5740217" y="6626505"/>
                    <a:pt x="5949382" y="6404876"/>
                    <a:pt x="6167613" y="6173667"/>
                  </a:cubicBezTo>
                  <a:cubicBezTo>
                    <a:pt x="6308782" y="6024091"/>
                    <a:pt x="6454799" y="5869390"/>
                    <a:pt x="6610973" y="5715860"/>
                  </a:cubicBezTo>
                  <a:cubicBezTo>
                    <a:pt x="7007847" y="5325741"/>
                    <a:pt x="7376733" y="5135074"/>
                    <a:pt x="7646083" y="4995842"/>
                  </a:cubicBezTo>
                  <a:cubicBezTo>
                    <a:pt x="7816858" y="4907561"/>
                    <a:pt x="7916545" y="4854514"/>
                    <a:pt x="7980054" y="4790095"/>
                  </a:cubicBezTo>
                  <a:cubicBezTo>
                    <a:pt x="8054629" y="4714405"/>
                    <a:pt x="8122031" y="4573758"/>
                    <a:pt x="8180437" y="4371964"/>
                  </a:cubicBezTo>
                  <a:cubicBezTo>
                    <a:pt x="8315441" y="3905228"/>
                    <a:pt x="8319381" y="3416431"/>
                    <a:pt x="8192058" y="2919242"/>
                  </a:cubicBezTo>
                  <a:cubicBezTo>
                    <a:pt x="8071251" y="2447381"/>
                    <a:pt x="7829388" y="1971467"/>
                    <a:pt x="7492638" y="1542845"/>
                  </a:cubicBezTo>
                  <a:cubicBezTo>
                    <a:pt x="7111829" y="1058099"/>
                    <a:pt x="6626484" y="648361"/>
                    <a:pt x="6089097" y="357847"/>
                  </a:cubicBezTo>
                  <a:cubicBezTo>
                    <a:pt x="5824244" y="214687"/>
                    <a:pt x="5554957" y="105262"/>
                    <a:pt x="5288639" y="31627"/>
                  </a:cubicBezTo>
                  <a:close/>
                  <a:moveTo>
                    <a:pt x="1844517" y="0"/>
                  </a:moveTo>
                  <a:lnTo>
                    <a:pt x="3734467" y="0"/>
                  </a:lnTo>
                  <a:lnTo>
                    <a:pt x="3603618" y="28853"/>
                  </a:lnTo>
                  <a:cubicBezTo>
                    <a:pt x="2962049" y="186733"/>
                    <a:pt x="2373277" y="513136"/>
                    <a:pt x="1892878" y="985434"/>
                  </a:cubicBezTo>
                  <a:cubicBezTo>
                    <a:pt x="1551428" y="1321091"/>
                    <a:pt x="1283341" y="1711990"/>
                    <a:pt x="1096045" y="2147349"/>
                  </a:cubicBezTo>
                  <a:cubicBezTo>
                    <a:pt x="901876" y="2598519"/>
                    <a:pt x="803453" y="3078432"/>
                    <a:pt x="803453" y="3573669"/>
                  </a:cubicBezTo>
                  <a:cubicBezTo>
                    <a:pt x="803453" y="4023717"/>
                    <a:pt x="885151" y="4462735"/>
                    <a:pt x="1046377" y="4878573"/>
                  </a:cubicBezTo>
                  <a:cubicBezTo>
                    <a:pt x="1201945" y="5279770"/>
                    <a:pt x="1426681" y="5648221"/>
                    <a:pt x="1714473" y="5973776"/>
                  </a:cubicBezTo>
                  <a:cubicBezTo>
                    <a:pt x="2012357" y="6310732"/>
                    <a:pt x="2376505" y="6595304"/>
                    <a:pt x="2776083" y="6804641"/>
                  </a:cubicBezTo>
                  <a:lnTo>
                    <a:pt x="2884836" y="6858000"/>
                  </a:lnTo>
                  <a:lnTo>
                    <a:pt x="1484505" y="6858000"/>
                  </a:lnTo>
                  <a:lnTo>
                    <a:pt x="1431151" y="6811515"/>
                  </a:lnTo>
                  <a:cubicBezTo>
                    <a:pt x="1316128" y="6705919"/>
                    <a:pt x="1206738" y="6594470"/>
                    <a:pt x="1103471" y="6477651"/>
                  </a:cubicBezTo>
                  <a:cubicBezTo>
                    <a:pt x="416075" y="5700097"/>
                    <a:pt x="0" y="4684635"/>
                    <a:pt x="0" y="3573620"/>
                  </a:cubicBezTo>
                  <a:cubicBezTo>
                    <a:pt x="0" y="2121118"/>
                    <a:pt x="711220" y="831902"/>
                    <a:pt x="1809994" y="24133"/>
                  </a:cubicBezTo>
                  <a:close/>
                </a:path>
              </a:pathLst>
            </a:cu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en-US" dirty="0"/>
            </a:p>
          </p:txBody>
        </p:sp>
        <p:sp>
          <p:nvSpPr>
            <p:cNvPr id="20" name="Freeform: Shape 19">
              <a:extLst>
                <a:ext uri="{FF2B5EF4-FFF2-40B4-BE49-F238E27FC236}">
                  <a16:creationId xmlns:a16="http://schemas.microsoft.com/office/drawing/2014/main" id="{E401EA35-9D2E-43B7-860F-EBB8A6C3E08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629061" y="36937"/>
              <a:ext cx="9107210" cy="6858000"/>
            </a:xfrm>
            <a:custGeom>
              <a:avLst/>
              <a:gdLst>
                <a:gd name="connsiteX0" fmla="*/ 6184722 w 9107210"/>
                <a:gd name="connsiteY0" fmla="*/ 0 h 6858000"/>
                <a:gd name="connsiteX1" fmla="*/ 6985680 w 9107210"/>
                <a:gd name="connsiteY1" fmla="*/ 0 h 6858000"/>
                <a:gd name="connsiteX2" fmla="*/ 7324323 w 9107210"/>
                <a:gd name="connsiteY2" fmla="*/ 247136 h 6858000"/>
                <a:gd name="connsiteX3" fmla="*/ 7652712 w 9107210"/>
                <a:gd name="connsiteY3" fmla="*/ 528495 h 6858000"/>
                <a:gd name="connsiteX4" fmla="*/ 8236677 w 9107210"/>
                <a:gd name="connsiteY4" fmla="*/ 1166289 h 6858000"/>
                <a:gd name="connsiteX5" fmla="*/ 8704298 w 9107210"/>
                <a:gd name="connsiteY5" fmla="*/ 1897038 h 6858000"/>
                <a:gd name="connsiteX6" fmla="*/ 8885160 w 9107210"/>
                <a:gd name="connsiteY6" fmla="*/ 2294087 h 6858000"/>
                <a:gd name="connsiteX7" fmla="*/ 8924247 w 9107210"/>
                <a:gd name="connsiteY7" fmla="*/ 2396286 h 6858000"/>
                <a:gd name="connsiteX8" fmla="*/ 8960022 w 9107210"/>
                <a:gd name="connsiteY8" fmla="*/ 2499767 h 6858000"/>
                <a:gd name="connsiteX9" fmla="*/ 8991720 w 9107210"/>
                <a:gd name="connsiteY9" fmla="*/ 2604671 h 6858000"/>
                <a:gd name="connsiteX10" fmla="*/ 9019646 w 9107210"/>
                <a:gd name="connsiteY10" fmla="*/ 2710708 h 6858000"/>
                <a:gd name="connsiteX11" fmla="*/ 9105822 w 9107210"/>
                <a:gd name="connsiteY11" fmla="*/ 3582266 h 6858000"/>
                <a:gd name="connsiteX12" fmla="*/ 9057716 w 9107210"/>
                <a:gd name="connsiteY12" fmla="*/ 4017873 h 6858000"/>
                <a:gd name="connsiteX13" fmla="*/ 8945600 w 9107210"/>
                <a:gd name="connsiteY13" fmla="*/ 4439659 h 6858000"/>
                <a:gd name="connsiteX14" fmla="*/ 8796080 w 9107210"/>
                <a:gd name="connsiteY14" fmla="*/ 4847428 h 6858000"/>
                <a:gd name="connsiteX15" fmla="*/ 8702056 w 9107210"/>
                <a:gd name="connsiteY15" fmla="*/ 5050108 h 6858000"/>
                <a:gd name="connsiteX16" fmla="*/ 8581125 w 9107210"/>
                <a:gd name="connsiteY16" fmla="*/ 5247525 h 6858000"/>
                <a:gd name="connsiteX17" fmla="*/ 8426254 w 9107210"/>
                <a:gd name="connsiteY17" fmla="*/ 5429647 h 6858000"/>
                <a:gd name="connsiteX18" fmla="*/ 8337174 w 9107210"/>
                <a:gd name="connsiteY18" fmla="*/ 5510552 h 6858000"/>
                <a:gd name="connsiteX19" fmla="*/ 8243200 w 9107210"/>
                <a:gd name="connsiteY19" fmla="*/ 5582948 h 6858000"/>
                <a:gd name="connsiteX20" fmla="*/ 7868330 w 9107210"/>
                <a:gd name="connsiteY20" fmla="*/ 5811104 h 6858000"/>
                <a:gd name="connsiteX21" fmla="*/ 7538916 w 9107210"/>
                <a:gd name="connsiteY21" fmla="*/ 6018899 h 6858000"/>
                <a:gd name="connsiteX22" fmla="*/ 7391280 w 9107210"/>
                <a:gd name="connsiteY22" fmla="*/ 6134132 h 6858000"/>
                <a:gd name="connsiteX23" fmla="*/ 7252511 w 9107210"/>
                <a:gd name="connsiteY23" fmla="*/ 6259105 h 6858000"/>
                <a:gd name="connsiteX24" fmla="*/ 7185601 w 9107210"/>
                <a:gd name="connsiteY24" fmla="*/ 6325894 h 6858000"/>
                <a:gd name="connsiteX25" fmla="*/ 7116651 w 9107210"/>
                <a:gd name="connsiteY25" fmla="*/ 6397010 h 6858000"/>
                <a:gd name="connsiteX26" fmla="*/ 6978545 w 9107210"/>
                <a:gd name="connsiteY26" fmla="*/ 6541607 h 6858000"/>
                <a:gd name="connsiteX27" fmla="*/ 6693009 w 9107210"/>
                <a:gd name="connsiteY27" fmla="*/ 6832716 h 6858000"/>
                <a:gd name="connsiteX28" fmla="*/ 6667488 w 9107210"/>
                <a:gd name="connsiteY28" fmla="*/ 6858000 h 6858000"/>
                <a:gd name="connsiteX29" fmla="*/ 6056793 w 9107210"/>
                <a:gd name="connsiteY29" fmla="*/ 6858000 h 6858000"/>
                <a:gd name="connsiteX30" fmla="*/ 6077345 w 9107210"/>
                <a:gd name="connsiteY30" fmla="*/ 6835420 h 6858000"/>
                <a:gd name="connsiteX31" fmla="*/ 6208519 w 9107210"/>
                <a:gd name="connsiteY31" fmla="*/ 6683989 h 6858000"/>
                <a:gd name="connsiteX32" fmla="*/ 6340001 w 9107210"/>
                <a:gd name="connsiteY32" fmla="*/ 6529852 h 6858000"/>
                <a:gd name="connsiteX33" fmla="*/ 6611419 w 9107210"/>
                <a:gd name="connsiteY33" fmla="*/ 6219317 h 6858000"/>
                <a:gd name="connsiteX34" fmla="*/ 6757678 w 9107210"/>
                <a:gd name="connsiteY34" fmla="*/ 6068228 h 6858000"/>
                <a:gd name="connsiteX35" fmla="*/ 6833713 w 9107210"/>
                <a:gd name="connsiteY35" fmla="*/ 5994061 h 6858000"/>
                <a:gd name="connsiteX36" fmla="*/ 6915148 w 9107210"/>
                <a:gd name="connsiteY36" fmla="*/ 5918812 h 6858000"/>
                <a:gd name="connsiteX37" fmla="*/ 7276311 w 9107210"/>
                <a:gd name="connsiteY37" fmla="*/ 5650229 h 6858000"/>
                <a:gd name="connsiteX38" fmla="*/ 7664942 w 9107210"/>
                <a:gd name="connsiteY38" fmla="*/ 5445681 h 6858000"/>
                <a:gd name="connsiteX39" fmla="*/ 7848505 w 9107210"/>
                <a:gd name="connsiteY39" fmla="*/ 5358333 h 6858000"/>
                <a:gd name="connsiteX40" fmla="*/ 8011785 w 9107210"/>
                <a:gd name="connsiteY40" fmla="*/ 5267788 h 6858000"/>
                <a:gd name="connsiteX41" fmla="*/ 8260273 w 9107210"/>
                <a:gd name="connsiteY41" fmla="*/ 5034370 h 6858000"/>
                <a:gd name="connsiteX42" fmla="*/ 8417589 w 9107210"/>
                <a:gd name="connsiteY42" fmla="*/ 4714488 h 6858000"/>
                <a:gd name="connsiteX43" fmla="*/ 8495000 w 9107210"/>
                <a:gd name="connsiteY43" fmla="*/ 4346409 h 6858000"/>
                <a:gd name="connsiteX44" fmla="*/ 8508556 w 9107210"/>
                <a:gd name="connsiteY44" fmla="*/ 3971101 h 6858000"/>
                <a:gd name="connsiteX45" fmla="*/ 8483330 w 9107210"/>
                <a:gd name="connsiteY45" fmla="*/ 3600710 h 6858000"/>
                <a:gd name="connsiteX46" fmla="*/ 8425336 w 9107210"/>
                <a:gd name="connsiteY46" fmla="*/ 3236121 h 6858000"/>
                <a:gd name="connsiteX47" fmla="*/ 8334575 w 9107210"/>
                <a:gd name="connsiteY47" fmla="*/ 2877977 h 6858000"/>
                <a:gd name="connsiteX48" fmla="*/ 8087513 w 9107210"/>
                <a:gd name="connsiteY48" fmla="*/ 2174622 h 6858000"/>
                <a:gd name="connsiteX49" fmla="*/ 7723650 w 9107210"/>
                <a:gd name="connsiteY49" fmla="*/ 1507613 h 6858000"/>
                <a:gd name="connsiteX50" fmla="*/ 7501815 w 9107210"/>
                <a:gd name="connsiteY50" fmla="*/ 1192947 h 6858000"/>
                <a:gd name="connsiteX51" fmla="*/ 7254399 w 9107210"/>
                <a:gd name="connsiteY51" fmla="*/ 894361 h 6858000"/>
                <a:gd name="connsiteX52" fmla="*/ 6689339 w 9107210"/>
                <a:gd name="connsiteY52" fmla="*/ 354046 h 6858000"/>
                <a:gd name="connsiteX53" fmla="*/ 6206651 w 9107210"/>
                <a:gd name="connsiteY53" fmla="*/ 12626 h 6858000"/>
                <a:gd name="connsiteX54" fmla="*/ 1827105 w 9107210"/>
                <a:gd name="connsiteY54" fmla="*/ 0 h 6858000"/>
                <a:gd name="connsiteX55" fmla="*/ 2807607 w 9107210"/>
                <a:gd name="connsiteY55" fmla="*/ 0 h 6858000"/>
                <a:gd name="connsiteX56" fmla="*/ 2667958 w 9107210"/>
                <a:gd name="connsiteY56" fmla="*/ 88235 h 6858000"/>
                <a:gd name="connsiteX57" fmla="*/ 2354723 w 9107210"/>
                <a:gd name="connsiteY57" fmla="*/ 314947 h 6858000"/>
                <a:gd name="connsiteX58" fmla="*/ 2059963 w 9107210"/>
                <a:gd name="connsiteY58" fmla="*/ 561545 h 6858000"/>
                <a:gd name="connsiteX59" fmla="*/ 1780798 w 9107210"/>
                <a:gd name="connsiteY59" fmla="*/ 824425 h 6858000"/>
                <a:gd name="connsiteX60" fmla="*/ 954714 w 9107210"/>
                <a:gd name="connsiteY60" fmla="*/ 2094309 h 6858000"/>
                <a:gd name="connsiteX61" fmla="*/ 732676 w 9107210"/>
                <a:gd name="connsiteY61" fmla="*/ 2813646 h 6858000"/>
                <a:gd name="connsiteX62" fmla="*/ 673867 w 9107210"/>
                <a:gd name="connsiteY62" fmla="*/ 3183989 h 6858000"/>
                <a:gd name="connsiteX63" fmla="*/ 647621 w 9107210"/>
                <a:gd name="connsiteY63" fmla="*/ 3557281 h 6858000"/>
                <a:gd name="connsiteX64" fmla="*/ 653381 w 9107210"/>
                <a:gd name="connsiteY64" fmla="*/ 3931214 h 6858000"/>
                <a:gd name="connsiteX65" fmla="*/ 690428 w 9107210"/>
                <a:gd name="connsiteY65" fmla="*/ 4303719 h 6858000"/>
                <a:gd name="connsiteX66" fmla="*/ 871801 w 9107210"/>
                <a:gd name="connsiteY66" fmla="*/ 5033041 h 6858000"/>
                <a:gd name="connsiteX67" fmla="*/ 1197749 w 9107210"/>
                <a:gd name="connsiteY67" fmla="*/ 5718494 h 6858000"/>
                <a:gd name="connsiteX68" fmla="*/ 1411480 w 9107210"/>
                <a:gd name="connsiteY68" fmla="*/ 6036703 h 6858000"/>
                <a:gd name="connsiteX69" fmla="*/ 1530170 w 9107210"/>
                <a:gd name="connsiteY69" fmla="*/ 6188430 h 6858000"/>
                <a:gd name="connsiteX70" fmla="*/ 1657165 w 9107210"/>
                <a:gd name="connsiteY70" fmla="*/ 6335385 h 6858000"/>
                <a:gd name="connsiteX71" fmla="*/ 1931343 w 9107210"/>
                <a:gd name="connsiteY71" fmla="*/ 6612896 h 6858000"/>
                <a:gd name="connsiteX72" fmla="*/ 2220133 w 9107210"/>
                <a:gd name="connsiteY72" fmla="*/ 6858000 h 6858000"/>
                <a:gd name="connsiteX73" fmla="*/ 1539862 w 9107210"/>
                <a:gd name="connsiteY73" fmla="*/ 6858000 h 6858000"/>
                <a:gd name="connsiteX74" fmla="*/ 1307111 w 9107210"/>
                <a:gd name="connsiteY74" fmla="*/ 6648873 h 6858000"/>
                <a:gd name="connsiteX75" fmla="*/ 750258 w 9107210"/>
                <a:gd name="connsiteY75" fmla="*/ 5987570 h 6858000"/>
                <a:gd name="connsiteX76" fmla="*/ 335382 w 9107210"/>
                <a:gd name="connsiteY76" fmla="*/ 5229279 h 6858000"/>
                <a:gd name="connsiteX77" fmla="*/ 79351 w 9107210"/>
                <a:gd name="connsiteY77" fmla="*/ 4403854 h 6858000"/>
                <a:gd name="connsiteX78" fmla="*/ 16007 w 9107210"/>
                <a:gd name="connsiteY78" fmla="*/ 3975723 h 6858000"/>
                <a:gd name="connsiteX79" fmla="*/ 871 w 9107210"/>
                <a:gd name="connsiteY79" fmla="*/ 3543362 h 6858000"/>
                <a:gd name="connsiteX80" fmla="*/ 32519 w 9107210"/>
                <a:gd name="connsiteY80" fmla="*/ 3112085 h 6858000"/>
                <a:gd name="connsiteX81" fmla="*/ 108502 w 9107210"/>
                <a:gd name="connsiteY81" fmla="*/ 2686511 h 6858000"/>
                <a:gd name="connsiteX82" fmla="*/ 378239 w 9107210"/>
                <a:gd name="connsiteY82" fmla="*/ 1865955 h 6858000"/>
                <a:gd name="connsiteX83" fmla="*/ 1343701 w 9107210"/>
                <a:gd name="connsiteY83" fmla="*/ 431508 h 6858000"/>
                <a:gd name="connsiteX84" fmla="*/ 1661853 w 9107210"/>
                <a:gd name="connsiteY84" fmla="*/ 130268 h 6858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</a:cxnLst>
              <a:rect l="l" t="t" r="r" b="b"/>
              <a:pathLst>
                <a:path w="9107210" h="6858000">
                  <a:moveTo>
                    <a:pt x="6184722" y="0"/>
                  </a:moveTo>
                  <a:lnTo>
                    <a:pt x="6985680" y="0"/>
                  </a:lnTo>
                  <a:lnTo>
                    <a:pt x="7324323" y="247136"/>
                  </a:lnTo>
                  <a:cubicBezTo>
                    <a:pt x="7437502" y="336500"/>
                    <a:pt x="7547171" y="430254"/>
                    <a:pt x="7652712" y="528495"/>
                  </a:cubicBezTo>
                  <a:cubicBezTo>
                    <a:pt x="7863743" y="724929"/>
                    <a:pt x="8060097" y="937593"/>
                    <a:pt x="8236677" y="1166289"/>
                  </a:cubicBezTo>
                  <a:cubicBezTo>
                    <a:pt x="8413818" y="1394594"/>
                    <a:pt x="8570168" y="1639471"/>
                    <a:pt x="8704298" y="1897038"/>
                  </a:cubicBezTo>
                  <a:cubicBezTo>
                    <a:pt x="8770803" y="2026141"/>
                    <a:pt x="8830836" y="2158786"/>
                    <a:pt x="8885160" y="2294087"/>
                  </a:cubicBezTo>
                  <a:cubicBezTo>
                    <a:pt x="8898360" y="2328071"/>
                    <a:pt x="8912169" y="2361810"/>
                    <a:pt x="8924247" y="2396286"/>
                  </a:cubicBezTo>
                  <a:lnTo>
                    <a:pt x="8960022" y="2499767"/>
                  </a:lnTo>
                  <a:lnTo>
                    <a:pt x="8991720" y="2604671"/>
                  </a:lnTo>
                  <a:cubicBezTo>
                    <a:pt x="9002116" y="2639690"/>
                    <a:pt x="9010474" y="2675346"/>
                    <a:pt x="9019646" y="2710708"/>
                  </a:cubicBezTo>
                  <a:cubicBezTo>
                    <a:pt x="9089055" y="2995079"/>
                    <a:pt x="9113620" y="3289927"/>
                    <a:pt x="9105822" y="3582266"/>
                  </a:cubicBezTo>
                  <a:cubicBezTo>
                    <a:pt x="9101796" y="3728484"/>
                    <a:pt x="9085744" y="3874458"/>
                    <a:pt x="9057716" y="4017873"/>
                  </a:cubicBezTo>
                  <a:cubicBezTo>
                    <a:pt x="9029534" y="4161336"/>
                    <a:pt x="8990497" y="4302046"/>
                    <a:pt x="8945600" y="4439659"/>
                  </a:cubicBezTo>
                  <a:cubicBezTo>
                    <a:pt x="8900857" y="4577566"/>
                    <a:pt x="8852901" y="4711784"/>
                    <a:pt x="8796080" y="4847428"/>
                  </a:cubicBezTo>
                  <a:cubicBezTo>
                    <a:pt x="8767695" y="4915152"/>
                    <a:pt x="8737016" y="4982926"/>
                    <a:pt x="8702056" y="5050108"/>
                  </a:cubicBezTo>
                  <a:cubicBezTo>
                    <a:pt x="8666485" y="5116997"/>
                    <a:pt x="8627347" y="5183687"/>
                    <a:pt x="8581125" y="5247525"/>
                  </a:cubicBezTo>
                  <a:cubicBezTo>
                    <a:pt x="8535565" y="5311660"/>
                    <a:pt x="8483534" y="5373185"/>
                    <a:pt x="8426254" y="5429647"/>
                  </a:cubicBezTo>
                  <a:cubicBezTo>
                    <a:pt x="8397512" y="5457779"/>
                    <a:pt x="8367801" y="5484879"/>
                    <a:pt x="8337174" y="5510552"/>
                  </a:cubicBezTo>
                  <a:cubicBezTo>
                    <a:pt x="8306444" y="5536077"/>
                    <a:pt x="8274899" y="5560029"/>
                    <a:pt x="8243200" y="5582948"/>
                  </a:cubicBezTo>
                  <a:cubicBezTo>
                    <a:pt x="8115543" y="5674574"/>
                    <a:pt x="7986203" y="5743233"/>
                    <a:pt x="7868330" y="5811104"/>
                  </a:cubicBezTo>
                  <a:cubicBezTo>
                    <a:pt x="7749844" y="5878385"/>
                    <a:pt x="7640685" y="5945126"/>
                    <a:pt x="7538916" y="6018899"/>
                  </a:cubicBezTo>
                  <a:cubicBezTo>
                    <a:pt x="7487749" y="6055392"/>
                    <a:pt x="7438777" y="6093950"/>
                    <a:pt x="7391280" y="6134132"/>
                  </a:cubicBezTo>
                  <a:cubicBezTo>
                    <a:pt x="7343427" y="6173921"/>
                    <a:pt x="7297511" y="6215922"/>
                    <a:pt x="7252511" y="6259105"/>
                  </a:cubicBezTo>
                  <a:cubicBezTo>
                    <a:pt x="7229784" y="6280990"/>
                    <a:pt x="7208635" y="6302433"/>
                    <a:pt x="7185601" y="6325894"/>
                  </a:cubicBezTo>
                  <a:lnTo>
                    <a:pt x="7116651" y="6397010"/>
                  </a:lnTo>
                  <a:lnTo>
                    <a:pt x="6978545" y="6541607"/>
                  </a:lnTo>
                  <a:cubicBezTo>
                    <a:pt x="6885693" y="6638397"/>
                    <a:pt x="6789885" y="6734943"/>
                    <a:pt x="6693009" y="6832716"/>
                  </a:cubicBezTo>
                  <a:lnTo>
                    <a:pt x="6667488" y="6858000"/>
                  </a:lnTo>
                  <a:lnTo>
                    <a:pt x="6056793" y="6858000"/>
                  </a:lnTo>
                  <a:lnTo>
                    <a:pt x="6077345" y="6835420"/>
                  </a:lnTo>
                  <a:cubicBezTo>
                    <a:pt x="6121427" y="6785747"/>
                    <a:pt x="6164948" y="6735090"/>
                    <a:pt x="6208519" y="6683989"/>
                  </a:cubicBezTo>
                  <a:lnTo>
                    <a:pt x="6340001" y="6529852"/>
                  </a:lnTo>
                  <a:cubicBezTo>
                    <a:pt x="6428315" y="6426667"/>
                    <a:pt x="6516733" y="6321417"/>
                    <a:pt x="6611419" y="6219317"/>
                  </a:cubicBezTo>
                  <a:cubicBezTo>
                    <a:pt x="6658864" y="6168363"/>
                    <a:pt x="6707584" y="6117950"/>
                    <a:pt x="6757678" y="6068228"/>
                  </a:cubicBezTo>
                  <a:lnTo>
                    <a:pt x="6833713" y="5994061"/>
                  </a:lnTo>
                  <a:cubicBezTo>
                    <a:pt x="6859346" y="5969422"/>
                    <a:pt x="6887579" y="5943404"/>
                    <a:pt x="6915148" y="5918812"/>
                  </a:cubicBezTo>
                  <a:cubicBezTo>
                    <a:pt x="7026295" y="5819219"/>
                    <a:pt x="7148602" y="5729117"/>
                    <a:pt x="7276311" y="5650229"/>
                  </a:cubicBezTo>
                  <a:cubicBezTo>
                    <a:pt x="7403918" y="5571046"/>
                    <a:pt x="7537794" y="5505190"/>
                    <a:pt x="7664942" y="5445681"/>
                  </a:cubicBezTo>
                  <a:cubicBezTo>
                    <a:pt x="7728491" y="5416024"/>
                    <a:pt x="7790410" y="5387449"/>
                    <a:pt x="7848505" y="5358333"/>
                  </a:cubicBezTo>
                  <a:cubicBezTo>
                    <a:pt x="7906805" y="5329315"/>
                    <a:pt x="7961843" y="5300101"/>
                    <a:pt x="8011785" y="5267788"/>
                  </a:cubicBezTo>
                  <a:cubicBezTo>
                    <a:pt x="8112281" y="5203950"/>
                    <a:pt x="8193615" y="5128111"/>
                    <a:pt x="8260273" y="5034370"/>
                  </a:cubicBezTo>
                  <a:cubicBezTo>
                    <a:pt x="8326370" y="4940776"/>
                    <a:pt x="8378657" y="4831640"/>
                    <a:pt x="8417589" y="4714488"/>
                  </a:cubicBezTo>
                  <a:cubicBezTo>
                    <a:pt x="8456372" y="4597485"/>
                    <a:pt x="8481140" y="4471332"/>
                    <a:pt x="8495000" y="4346409"/>
                  </a:cubicBezTo>
                  <a:cubicBezTo>
                    <a:pt x="8508404" y="4221044"/>
                    <a:pt x="8511359" y="4095482"/>
                    <a:pt x="8508556" y="3971101"/>
                  </a:cubicBezTo>
                  <a:cubicBezTo>
                    <a:pt x="8504530" y="3846571"/>
                    <a:pt x="8495663" y="3723222"/>
                    <a:pt x="8483330" y="3600710"/>
                  </a:cubicBezTo>
                  <a:cubicBezTo>
                    <a:pt x="8470793" y="3478148"/>
                    <a:pt x="8451888" y="3356421"/>
                    <a:pt x="8425336" y="3236121"/>
                  </a:cubicBezTo>
                  <a:cubicBezTo>
                    <a:pt x="8399091" y="3115774"/>
                    <a:pt x="8367801" y="2996655"/>
                    <a:pt x="8334575" y="2877977"/>
                  </a:cubicBezTo>
                  <a:cubicBezTo>
                    <a:pt x="8268222" y="2640772"/>
                    <a:pt x="8190100" y="2404057"/>
                    <a:pt x="8087513" y="2174622"/>
                  </a:cubicBezTo>
                  <a:cubicBezTo>
                    <a:pt x="7985081" y="1945237"/>
                    <a:pt x="7863233" y="1721900"/>
                    <a:pt x="7723650" y="1507613"/>
                  </a:cubicBezTo>
                  <a:cubicBezTo>
                    <a:pt x="7653527" y="1400692"/>
                    <a:pt x="7579684" y="1295589"/>
                    <a:pt x="7501815" y="1192947"/>
                  </a:cubicBezTo>
                  <a:cubicBezTo>
                    <a:pt x="7423844" y="1090353"/>
                    <a:pt x="7340778" y="991103"/>
                    <a:pt x="7254399" y="894361"/>
                  </a:cubicBezTo>
                  <a:cubicBezTo>
                    <a:pt x="7082047" y="700485"/>
                    <a:pt x="6893083" y="519052"/>
                    <a:pt x="6689339" y="354046"/>
                  </a:cubicBezTo>
                  <a:cubicBezTo>
                    <a:pt x="6536914" y="229775"/>
                    <a:pt x="6375602" y="115325"/>
                    <a:pt x="6206651" y="12626"/>
                  </a:cubicBezTo>
                  <a:close/>
                  <a:moveTo>
                    <a:pt x="1827105" y="0"/>
                  </a:moveTo>
                  <a:lnTo>
                    <a:pt x="2807607" y="0"/>
                  </a:lnTo>
                  <a:lnTo>
                    <a:pt x="2667958" y="88235"/>
                  </a:lnTo>
                  <a:cubicBezTo>
                    <a:pt x="2560098" y="159777"/>
                    <a:pt x="2455754" y="235690"/>
                    <a:pt x="2354723" y="314947"/>
                  </a:cubicBezTo>
                  <a:cubicBezTo>
                    <a:pt x="2253464" y="394030"/>
                    <a:pt x="2156943" y="478181"/>
                    <a:pt x="2059963" y="561545"/>
                  </a:cubicBezTo>
                  <a:cubicBezTo>
                    <a:pt x="1962831" y="644811"/>
                    <a:pt x="1868297" y="731322"/>
                    <a:pt x="1780798" y="824425"/>
                  </a:cubicBezTo>
                  <a:cubicBezTo>
                    <a:pt x="1429010" y="1195013"/>
                    <a:pt x="1148011" y="1628455"/>
                    <a:pt x="954714" y="2094309"/>
                  </a:cubicBezTo>
                  <a:cubicBezTo>
                    <a:pt x="857938" y="2327186"/>
                    <a:pt x="783229" y="2568326"/>
                    <a:pt x="732676" y="2813646"/>
                  </a:cubicBezTo>
                  <a:cubicBezTo>
                    <a:pt x="707552" y="2936307"/>
                    <a:pt x="688085" y="3059952"/>
                    <a:pt x="673867" y="3183989"/>
                  </a:cubicBezTo>
                  <a:cubicBezTo>
                    <a:pt x="660056" y="3308075"/>
                    <a:pt x="651341" y="3432605"/>
                    <a:pt x="647621" y="3557281"/>
                  </a:cubicBezTo>
                  <a:cubicBezTo>
                    <a:pt x="644411" y="3681958"/>
                    <a:pt x="645329" y="3806733"/>
                    <a:pt x="653381" y="3931214"/>
                  </a:cubicBezTo>
                  <a:cubicBezTo>
                    <a:pt x="659852" y="4055792"/>
                    <a:pt x="672949" y="4179977"/>
                    <a:pt x="690428" y="4303719"/>
                  </a:cubicBezTo>
                  <a:cubicBezTo>
                    <a:pt x="726408" y="4551057"/>
                    <a:pt x="786440" y="4795835"/>
                    <a:pt x="871801" y="5033041"/>
                  </a:cubicBezTo>
                  <a:cubicBezTo>
                    <a:pt x="957007" y="5270247"/>
                    <a:pt x="1065962" y="5500322"/>
                    <a:pt x="1197749" y="5718494"/>
                  </a:cubicBezTo>
                  <a:cubicBezTo>
                    <a:pt x="1263846" y="5827433"/>
                    <a:pt x="1334937" y="5933813"/>
                    <a:pt x="1411480" y="6036703"/>
                  </a:cubicBezTo>
                  <a:cubicBezTo>
                    <a:pt x="1449548" y="6088295"/>
                    <a:pt x="1489451" y="6138609"/>
                    <a:pt x="1530170" y="6188430"/>
                  </a:cubicBezTo>
                  <a:cubicBezTo>
                    <a:pt x="1571447" y="6238055"/>
                    <a:pt x="1613644" y="6287336"/>
                    <a:pt x="1657165" y="6335385"/>
                  </a:cubicBezTo>
                  <a:cubicBezTo>
                    <a:pt x="1744079" y="6431708"/>
                    <a:pt x="1835644" y="6524282"/>
                    <a:pt x="1931343" y="6612896"/>
                  </a:cubicBezTo>
                  <a:lnTo>
                    <a:pt x="2220133" y="6858000"/>
                  </a:lnTo>
                  <a:lnTo>
                    <a:pt x="1539862" y="6858000"/>
                  </a:lnTo>
                  <a:lnTo>
                    <a:pt x="1307111" y="6648873"/>
                  </a:lnTo>
                  <a:cubicBezTo>
                    <a:pt x="1101839" y="6448063"/>
                    <a:pt x="913180" y="6225465"/>
                    <a:pt x="750258" y="5987570"/>
                  </a:cubicBezTo>
                  <a:cubicBezTo>
                    <a:pt x="587232" y="5749281"/>
                    <a:pt x="448261" y="5494813"/>
                    <a:pt x="335382" y="5229279"/>
                  </a:cubicBezTo>
                  <a:cubicBezTo>
                    <a:pt x="222298" y="4963793"/>
                    <a:pt x="137040" y="4686652"/>
                    <a:pt x="79351" y="4403854"/>
                  </a:cubicBezTo>
                  <a:cubicBezTo>
                    <a:pt x="50150" y="4262456"/>
                    <a:pt x="29767" y="4119385"/>
                    <a:pt x="16007" y="3975723"/>
                  </a:cubicBezTo>
                  <a:cubicBezTo>
                    <a:pt x="3930" y="3831964"/>
                    <a:pt x="-2441" y="3687614"/>
                    <a:pt x="871" y="3543362"/>
                  </a:cubicBezTo>
                  <a:cubicBezTo>
                    <a:pt x="3522" y="3399160"/>
                    <a:pt x="14172" y="3255105"/>
                    <a:pt x="32519" y="3112085"/>
                  </a:cubicBezTo>
                  <a:cubicBezTo>
                    <a:pt x="50508" y="2969014"/>
                    <a:pt x="76090" y="2826925"/>
                    <a:pt x="108502" y="2686511"/>
                  </a:cubicBezTo>
                  <a:cubicBezTo>
                    <a:pt x="173019" y="2405533"/>
                    <a:pt x="263474" y="2130703"/>
                    <a:pt x="378239" y="1865955"/>
                  </a:cubicBezTo>
                  <a:cubicBezTo>
                    <a:pt x="607922" y="1336607"/>
                    <a:pt x="935706" y="848228"/>
                    <a:pt x="1343701" y="431508"/>
                  </a:cubicBezTo>
                  <a:cubicBezTo>
                    <a:pt x="1446133" y="327783"/>
                    <a:pt x="1550910" y="225926"/>
                    <a:pt x="1661853" y="130268"/>
                  </a:cubicBezTo>
                  <a:close/>
                </a:path>
              </a:pathLst>
            </a:cu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en-US" dirty="0"/>
            </a:p>
          </p:txBody>
        </p:sp>
        <p:sp>
          <p:nvSpPr>
            <p:cNvPr id="21" name="Freeform: Shape 20">
              <a:extLst>
                <a:ext uri="{FF2B5EF4-FFF2-40B4-BE49-F238E27FC236}">
                  <a16:creationId xmlns:a16="http://schemas.microsoft.com/office/drawing/2014/main" id="{F8C44827-3D81-4FF9-B4A5-5650D1B20A2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318434" y="36937"/>
              <a:ext cx="9747620" cy="6858000"/>
            </a:xfrm>
            <a:custGeom>
              <a:avLst/>
              <a:gdLst>
                <a:gd name="connsiteX0" fmla="*/ 7235453 w 9747620"/>
                <a:gd name="connsiteY0" fmla="*/ 0 h 6858000"/>
                <a:gd name="connsiteX1" fmla="*/ 7548130 w 9747620"/>
                <a:gd name="connsiteY1" fmla="*/ 0 h 6858000"/>
                <a:gd name="connsiteX2" fmla="*/ 7710334 w 9747620"/>
                <a:gd name="connsiteY2" fmla="*/ 111973 h 6858000"/>
                <a:gd name="connsiteX3" fmla="*/ 7889188 w 9747620"/>
                <a:gd name="connsiteY3" fmla="*/ 251542 h 6858000"/>
                <a:gd name="connsiteX4" fmla="*/ 8061828 w 9747620"/>
                <a:gd name="connsiteY4" fmla="*/ 398586 h 6858000"/>
                <a:gd name="connsiteX5" fmla="*/ 8145637 w 9747620"/>
                <a:gd name="connsiteY5" fmla="*/ 474218 h 6858000"/>
                <a:gd name="connsiteX6" fmla="*/ 8187242 w 9747620"/>
                <a:gd name="connsiteY6" fmla="*/ 512753 h 6858000"/>
                <a:gd name="connsiteX7" fmla="*/ 8228402 w 9747620"/>
                <a:gd name="connsiteY7" fmla="*/ 551575 h 6858000"/>
                <a:gd name="connsiteX8" fmla="*/ 8389211 w 9747620"/>
                <a:gd name="connsiteY8" fmla="*/ 710937 h 6858000"/>
                <a:gd name="connsiteX9" fmla="*/ 8467206 w 9747620"/>
                <a:gd name="connsiteY9" fmla="*/ 793088 h 6858000"/>
                <a:gd name="connsiteX10" fmla="*/ 8486791 w 9747620"/>
                <a:gd name="connsiteY10" fmla="*/ 814223 h 6858000"/>
                <a:gd name="connsiteX11" fmla="*/ 8505979 w 9747620"/>
                <a:gd name="connsiteY11" fmla="*/ 835409 h 6858000"/>
                <a:gd name="connsiteX12" fmla="*/ 8543509 w 9747620"/>
                <a:gd name="connsiteY12" fmla="*/ 877346 h 6858000"/>
                <a:gd name="connsiteX13" fmla="*/ 8690549 w 9747620"/>
                <a:gd name="connsiteY13" fmla="*/ 1048978 h 6858000"/>
                <a:gd name="connsiteX14" fmla="*/ 8761732 w 9747620"/>
                <a:gd name="connsiteY14" fmla="*/ 1137502 h 6858000"/>
                <a:gd name="connsiteX15" fmla="*/ 8796379 w 9747620"/>
                <a:gd name="connsiteY15" fmla="*/ 1182077 h 6858000"/>
                <a:gd name="connsiteX16" fmla="*/ 8830678 w 9747620"/>
                <a:gd name="connsiteY16" fmla="*/ 1226986 h 6858000"/>
                <a:gd name="connsiteX17" fmla="*/ 8963353 w 9747620"/>
                <a:gd name="connsiteY17" fmla="*/ 1410936 h 6858000"/>
                <a:gd name="connsiteX18" fmla="*/ 9026483 w 9747620"/>
                <a:gd name="connsiteY18" fmla="*/ 1505499 h 6858000"/>
                <a:gd name="connsiteX19" fmla="*/ 9057004 w 9747620"/>
                <a:gd name="connsiteY19" fmla="*/ 1552613 h 6858000"/>
                <a:gd name="connsiteX20" fmla="*/ 9087278 w 9747620"/>
                <a:gd name="connsiteY20" fmla="*/ 1600542 h 6858000"/>
                <a:gd name="connsiteX21" fmla="*/ 9202851 w 9747620"/>
                <a:gd name="connsiteY21" fmla="*/ 1795515 h 6858000"/>
                <a:gd name="connsiteX22" fmla="*/ 9257332 w 9747620"/>
                <a:gd name="connsiteY22" fmla="*/ 1894920 h 6858000"/>
                <a:gd name="connsiteX23" fmla="*/ 9283778 w 9747620"/>
                <a:gd name="connsiteY23" fmla="*/ 1945436 h 6858000"/>
                <a:gd name="connsiteX24" fmla="*/ 9309428 w 9747620"/>
                <a:gd name="connsiteY24" fmla="*/ 1996193 h 6858000"/>
                <a:gd name="connsiteX25" fmla="*/ 9405714 w 9747620"/>
                <a:gd name="connsiteY25" fmla="*/ 2202191 h 6858000"/>
                <a:gd name="connsiteX26" fmla="*/ 9566524 w 9747620"/>
                <a:gd name="connsiteY26" fmla="*/ 2627653 h 6858000"/>
                <a:gd name="connsiteX27" fmla="*/ 9583573 w 9747620"/>
                <a:gd name="connsiteY27" fmla="*/ 2682195 h 6858000"/>
                <a:gd name="connsiteX28" fmla="*/ 9591974 w 9747620"/>
                <a:gd name="connsiteY28" fmla="*/ 2709707 h 6858000"/>
                <a:gd name="connsiteX29" fmla="*/ 9600027 w 9747620"/>
                <a:gd name="connsiteY29" fmla="*/ 2737650 h 6858000"/>
                <a:gd name="connsiteX30" fmla="*/ 9629803 w 9747620"/>
                <a:gd name="connsiteY30" fmla="*/ 2847694 h 6858000"/>
                <a:gd name="connsiteX31" fmla="*/ 9679909 w 9747620"/>
                <a:gd name="connsiteY31" fmla="*/ 3070131 h 6858000"/>
                <a:gd name="connsiteX32" fmla="*/ 9690498 w 9747620"/>
                <a:gd name="connsiteY32" fmla="*/ 3126159 h 6858000"/>
                <a:gd name="connsiteX33" fmla="*/ 9700390 w 9747620"/>
                <a:gd name="connsiteY33" fmla="*/ 3181805 h 6858000"/>
                <a:gd name="connsiteX34" fmla="*/ 9709685 w 9747620"/>
                <a:gd name="connsiteY34" fmla="*/ 3243392 h 6858000"/>
                <a:gd name="connsiteX35" fmla="*/ 9713016 w 9747620"/>
                <a:gd name="connsiteY35" fmla="*/ 3267597 h 6858000"/>
                <a:gd name="connsiteX36" fmla="*/ 9716844 w 9747620"/>
                <a:gd name="connsiteY36" fmla="*/ 3294437 h 6858000"/>
                <a:gd name="connsiteX37" fmla="*/ 9720820 w 9747620"/>
                <a:gd name="connsiteY37" fmla="*/ 3324488 h 6858000"/>
                <a:gd name="connsiteX38" fmla="*/ 9722709 w 9747620"/>
                <a:gd name="connsiteY38" fmla="*/ 3340737 h 6858000"/>
                <a:gd name="connsiteX39" fmla="*/ 9724301 w 9747620"/>
                <a:gd name="connsiteY39" fmla="*/ 3356361 h 6858000"/>
                <a:gd name="connsiteX40" fmla="*/ 9730166 w 9747620"/>
                <a:gd name="connsiteY40" fmla="*/ 3412197 h 6858000"/>
                <a:gd name="connsiteX41" fmla="*/ 9735783 w 9747620"/>
                <a:gd name="connsiteY41" fmla="*/ 3468083 h 6858000"/>
                <a:gd name="connsiteX42" fmla="*/ 9739760 w 9747620"/>
                <a:gd name="connsiteY42" fmla="*/ 3524399 h 6858000"/>
                <a:gd name="connsiteX43" fmla="*/ 9741748 w 9747620"/>
                <a:gd name="connsiteY43" fmla="*/ 3552580 h 6858000"/>
                <a:gd name="connsiteX44" fmla="*/ 9742742 w 9747620"/>
                <a:gd name="connsiteY44" fmla="*/ 3566672 h 6858000"/>
                <a:gd name="connsiteX45" fmla="*/ 9743488 w 9747620"/>
                <a:gd name="connsiteY45" fmla="*/ 3581865 h 6858000"/>
                <a:gd name="connsiteX46" fmla="*/ 9744731 w 9747620"/>
                <a:gd name="connsiteY46" fmla="*/ 3611341 h 6858000"/>
                <a:gd name="connsiteX47" fmla="*/ 9745725 w 9747620"/>
                <a:gd name="connsiteY47" fmla="*/ 3639715 h 6858000"/>
                <a:gd name="connsiteX48" fmla="*/ 9747613 w 9747620"/>
                <a:gd name="connsiteY48" fmla="*/ 3753786 h 6858000"/>
                <a:gd name="connsiteX49" fmla="*/ 9740405 w 9747620"/>
                <a:gd name="connsiteY49" fmla="*/ 3984609 h 6858000"/>
                <a:gd name="connsiteX50" fmla="*/ 9736329 w 9747620"/>
                <a:gd name="connsiteY50" fmla="*/ 4038434 h 6858000"/>
                <a:gd name="connsiteX51" fmla="*/ 9731408 w 9747620"/>
                <a:gd name="connsiteY51" fmla="*/ 4099446 h 6858000"/>
                <a:gd name="connsiteX52" fmla="*/ 9717987 w 9747620"/>
                <a:gd name="connsiteY52" fmla="*/ 4213325 h 6858000"/>
                <a:gd name="connsiteX53" fmla="*/ 9716297 w 9747620"/>
                <a:gd name="connsiteY53" fmla="*/ 4227129 h 6858000"/>
                <a:gd name="connsiteX54" fmla="*/ 9714110 w 9747620"/>
                <a:gd name="connsiteY54" fmla="*/ 4240981 h 6858000"/>
                <a:gd name="connsiteX55" fmla="*/ 9709785 w 9747620"/>
                <a:gd name="connsiteY55" fmla="*/ 4268731 h 6858000"/>
                <a:gd name="connsiteX56" fmla="*/ 9701086 w 9747620"/>
                <a:gd name="connsiteY56" fmla="*/ 4324185 h 6858000"/>
                <a:gd name="connsiteX57" fmla="*/ 9698699 w 9747620"/>
                <a:gd name="connsiteY57" fmla="*/ 4338994 h 6858000"/>
                <a:gd name="connsiteX58" fmla="*/ 9695966 w 9747620"/>
                <a:gd name="connsiteY58" fmla="*/ 4355050 h 6858000"/>
                <a:gd name="connsiteX59" fmla="*/ 9690299 w 9747620"/>
                <a:gd name="connsiteY59" fmla="*/ 4385054 h 6858000"/>
                <a:gd name="connsiteX60" fmla="*/ 9679909 w 9747620"/>
                <a:gd name="connsiteY60" fmla="*/ 4437919 h 6858000"/>
                <a:gd name="connsiteX61" fmla="*/ 9673647 w 9747620"/>
                <a:gd name="connsiteY61" fmla="*/ 4468162 h 6858000"/>
                <a:gd name="connsiteX62" fmla="*/ 9667532 w 9747620"/>
                <a:gd name="connsiteY62" fmla="*/ 4496296 h 6858000"/>
                <a:gd name="connsiteX63" fmla="*/ 9654658 w 9747620"/>
                <a:gd name="connsiteY63" fmla="*/ 4552277 h 6858000"/>
                <a:gd name="connsiteX64" fmla="*/ 9625876 w 9747620"/>
                <a:gd name="connsiteY64" fmla="*/ 4664478 h 6858000"/>
                <a:gd name="connsiteX65" fmla="*/ 9552803 w 9747620"/>
                <a:gd name="connsiteY65" fmla="*/ 4888737 h 6858000"/>
                <a:gd name="connsiteX66" fmla="*/ 9452639 w 9747620"/>
                <a:gd name="connsiteY66" fmla="*/ 5110934 h 6858000"/>
                <a:gd name="connsiteX67" fmla="*/ 9388017 w 9747620"/>
                <a:gd name="connsiteY67" fmla="*/ 5220020 h 6858000"/>
                <a:gd name="connsiteX68" fmla="*/ 9370073 w 9747620"/>
                <a:gd name="connsiteY68" fmla="*/ 5246811 h 6858000"/>
                <a:gd name="connsiteX69" fmla="*/ 9360926 w 9747620"/>
                <a:gd name="connsiteY69" fmla="*/ 5260040 h 6858000"/>
                <a:gd name="connsiteX70" fmla="*/ 9351829 w 9747620"/>
                <a:gd name="connsiteY70" fmla="*/ 5272646 h 6858000"/>
                <a:gd name="connsiteX71" fmla="*/ 9313305 w 9747620"/>
                <a:gd name="connsiteY71" fmla="*/ 5323881 h 6858000"/>
                <a:gd name="connsiteX72" fmla="*/ 9130375 w 9747620"/>
                <a:gd name="connsiteY72" fmla="*/ 5510802 h 6858000"/>
                <a:gd name="connsiteX73" fmla="*/ 9028422 w 9747620"/>
                <a:gd name="connsiteY73" fmla="*/ 5588878 h 6858000"/>
                <a:gd name="connsiteX74" fmla="*/ 9002424 w 9747620"/>
                <a:gd name="connsiteY74" fmla="*/ 5606707 h 6858000"/>
                <a:gd name="connsiteX75" fmla="*/ 8976525 w 9747620"/>
                <a:gd name="connsiteY75" fmla="*/ 5623866 h 6858000"/>
                <a:gd name="connsiteX76" fmla="*/ 8924181 w 9747620"/>
                <a:gd name="connsiteY76" fmla="*/ 5656793 h 6858000"/>
                <a:gd name="connsiteX77" fmla="*/ 8717291 w 9747620"/>
                <a:gd name="connsiteY77" fmla="*/ 5771582 h 6858000"/>
                <a:gd name="connsiteX78" fmla="*/ 8617129 w 9747620"/>
                <a:gd name="connsiteY78" fmla="*/ 5823105 h 6858000"/>
                <a:gd name="connsiteX79" fmla="*/ 8518207 w 9747620"/>
                <a:gd name="connsiteY79" fmla="*/ 5873671 h 6858000"/>
                <a:gd name="connsiteX80" fmla="*/ 8150558 w 9747620"/>
                <a:gd name="connsiteY80" fmla="*/ 6086761 h 6858000"/>
                <a:gd name="connsiteX81" fmla="*/ 7979410 w 9747620"/>
                <a:gd name="connsiteY81" fmla="*/ 6207158 h 6858000"/>
                <a:gd name="connsiteX82" fmla="*/ 7938300 w 9747620"/>
                <a:gd name="connsiteY82" fmla="*/ 6238887 h 6858000"/>
                <a:gd name="connsiteX83" fmla="*/ 7897936 w 9747620"/>
                <a:gd name="connsiteY83" fmla="*/ 6271286 h 6858000"/>
                <a:gd name="connsiteX84" fmla="*/ 7858367 w 9747620"/>
                <a:gd name="connsiteY84" fmla="*/ 6304357 h 6858000"/>
                <a:gd name="connsiteX85" fmla="*/ 7819048 w 9747620"/>
                <a:gd name="connsiteY85" fmla="*/ 6338770 h 6858000"/>
                <a:gd name="connsiteX86" fmla="*/ 7778882 w 9747620"/>
                <a:gd name="connsiteY86" fmla="*/ 6374477 h 6858000"/>
                <a:gd name="connsiteX87" fmla="*/ 7739563 w 9747620"/>
                <a:gd name="connsiteY87" fmla="*/ 6410328 h 6858000"/>
                <a:gd name="connsiteX88" fmla="*/ 7660824 w 9747620"/>
                <a:gd name="connsiteY88" fmla="*/ 6484138 h 6858000"/>
                <a:gd name="connsiteX89" fmla="*/ 7502302 w 9747620"/>
                <a:gd name="connsiteY89" fmla="*/ 6636360 h 6858000"/>
                <a:gd name="connsiteX90" fmla="*/ 7273394 w 9747620"/>
                <a:gd name="connsiteY90" fmla="*/ 6858000 h 6858000"/>
                <a:gd name="connsiteX91" fmla="*/ 6780690 w 9747620"/>
                <a:gd name="connsiteY91" fmla="*/ 6858000 h 6858000"/>
                <a:gd name="connsiteX92" fmla="*/ 6854939 w 9747620"/>
                <a:gd name="connsiteY92" fmla="*/ 6783597 h 6858000"/>
                <a:gd name="connsiteX93" fmla="*/ 6932087 w 9747620"/>
                <a:gd name="connsiteY93" fmla="*/ 6705809 h 6858000"/>
                <a:gd name="connsiteX94" fmla="*/ 7241130 w 9747620"/>
                <a:gd name="connsiteY94" fmla="*/ 6390965 h 6858000"/>
                <a:gd name="connsiteX95" fmla="*/ 7397564 w 9747620"/>
                <a:gd name="connsiteY95" fmla="*/ 6233087 h 6858000"/>
                <a:gd name="connsiteX96" fmla="*/ 7478142 w 9747620"/>
                <a:gd name="connsiteY96" fmla="*/ 6153670 h 6858000"/>
                <a:gd name="connsiteX97" fmla="*/ 7519600 w 9747620"/>
                <a:gd name="connsiteY97" fmla="*/ 6113937 h 6858000"/>
                <a:gd name="connsiteX98" fmla="*/ 7561207 w 9747620"/>
                <a:gd name="connsiteY98" fmla="*/ 6075067 h 6858000"/>
                <a:gd name="connsiteX99" fmla="*/ 7604204 w 9747620"/>
                <a:gd name="connsiteY99" fmla="*/ 6035526 h 6858000"/>
                <a:gd name="connsiteX100" fmla="*/ 7648644 w 9747620"/>
                <a:gd name="connsiteY100" fmla="*/ 5996416 h 6858000"/>
                <a:gd name="connsiteX101" fmla="*/ 7693830 w 9747620"/>
                <a:gd name="connsiteY101" fmla="*/ 5958264 h 6858000"/>
                <a:gd name="connsiteX102" fmla="*/ 7739662 w 9747620"/>
                <a:gd name="connsiteY102" fmla="*/ 5921073 h 6858000"/>
                <a:gd name="connsiteX103" fmla="*/ 7928458 w 9747620"/>
                <a:gd name="connsiteY103" fmla="*/ 5781025 h 6858000"/>
                <a:gd name="connsiteX104" fmla="*/ 8325882 w 9747620"/>
                <a:gd name="connsiteY104" fmla="*/ 5537450 h 6858000"/>
                <a:gd name="connsiteX105" fmla="*/ 8424555 w 9747620"/>
                <a:gd name="connsiteY105" fmla="*/ 5484106 h 6858000"/>
                <a:gd name="connsiteX106" fmla="*/ 8521737 w 9747620"/>
                <a:gd name="connsiteY106" fmla="*/ 5431289 h 6858000"/>
                <a:gd name="connsiteX107" fmla="*/ 8702677 w 9747620"/>
                <a:gd name="connsiteY107" fmla="*/ 5325942 h 6858000"/>
                <a:gd name="connsiteX108" fmla="*/ 8743986 w 9747620"/>
                <a:gd name="connsiteY108" fmla="*/ 5298717 h 6858000"/>
                <a:gd name="connsiteX109" fmla="*/ 8764167 w 9747620"/>
                <a:gd name="connsiteY109" fmla="*/ 5284723 h 6858000"/>
                <a:gd name="connsiteX110" fmla="*/ 8783704 w 9747620"/>
                <a:gd name="connsiteY110" fmla="*/ 5270679 h 6858000"/>
                <a:gd name="connsiteX111" fmla="*/ 8856776 w 9747620"/>
                <a:gd name="connsiteY111" fmla="*/ 5212399 h 6858000"/>
                <a:gd name="connsiteX112" fmla="*/ 8979856 w 9747620"/>
                <a:gd name="connsiteY112" fmla="*/ 5082081 h 6858000"/>
                <a:gd name="connsiteX113" fmla="*/ 9006699 w 9747620"/>
                <a:gd name="connsiteY113" fmla="*/ 5044984 h 6858000"/>
                <a:gd name="connsiteX114" fmla="*/ 9013509 w 9747620"/>
                <a:gd name="connsiteY114" fmla="*/ 5035254 h 6858000"/>
                <a:gd name="connsiteX115" fmla="*/ 9019773 w 9747620"/>
                <a:gd name="connsiteY115" fmla="*/ 5025812 h 6858000"/>
                <a:gd name="connsiteX116" fmla="*/ 9032050 w 9747620"/>
                <a:gd name="connsiteY116" fmla="*/ 5006833 h 6858000"/>
                <a:gd name="connsiteX117" fmla="*/ 9077733 w 9747620"/>
                <a:gd name="connsiteY117" fmla="*/ 4926839 h 6858000"/>
                <a:gd name="connsiteX118" fmla="*/ 9154285 w 9747620"/>
                <a:gd name="connsiteY118" fmla="*/ 4750223 h 6858000"/>
                <a:gd name="connsiteX119" fmla="*/ 9213936 w 9747620"/>
                <a:gd name="connsiteY119" fmla="*/ 4559945 h 6858000"/>
                <a:gd name="connsiteX120" fmla="*/ 9238592 w 9747620"/>
                <a:gd name="connsiteY120" fmla="*/ 4461357 h 6858000"/>
                <a:gd name="connsiteX121" fmla="*/ 9249776 w 9747620"/>
                <a:gd name="connsiteY121" fmla="*/ 4411319 h 6858000"/>
                <a:gd name="connsiteX122" fmla="*/ 9255046 w 9747620"/>
                <a:gd name="connsiteY122" fmla="*/ 4386299 h 6858000"/>
                <a:gd name="connsiteX123" fmla="*/ 9259718 w 9747620"/>
                <a:gd name="connsiteY123" fmla="*/ 4363342 h 6858000"/>
                <a:gd name="connsiteX124" fmla="*/ 9269959 w 9747620"/>
                <a:gd name="connsiteY124" fmla="*/ 4309566 h 6858000"/>
                <a:gd name="connsiteX125" fmla="*/ 9274233 w 9747620"/>
                <a:gd name="connsiteY125" fmla="*/ 4286176 h 6858000"/>
                <a:gd name="connsiteX126" fmla="*/ 9276022 w 9747620"/>
                <a:gd name="connsiteY126" fmla="*/ 4275489 h 6858000"/>
                <a:gd name="connsiteX127" fmla="*/ 9277861 w 9747620"/>
                <a:gd name="connsiteY127" fmla="*/ 4263506 h 6858000"/>
                <a:gd name="connsiteX128" fmla="*/ 9286014 w 9747620"/>
                <a:gd name="connsiteY128" fmla="*/ 4211696 h 6858000"/>
                <a:gd name="connsiteX129" fmla="*/ 9290092 w 9747620"/>
                <a:gd name="connsiteY129" fmla="*/ 4185767 h 6858000"/>
                <a:gd name="connsiteX130" fmla="*/ 9292128 w 9747620"/>
                <a:gd name="connsiteY130" fmla="*/ 4172826 h 6858000"/>
                <a:gd name="connsiteX131" fmla="*/ 9293720 w 9747620"/>
                <a:gd name="connsiteY131" fmla="*/ 4159693 h 6858000"/>
                <a:gd name="connsiteX132" fmla="*/ 9305650 w 9747620"/>
                <a:gd name="connsiteY132" fmla="*/ 4057941 h 6858000"/>
                <a:gd name="connsiteX133" fmla="*/ 9309378 w 9747620"/>
                <a:gd name="connsiteY133" fmla="*/ 4010779 h 6858000"/>
                <a:gd name="connsiteX134" fmla="*/ 9313454 w 9747620"/>
                <a:gd name="connsiteY134" fmla="*/ 3956428 h 6858000"/>
                <a:gd name="connsiteX135" fmla="*/ 9320811 w 9747620"/>
                <a:gd name="connsiteY135" fmla="*/ 3753546 h 6858000"/>
                <a:gd name="connsiteX136" fmla="*/ 9319617 w 9747620"/>
                <a:gd name="connsiteY136" fmla="*/ 3650643 h 6858000"/>
                <a:gd name="connsiteX137" fmla="*/ 9318176 w 9747620"/>
                <a:gd name="connsiteY137" fmla="*/ 3600030 h 6858000"/>
                <a:gd name="connsiteX138" fmla="*/ 9317778 w 9747620"/>
                <a:gd name="connsiteY138" fmla="*/ 3588096 h 6858000"/>
                <a:gd name="connsiteX139" fmla="*/ 9316983 w 9747620"/>
                <a:gd name="connsiteY139" fmla="*/ 3575107 h 6858000"/>
                <a:gd name="connsiteX140" fmla="*/ 9315443 w 9747620"/>
                <a:gd name="connsiteY140" fmla="*/ 3549130 h 6858000"/>
                <a:gd name="connsiteX141" fmla="*/ 9312311 w 9747620"/>
                <a:gd name="connsiteY141" fmla="*/ 3497176 h 6858000"/>
                <a:gd name="connsiteX142" fmla="*/ 9307587 w 9747620"/>
                <a:gd name="connsiteY142" fmla="*/ 3445029 h 6858000"/>
                <a:gd name="connsiteX143" fmla="*/ 9302618 w 9747620"/>
                <a:gd name="connsiteY143" fmla="*/ 3392835 h 6858000"/>
                <a:gd name="connsiteX144" fmla="*/ 9301574 w 9747620"/>
                <a:gd name="connsiteY144" fmla="*/ 3381476 h 6858000"/>
                <a:gd name="connsiteX145" fmla="*/ 9300430 w 9747620"/>
                <a:gd name="connsiteY145" fmla="*/ 3370740 h 6858000"/>
                <a:gd name="connsiteX146" fmla="*/ 9297547 w 9747620"/>
                <a:gd name="connsiteY146" fmla="*/ 3346966 h 6858000"/>
                <a:gd name="connsiteX147" fmla="*/ 9294017 w 9747620"/>
                <a:gd name="connsiteY147" fmla="*/ 3320030 h 6858000"/>
                <a:gd name="connsiteX148" fmla="*/ 9290439 w 9747620"/>
                <a:gd name="connsiteY148" fmla="*/ 3290410 h 6858000"/>
                <a:gd name="connsiteX149" fmla="*/ 9284275 w 9747620"/>
                <a:gd name="connsiteY149" fmla="*/ 3244544 h 6858000"/>
                <a:gd name="connsiteX150" fmla="*/ 9275974 w 9747620"/>
                <a:gd name="connsiteY150" fmla="*/ 3193116 h 6858000"/>
                <a:gd name="connsiteX151" fmla="*/ 9267224 w 9747620"/>
                <a:gd name="connsiteY151" fmla="*/ 3142264 h 6858000"/>
                <a:gd name="connsiteX152" fmla="*/ 9225320 w 9747620"/>
                <a:gd name="connsiteY152" fmla="*/ 2939909 h 6858000"/>
                <a:gd name="connsiteX153" fmla="*/ 9200466 w 9747620"/>
                <a:gd name="connsiteY153" fmla="*/ 2839449 h 6858000"/>
                <a:gd name="connsiteX154" fmla="*/ 9193953 w 9747620"/>
                <a:gd name="connsiteY154" fmla="*/ 2814958 h 6858000"/>
                <a:gd name="connsiteX155" fmla="*/ 9186993 w 9747620"/>
                <a:gd name="connsiteY155" fmla="*/ 2790276 h 6858000"/>
                <a:gd name="connsiteX156" fmla="*/ 9172628 w 9747620"/>
                <a:gd name="connsiteY156" fmla="*/ 2740621 h 6858000"/>
                <a:gd name="connsiteX157" fmla="*/ 9035082 w 9747620"/>
                <a:gd name="connsiteY157" fmla="*/ 2347463 h 6858000"/>
                <a:gd name="connsiteX158" fmla="*/ 8952118 w 9747620"/>
                <a:gd name="connsiteY158" fmla="*/ 2155413 h 6858000"/>
                <a:gd name="connsiteX159" fmla="*/ 8929948 w 9747620"/>
                <a:gd name="connsiteY159" fmla="*/ 2107915 h 6858000"/>
                <a:gd name="connsiteX160" fmla="*/ 8907429 w 9747620"/>
                <a:gd name="connsiteY160" fmla="*/ 2060753 h 6858000"/>
                <a:gd name="connsiteX161" fmla="*/ 8860404 w 9747620"/>
                <a:gd name="connsiteY161" fmla="*/ 1966478 h 6858000"/>
                <a:gd name="connsiteX162" fmla="*/ 8760788 w 9747620"/>
                <a:gd name="connsiteY162" fmla="*/ 1780274 h 6858000"/>
                <a:gd name="connsiteX163" fmla="*/ 8734740 w 9747620"/>
                <a:gd name="connsiteY163" fmla="*/ 1734311 h 6858000"/>
                <a:gd name="connsiteX164" fmla="*/ 8708046 w 9747620"/>
                <a:gd name="connsiteY164" fmla="*/ 1687963 h 6858000"/>
                <a:gd name="connsiteX165" fmla="*/ 8654062 w 9747620"/>
                <a:gd name="connsiteY165" fmla="*/ 1597234 h 6858000"/>
                <a:gd name="connsiteX166" fmla="*/ 8540278 w 9747620"/>
                <a:gd name="connsiteY166" fmla="*/ 1418077 h 6858000"/>
                <a:gd name="connsiteX167" fmla="*/ 8510701 w 9747620"/>
                <a:gd name="connsiteY167" fmla="*/ 1373695 h 6858000"/>
                <a:gd name="connsiteX168" fmla="*/ 8480676 w 9747620"/>
                <a:gd name="connsiteY168" fmla="*/ 1329457 h 6858000"/>
                <a:gd name="connsiteX169" fmla="*/ 8419782 w 9747620"/>
                <a:gd name="connsiteY169" fmla="*/ 1242275 h 6858000"/>
                <a:gd name="connsiteX170" fmla="*/ 8292478 w 9747620"/>
                <a:gd name="connsiteY170" fmla="*/ 1069875 h 6858000"/>
                <a:gd name="connsiteX171" fmla="*/ 8259620 w 9747620"/>
                <a:gd name="connsiteY171" fmla="*/ 1027123 h 6858000"/>
                <a:gd name="connsiteX172" fmla="*/ 8243416 w 9747620"/>
                <a:gd name="connsiteY172" fmla="*/ 1006130 h 6858000"/>
                <a:gd name="connsiteX173" fmla="*/ 8227110 w 9747620"/>
                <a:gd name="connsiteY173" fmla="*/ 985473 h 6858000"/>
                <a:gd name="connsiteX174" fmla="*/ 8159604 w 9747620"/>
                <a:gd name="connsiteY174" fmla="*/ 902029 h 6858000"/>
                <a:gd name="connsiteX175" fmla="*/ 8020022 w 9747620"/>
                <a:gd name="connsiteY175" fmla="*/ 738209 h 6858000"/>
                <a:gd name="connsiteX176" fmla="*/ 7984182 w 9747620"/>
                <a:gd name="connsiteY176" fmla="*/ 697901 h 6858000"/>
                <a:gd name="connsiteX177" fmla="*/ 7948043 w 9747620"/>
                <a:gd name="connsiteY177" fmla="*/ 657976 h 6858000"/>
                <a:gd name="connsiteX178" fmla="*/ 7874324 w 9747620"/>
                <a:gd name="connsiteY178" fmla="*/ 578607 h 6858000"/>
                <a:gd name="connsiteX179" fmla="*/ 7723308 w 9747620"/>
                <a:gd name="connsiteY179" fmla="*/ 424085 h 6858000"/>
                <a:gd name="connsiteX180" fmla="*/ 7565532 w 9747620"/>
                <a:gd name="connsiteY180" fmla="*/ 275602 h 6858000"/>
                <a:gd name="connsiteX181" fmla="*/ 1832515 w 9747620"/>
                <a:gd name="connsiteY181" fmla="*/ 0 h 6858000"/>
                <a:gd name="connsiteX182" fmla="*/ 2158449 w 9747620"/>
                <a:gd name="connsiteY182" fmla="*/ 0 h 6858000"/>
                <a:gd name="connsiteX183" fmla="*/ 2108797 w 9747620"/>
                <a:gd name="connsiteY183" fmla="*/ 37845 h 6858000"/>
                <a:gd name="connsiteX184" fmla="*/ 1942830 w 9747620"/>
                <a:gd name="connsiteY184" fmla="*/ 177587 h 6858000"/>
                <a:gd name="connsiteX185" fmla="*/ 1633191 w 9747620"/>
                <a:gd name="connsiteY185" fmla="*/ 477909 h 6858000"/>
                <a:gd name="connsiteX186" fmla="*/ 702686 w 9747620"/>
                <a:gd name="connsiteY186" fmla="*/ 1889935 h 6858000"/>
                <a:gd name="connsiteX187" fmla="*/ 551769 w 9747620"/>
                <a:gd name="connsiteY187" fmla="*/ 2281416 h 6858000"/>
                <a:gd name="connsiteX188" fmla="*/ 438383 w 9747620"/>
                <a:gd name="connsiteY188" fmla="*/ 2682772 h 6858000"/>
                <a:gd name="connsiteX189" fmla="*/ 397124 w 9747620"/>
                <a:gd name="connsiteY189" fmla="*/ 2887044 h 6858000"/>
                <a:gd name="connsiteX190" fmla="*/ 365658 w 9747620"/>
                <a:gd name="connsiteY190" fmla="*/ 3093424 h 6858000"/>
                <a:gd name="connsiteX191" fmla="*/ 332105 w 9747620"/>
                <a:gd name="connsiteY191" fmla="*/ 3509828 h 6858000"/>
                <a:gd name="connsiteX192" fmla="*/ 383653 w 9747620"/>
                <a:gd name="connsiteY192" fmla="*/ 4346327 h 6858000"/>
                <a:gd name="connsiteX193" fmla="*/ 422327 w 9747620"/>
                <a:gd name="connsiteY193" fmla="*/ 4552900 h 6858000"/>
                <a:gd name="connsiteX194" fmla="*/ 472184 w 9747620"/>
                <a:gd name="connsiteY194" fmla="*/ 4757939 h 6858000"/>
                <a:gd name="connsiteX195" fmla="*/ 533078 w 9747620"/>
                <a:gd name="connsiteY195" fmla="*/ 4960916 h 6858000"/>
                <a:gd name="connsiteX196" fmla="*/ 604710 w 9747620"/>
                <a:gd name="connsiteY196" fmla="*/ 5160875 h 6858000"/>
                <a:gd name="connsiteX197" fmla="*/ 996766 w 9747620"/>
                <a:gd name="connsiteY197" fmla="*/ 5920640 h 6858000"/>
                <a:gd name="connsiteX198" fmla="*/ 1549183 w 9747620"/>
                <a:gd name="connsiteY198" fmla="*/ 6586417 h 6858000"/>
                <a:gd name="connsiteX199" fmla="*/ 1709890 w 9747620"/>
                <a:gd name="connsiteY199" fmla="*/ 6734063 h 6858000"/>
                <a:gd name="connsiteX200" fmla="*/ 1859761 w 9747620"/>
                <a:gd name="connsiteY200" fmla="*/ 6858000 h 6858000"/>
                <a:gd name="connsiteX201" fmla="*/ 1671798 w 9747620"/>
                <a:gd name="connsiteY201" fmla="*/ 6858000 h 6858000"/>
                <a:gd name="connsiteX202" fmla="*/ 1628044 w 9747620"/>
                <a:gd name="connsiteY202" fmla="*/ 6822717 h 6858000"/>
                <a:gd name="connsiteX203" fmla="*/ 1459756 w 9747620"/>
                <a:gd name="connsiteY203" fmla="*/ 6674223 h 6858000"/>
                <a:gd name="connsiteX204" fmla="*/ 402543 w 9747620"/>
                <a:gd name="connsiteY204" fmla="*/ 5241588 h 6858000"/>
                <a:gd name="connsiteX205" fmla="*/ 311923 w 9747620"/>
                <a:gd name="connsiteY205" fmla="*/ 5036741 h 6858000"/>
                <a:gd name="connsiteX206" fmla="*/ 232140 w 9747620"/>
                <a:gd name="connsiteY206" fmla="*/ 4827483 h 6858000"/>
                <a:gd name="connsiteX207" fmla="*/ 163392 w 9747620"/>
                <a:gd name="connsiteY207" fmla="*/ 4613913 h 6858000"/>
                <a:gd name="connsiteX208" fmla="*/ 106823 w 9747620"/>
                <a:gd name="connsiteY208" fmla="*/ 4396365 h 6858000"/>
                <a:gd name="connsiteX209" fmla="*/ 29326 w 9747620"/>
                <a:gd name="connsiteY209" fmla="*/ 3954702 h 6858000"/>
                <a:gd name="connsiteX210" fmla="*/ 8647 w 9747620"/>
                <a:gd name="connsiteY210" fmla="*/ 3730971 h 6858000"/>
                <a:gd name="connsiteX211" fmla="*/ 2880 w 9747620"/>
                <a:gd name="connsiteY211" fmla="*/ 3618674 h 6858000"/>
                <a:gd name="connsiteX212" fmla="*/ 296 w 9747620"/>
                <a:gd name="connsiteY212" fmla="*/ 3506425 h 6858000"/>
                <a:gd name="connsiteX213" fmla="*/ 20030 w 9747620"/>
                <a:gd name="connsiteY213" fmla="*/ 3056711 h 6858000"/>
                <a:gd name="connsiteX214" fmla="*/ 48664 w 9747620"/>
                <a:gd name="connsiteY214" fmla="*/ 2832980 h 6858000"/>
                <a:gd name="connsiteX215" fmla="*/ 89922 w 9747620"/>
                <a:gd name="connsiteY215" fmla="*/ 2610639 h 6858000"/>
                <a:gd name="connsiteX216" fmla="*/ 211163 w 9747620"/>
                <a:gd name="connsiteY216" fmla="*/ 2174343 h 6858000"/>
                <a:gd name="connsiteX217" fmla="*/ 379129 w 9747620"/>
                <a:gd name="connsiteY217" fmla="*/ 1754393 h 6858000"/>
                <a:gd name="connsiteX218" fmla="*/ 841424 w 9747620"/>
                <a:gd name="connsiteY218" fmla="*/ 976270 h 6858000"/>
                <a:gd name="connsiteX219" fmla="*/ 1130234 w 9747620"/>
                <a:gd name="connsiteY219" fmla="*/ 625768 h 6858000"/>
                <a:gd name="connsiteX220" fmla="*/ 1452897 w 9747620"/>
                <a:gd name="connsiteY220" fmla="*/ 305748 h 6858000"/>
                <a:gd name="connsiteX221" fmla="*/ 1805682 w 9747620"/>
                <a:gd name="connsiteY221" fmla="*/ 18752 h 6858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</a:cxnLst>
              <a:rect l="l" t="t" r="r" b="b"/>
              <a:pathLst>
                <a:path w="9747620" h="6858000">
                  <a:moveTo>
                    <a:pt x="7235453" y="0"/>
                  </a:moveTo>
                  <a:lnTo>
                    <a:pt x="7548130" y="0"/>
                  </a:lnTo>
                  <a:lnTo>
                    <a:pt x="7710334" y="111973"/>
                  </a:lnTo>
                  <a:cubicBezTo>
                    <a:pt x="7770781" y="157314"/>
                    <a:pt x="7830282" y="203517"/>
                    <a:pt x="7889188" y="251542"/>
                  </a:cubicBezTo>
                  <a:cubicBezTo>
                    <a:pt x="7947894" y="299470"/>
                    <a:pt x="8005557" y="348453"/>
                    <a:pt x="8061828" y="398586"/>
                  </a:cubicBezTo>
                  <a:cubicBezTo>
                    <a:pt x="8090013" y="423605"/>
                    <a:pt x="8117948" y="448816"/>
                    <a:pt x="8145637" y="474218"/>
                  </a:cubicBezTo>
                  <a:cubicBezTo>
                    <a:pt x="8159506" y="486918"/>
                    <a:pt x="8173375" y="499764"/>
                    <a:pt x="8187242" y="512753"/>
                  </a:cubicBezTo>
                  <a:lnTo>
                    <a:pt x="8228402" y="551575"/>
                  </a:lnTo>
                  <a:cubicBezTo>
                    <a:pt x="8283082" y="603577"/>
                    <a:pt x="8336569" y="656778"/>
                    <a:pt x="8389211" y="710937"/>
                  </a:cubicBezTo>
                  <a:cubicBezTo>
                    <a:pt x="8415458" y="738065"/>
                    <a:pt x="8441455" y="765432"/>
                    <a:pt x="8467206" y="793088"/>
                  </a:cubicBezTo>
                  <a:lnTo>
                    <a:pt x="8486791" y="814223"/>
                  </a:lnTo>
                  <a:lnTo>
                    <a:pt x="8505979" y="835409"/>
                  </a:lnTo>
                  <a:lnTo>
                    <a:pt x="8543509" y="877346"/>
                  </a:lnTo>
                  <a:cubicBezTo>
                    <a:pt x="8593418" y="933423"/>
                    <a:pt x="8642579" y="990601"/>
                    <a:pt x="8690549" y="1048978"/>
                  </a:cubicBezTo>
                  <a:cubicBezTo>
                    <a:pt x="8714558" y="1078168"/>
                    <a:pt x="8738368" y="1107644"/>
                    <a:pt x="8761732" y="1137502"/>
                  </a:cubicBezTo>
                  <a:lnTo>
                    <a:pt x="8796379" y="1182077"/>
                  </a:lnTo>
                  <a:lnTo>
                    <a:pt x="8830678" y="1226986"/>
                  </a:lnTo>
                  <a:cubicBezTo>
                    <a:pt x="8876112" y="1287185"/>
                    <a:pt x="8920304" y="1348532"/>
                    <a:pt x="8963353" y="1410936"/>
                  </a:cubicBezTo>
                  <a:cubicBezTo>
                    <a:pt x="8984727" y="1442137"/>
                    <a:pt x="9005954" y="1473915"/>
                    <a:pt x="9026483" y="1505499"/>
                  </a:cubicBezTo>
                  <a:lnTo>
                    <a:pt x="9057004" y="1552613"/>
                  </a:lnTo>
                  <a:cubicBezTo>
                    <a:pt x="9067245" y="1568525"/>
                    <a:pt x="9077336" y="1584534"/>
                    <a:pt x="9087278" y="1600542"/>
                  </a:cubicBezTo>
                  <a:cubicBezTo>
                    <a:pt x="9127145" y="1664766"/>
                    <a:pt x="9165966" y="1729613"/>
                    <a:pt x="9202851" y="1795515"/>
                  </a:cubicBezTo>
                  <a:cubicBezTo>
                    <a:pt x="9221342" y="1828491"/>
                    <a:pt x="9239437" y="1861417"/>
                    <a:pt x="9257332" y="1894920"/>
                  </a:cubicBezTo>
                  <a:lnTo>
                    <a:pt x="9283778" y="1945436"/>
                  </a:lnTo>
                  <a:lnTo>
                    <a:pt x="9309428" y="1996193"/>
                  </a:lnTo>
                  <a:cubicBezTo>
                    <a:pt x="9343280" y="2064013"/>
                    <a:pt x="9375491" y="2132695"/>
                    <a:pt x="9405714" y="2202191"/>
                  </a:cubicBezTo>
                  <a:cubicBezTo>
                    <a:pt x="9466260" y="2341183"/>
                    <a:pt x="9520493" y="2483053"/>
                    <a:pt x="9566524" y="2627653"/>
                  </a:cubicBezTo>
                  <a:cubicBezTo>
                    <a:pt x="9572289" y="2645675"/>
                    <a:pt x="9578056" y="2663792"/>
                    <a:pt x="9583573" y="2682195"/>
                  </a:cubicBezTo>
                  <a:lnTo>
                    <a:pt x="9591974" y="2709707"/>
                  </a:lnTo>
                  <a:lnTo>
                    <a:pt x="9600027" y="2737650"/>
                  </a:lnTo>
                  <a:cubicBezTo>
                    <a:pt x="9610416" y="2774171"/>
                    <a:pt x="9620358" y="2810884"/>
                    <a:pt x="9629803" y="2847694"/>
                  </a:cubicBezTo>
                  <a:cubicBezTo>
                    <a:pt x="9648692" y="2921312"/>
                    <a:pt x="9665196" y="2995506"/>
                    <a:pt x="9679909" y="3070131"/>
                  </a:cubicBezTo>
                  <a:cubicBezTo>
                    <a:pt x="9683587" y="3088775"/>
                    <a:pt x="9687118" y="3107418"/>
                    <a:pt x="9690498" y="3126159"/>
                  </a:cubicBezTo>
                  <a:lnTo>
                    <a:pt x="9700390" y="3181805"/>
                  </a:lnTo>
                  <a:cubicBezTo>
                    <a:pt x="9703670" y="3201120"/>
                    <a:pt x="9706952" y="3222112"/>
                    <a:pt x="9709685" y="3243392"/>
                  </a:cubicBezTo>
                  <a:lnTo>
                    <a:pt x="9713016" y="3267597"/>
                  </a:lnTo>
                  <a:lnTo>
                    <a:pt x="9716844" y="3294437"/>
                  </a:lnTo>
                  <a:cubicBezTo>
                    <a:pt x="9718186" y="3303926"/>
                    <a:pt x="9719527" y="3313895"/>
                    <a:pt x="9720820" y="3324488"/>
                  </a:cubicBezTo>
                  <a:lnTo>
                    <a:pt x="9722709" y="3340737"/>
                  </a:lnTo>
                  <a:lnTo>
                    <a:pt x="9724301" y="3356361"/>
                  </a:lnTo>
                  <a:lnTo>
                    <a:pt x="9730166" y="3412197"/>
                  </a:lnTo>
                  <a:cubicBezTo>
                    <a:pt x="9732005" y="3430842"/>
                    <a:pt x="9734291" y="3449342"/>
                    <a:pt x="9735783" y="3468083"/>
                  </a:cubicBezTo>
                  <a:lnTo>
                    <a:pt x="9739760" y="3524399"/>
                  </a:lnTo>
                  <a:lnTo>
                    <a:pt x="9741748" y="3552580"/>
                  </a:lnTo>
                  <a:lnTo>
                    <a:pt x="9742742" y="3566672"/>
                  </a:lnTo>
                  <a:lnTo>
                    <a:pt x="9743488" y="3581865"/>
                  </a:lnTo>
                  <a:lnTo>
                    <a:pt x="9744731" y="3611341"/>
                  </a:lnTo>
                  <a:lnTo>
                    <a:pt x="9745725" y="3639715"/>
                  </a:lnTo>
                  <a:cubicBezTo>
                    <a:pt x="9746868" y="3677579"/>
                    <a:pt x="9747514" y="3715587"/>
                    <a:pt x="9747613" y="3753786"/>
                  </a:cubicBezTo>
                  <a:cubicBezTo>
                    <a:pt x="9747763" y="3830232"/>
                    <a:pt x="9745675" y="3906870"/>
                    <a:pt x="9740405" y="3984609"/>
                  </a:cubicBezTo>
                  <a:lnTo>
                    <a:pt x="9736329" y="4038434"/>
                  </a:lnTo>
                  <a:cubicBezTo>
                    <a:pt x="9735087" y="4055976"/>
                    <a:pt x="9733794" y="4076346"/>
                    <a:pt x="9731408" y="4099446"/>
                  </a:cubicBezTo>
                  <a:lnTo>
                    <a:pt x="9717987" y="4213325"/>
                  </a:lnTo>
                  <a:cubicBezTo>
                    <a:pt x="9717441" y="4217926"/>
                    <a:pt x="9716943" y="4222527"/>
                    <a:pt x="9716297" y="4227129"/>
                  </a:cubicBezTo>
                  <a:lnTo>
                    <a:pt x="9714110" y="4240981"/>
                  </a:lnTo>
                  <a:lnTo>
                    <a:pt x="9709785" y="4268731"/>
                  </a:lnTo>
                  <a:lnTo>
                    <a:pt x="9701086" y="4324185"/>
                  </a:lnTo>
                  <a:lnTo>
                    <a:pt x="9698699" y="4338994"/>
                  </a:lnTo>
                  <a:lnTo>
                    <a:pt x="9695966" y="4355050"/>
                  </a:lnTo>
                  <a:cubicBezTo>
                    <a:pt x="9694077" y="4365547"/>
                    <a:pt x="9692188" y="4375516"/>
                    <a:pt x="9690299" y="4385054"/>
                  </a:cubicBezTo>
                  <a:lnTo>
                    <a:pt x="9679909" y="4437919"/>
                  </a:lnTo>
                  <a:cubicBezTo>
                    <a:pt x="9677871" y="4448320"/>
                    <a:pt x="9675735" y="4458097"/>
                    <a:pt x="9673647" y="4468162"/>
                  </a:cubicBezTo>
                  <a:lnTo>
                    <a:pt x="9667532" y="4496296"/>
                  </a:lnTo>
                  <a:cubicBezTo>
                    <a:pt x="9663406" y="4514941"/>
                    <a:pt x="9659081" y="4533585"/>
                    <a:pt x="9654658" y="4552277"/>
                  </a:cubicBezTo>
                  <a:cubicBezTo>
                    <a:pt x="9645760" y="4589613"/>
                    <a:pt x="9636265" y="4627045"/>
                    <a:pt x="9625876" y="4664478"/>
                  </a:cubicBezTo>
                  <a:cubicBezTo>
                    <a:pt x="9605048" y="4739247"/>
                    <a:pt x="9581088" y="4814303"/>
                    <a:pt x="9552803" y="4888737"/>
                  </a:cubicBezTo>
                  <a:cubicBezTo>
                    <a:pt x="9524668" y="4962930"/>
                    <a:pt x="9492109" y="5037459"/>
                    <a:pt x="9452639" y="5110934"/>
                  </a:cubicBezTo>
                  <a:cubicBezTo>
                    <a:pt x="9432905" y="5147695"/>
                    <a:pt x="9411431" y="5184169"/>
                    <a:pt x="9388017" y="5220020"/>
                  </a:cubicBezTo>
                  <a:cubicBezTo>
                    <a:pt x="9382201" y="5228982"/>
                    <a:pt x="9376236" y="5237945"/>
                    <a:pt x="9370073" y="5246811"/>
                  </a:cubicBezTo>
                  <a:lnTo>
                    <a:pt x="9360926" y="5260040"/>
                  </a:lnTo>
                  <a:lnTo>
                    <a:pt x="9351829" y="5272646"/>
                  </a:lnTo>
                  <a:cubicBezTo>
                    <a:pt x="9339700" y="5289468"/>
                    <a:pt x="9327174" y="5306387"/>
                    <a:pt x="9313305" y="5323881"/>
                  </a:cubicBezTo>
                  <a:cubicBezTo>
                    <a:pt x="9258625" y="5393042"/>
                    <a:pt x="9196489" y="5455445"/>
                    <a:pt x="9130375" y="5510802"/>
                  </a:cubicBezTo>
                  <a:cubicBezTo>
                    <a:pt x="9097319" y="5538505"/>
                    <a:pt x="9063268" y="5564530"/>
                    <a:pt x="9028422" y="5588878"/>
                  </a:cubicBezTo>
                  <a:cubicBezTo>
                    <a:pt x="9019723" y="5595109"/>
                    <a:pt x="9011074" y="5600909"/>
                    <a:pt x="9002424" y="5606707"/>
                  </a:cubicBezTo>
                  <a:cubicBezTo>
                    <a:pt x="8993774" y="5612603"/>
                    <a:pt x="8985124" y="5618211"/>
                    <a:pt x="8976525" y="5623866"/>
                  </a:cubicBezTo>
                  <a:cubicBezTo>
                    <a:pt x="8959277" y="5635130"/>
                    <a:pt x="8941629" y="5646201"/>
                    <a:pt x="8924181" y="5656793"/>
                  </a:cubicBezTo>
                  <a:cubicBezTo>
                    <a:pt x="8854291" y="5699259"/>
                    <a:pt x="8784946" y="5736451"/>
                    <a:pt x="8717291" y="5771582"/>
                  </a:cubicBezTo>
                  <a:lnTo>
                    <a:pt x="8617129" y="5823105"/>
                  </a:lnTo>
                  <a:lnTo>
                    <a:pt x="8518207" y="5873671"/>
                  </a:lnTo>
                  <a:cubicBezTo>
                    <a:pt x="8391200" y="5939188"/>
                    <a:pt x="8267922" y="6009788"/>
                    <a:pt x="8150558" y="6086761"/>
                  </a:cubicBezTo>
                  <a:cubicBezTo>
                    <a:pt x="8091901" y="6125248"/>
                    <a:pt x="8034736" y="6165317"/>
                    <a:pt x="7979410" y="6207158"/>
                  </a:cubicBezTo>
                  <a:cubicBezTo>
                    <a:pt x="7965739" y="6217750"/>
                    <a:pt x="7951771" y="6228103"/>
                    <a:pt x="7938300" y="6238887"/>
                  </a:cubicBezTo>
                  <a:lnTo>
                    <a:pt x="7897936" y="6271286"/>
                  </a:lnTo>
                  <a:lnTo>
                    <a:pt x="7858367" y="6304357"/>
                  </a:lnTo>
                  <a:lnTo>
                    <a:pt x="7819048" y="6338770"/>
                  </a:lnTo>
                  <a:cubicBezTo>
                    <a:pt x="7804882" y="6351232"/>
                    <a:pt x="7792105" y="6362591"/>
                    <a:pt x="7778882" y="6374477"/>
                  </a:cubicBezTo>
                  <a:lnTo>
                    <a:pt x="7739563" y="6410328"/>
                  </a:lnTo>
                  <a:cubicBezTo>
                    <a:pt x="7713366" y="6434485"/>
                    <a:pt x="7687168" y="6459120"/>
                    <a:pt x="7660824" y="6484138"/>
                  </a:cubicBezTo>
                  <a:lnTo>
                    <a:pt x="7502302" y="6636360"/>
                  </a:lnTo>
                  <a:lnTo>
                    <a:pt x="7273394" y="6858000"/>
                  </a:lnTo>
                  <a:lnTo>
                    <a:pt x="6780690" y="6858000"/>
                  </a:lnTo>
                  <a:lnTo>
                    <a:pt x="6854939" y="6783597"/>
                  </a:lnTo>
                  <a:cubicBezTo>
                    <a:pt x="6880688" y="6757810"/>
                    <a:pt x="6906338" y="6732265"/>
                    <a:pt x="6932087" y="6705809"/>
                  </a:cubicBezTo>
                  <a:lnTo>
                    <a:pt x="7241130" y="6390965"/>
                  </a:lnTo>
                  <a:lnTo>
                    <a:pt x="7397564" y="6233087"/>
                  </a:lnTo>
                  <a:cubicBezTo>
                    <a:pt x="7424009" y="6206679"/>
                    <a:pt x="7450802" y="6180175"/>
                    <a:pt x="7478142" y="6153670"/>
                  </a:cubicBezTo>
                  <a:lnTo>
                    <a:pt x="7519600" y="6113937"/>
                  </a:lnTo>
                  <a:cubicBezTo>
                    <a:pt x="7533469" y="6100805"/>
                    <a:pt x="7547934" y="6087288"/>
                    <a:pt x="7561207" y="6075067"/>
                  </a:cubicBezTo>
                  <a:lnTo>
                    <a:pt x="7604204" y="6035526"/>
                  </a:lnTo>
                  <a:lnTo>
                    <a:pt x="7648644" y="5996416"/>
                  </a:lnTo>
                  <a:cubicBezTo>
                    <a:pt x="7663608" y="5983570"/>
                    <a:pt x="7678768" y="5971013"/>
                    <a:pt x="7693830" y="5958264"/>
                  </a:cubicBezTo>
                  <a:cubicBezTo>
                    <a:pt x="7708942" y="5945611"/>
                    <a:pt x="7724352" y="5933485"/>
                    <a:pt x="7739662" y="5921073"/>
                  </a:cubicBezTo>
                  <a:cubicBezTo>
                    <a:pt x="7801154" y="5872088"/>
                    <a:pt x="7864234" y="5825502"/>
                    <a:pt x="7928458" y="5781025"/>
                  </a:cubicBezTo>
                  <a:cubicBezTo>
                    <a:pt x="8057005" y="5692164"/>
                    <a:pt x="8190077" y="5611500"/>
                    <a:pt x="8325882" y="5537450"/>
                  </a:cubicBezTo>
                  <a:lnTo>
                    <a:pt x="8424555" y="5484106"/>
                  </a:lnTo>
                  <a:lnTo>
                    <a:pt x="8521737" y="5431289"/>
                  </a:lnTo>
                  <a:cubicBezTo>
                    <a:pt x="8585315" y="5396349"/>
                    <a:pt x="8646456" y="5361840"/>
                    <a:pt x="8702677" y="5325942"/>
                  </a:cubicBezTo>
                  <a:cubicBezTo>
                    <a:pt x="8716795" y="5316931"/>
                    <a:pt x="8730365" y="5308017"/>
                    <a:pt x="8743986" y="5298717"/>
                  </a:cubicBezTo>
                  <a:cubicBezTo>
                    <a:pt x="8750747" y="5294069"/>
                    <a:pt x="8757606" y="5289420"/>
                    <a:pt x="8764167" y="5284723"/>
                  </a:cubicBezTo>
                  <a:cubicBezTo>
                    <a:pt x="8770778" y="5280074"/>
                    <a:pt x="8777440" y="5275377"/>
                    <a:pt x="8783704" y="5270679"/>
                  </a:cubicBezTo>
                  <a:cubicBezTo>
                    <a:pt x="8809155" y="5251987"/>
                    <a:pt x="8833611" y="5232577"/>
                    <a:pt x="8856776" y="5212399"/>
                  </a:cubicBezTo>
                  <a:cubicBezTo>
                    <a:pt x="8903104" y="5172043"/>
                    <a:pt x="8944463" y="5128668"/>
                    <a:pt x="8979856" y="5082081"/>
                  </a:cubicBezTo>
                  <a:cubicBezTo>
                    <a:pt x="8988555" y="5070722"/>
                    <a:pt x="8997602" y="5057973"/>
                    <a:pt x="9006699" y="5044984"/>
                  </a:cubicBezTo>
                  <a:lnTo>
                    <a:pt x="9013509" y="5035254"/>
                  </a:lnTo>
                  <a:lnTo>
                    <a:pt x="9019773" y="5025812"/>
                  </a:lnTo>
                  <a:cubicBezTo>
                    <a:pt x="9023997" y="5019629"/>
                    <a:pt x="9028073" y="5013254"/>
                    <a:pt x="9032050" y="5006833"/>
                  </a:cubicBezTo>
                  <a:cubicBezTo>
                    <a:pt x="9048206" y="4981238"/>
                    <a:pt x="9063417" y="4954542"/>
                    <a:pt x="9077733" y="4926839"/>
                  </a:cubicBezTo>
                  <a:cubicBezTo>
                    <a:pt x="9106415" y="4871434"/>
                    <a:pt x="9131469" y="4812050"/>
                    <a:pt x="9154285" y="4750223"/>
                  </a:cubicBezTo>
                  <a:cubicBezTo>
                    <a:pt x="9176904" y="4688586"/>
                    <a:pt x="9196537" y="4625032"/>
                    <a:pt x="9213936" y="4559945"/>
                  </a:cubicBezTo>
                  <a:cubicBezTo>
                    <a:pt x="9222635" y="4527402"/>
                    <a:pt x="9230887" y="4494523"/>
                    <a:pt x="9238592" y="4461357"/>
                  </a:cubicBezTo>
                  <a:cubicBezTo>
                    <a:pt x="9242419" y="4444773"/>
                    <a:pt x="9246147" y="4428094"/>
                    <a:pt x="9249776" y="4411319"/>
                  </a:cubicBezTo>
                  <a:lnTo>
                    <a:pt x="9255046" y="4386299"/>
                  </a:lnTo>
                  <a:lnTo>
                    <a:pt x="9259718" y="4363342"/>
                  </a:lnTo>
                  <a:lnTo>
                    <a:pt x="9269959" y="4309566"/>
                  </a:lnTo>
                  <a:lnTo>
                    <a:pt x="9274233" y="4286176"/>
                  </a:lnTo>
                  <a:lnTo>
                    <a:pt x="9276022" y="4275489"/>
                  </a:lnTo>
                  <a:lnTo>
                    <a:pt x="9277861" y="4263506"/>
                  </a:lnTo>
                  <a:lnTo>
                    <a:pt x="9286014" y="4211696"/>
                  </a:lnTo>
                  <a:lnTo>
                    <a:pt x="9290092" y="4185767"/>
                  </a:lnTo>
                  <a:lnTo>
                    <a:pt x="9292128" y="4172826"/>
                  </a:lnTo>
                  <a:cubicBezTo>
                    <a:pt x="9292774" y="4168464"/>
                    <a:pt x="9293173" y="4164055"/>
                    <a:pt x="9293720" y="4159693"/>
                  </a:cubicBezTo>
                  <a:lnTo>
                    <a:pt x="9305650" y="4057941"/>
                  </a:lnTo>
                  <a:cubicBezTo>
                    <a:pt x="9306991" y="4045048"/>
                    <a:pt x="9308085" y="4029328"/>
                    <a:pt x="9309378" y="4010779"/>
                  </a:cubicBezTo>
                  <a:lnTo>
                    <a:pt x="9313454" y="3956428"/>
                  </a:lnTo>
                  <a:cubicBezTo>
                    <a:pt x="9318326" y="3889806"/>
                    <a:pt x="9320611" y="3821796"/>
                    <a:pt x="9320811" y="3753546"/>
                  </a:cubicBezTo>
                  <a:cubicBezTo>
                    <a:pt x="9320910" y="3719373"/>
                    <a:pt x="9320513" y="3685056"/>
                    <a:pt x="9319617" y="3650643"/>
                  </a:cubicBezTo>
                  <a:lnTo>
                    <a:pt x="9318176" y="3600030"/>
                  </a:lnTo>
                  <a:lnTo>
                    <a:pt x="9317778" y="3588096"/>
                  </a:lnTo>
                  <a:lnTo>
                    <a:pt x="9316983" y="3575107"/>
                  </a:lnTo>
                  <a:lnTo>
                    <a:pt x="9315443" y="3549130"/>
                  </a:lnTo>
                  <a:lnTo>
                    <a:pt x="9312311" y="3497176"/>
                  </a:lnTo>
                  <a:cubicBezTo>
                    <a:pt x="9311118" y="3479825"/>
                    <a:pt x="9309129" y="3462427"/>
                    <a:pt x="9307587" y="3445029"/>
                  </a:cubicBezTo>
                  <a:lnTo>
                    <a:pt x="9302618" y="3392835"/>
                  </a:lnTo>
                  <a:lnTo>
                    <a:pt x="9301574" y="3381476"/>
                  </a:lnTo>
                  <a:lnTo>
                    <a:pt x="9300430" y="3370740"/>
                  </a:lnTo>
                  <a:lnTo>
                    <a:pt x="9297547" y="3346966"/>
                  </a:lnTo>
                  <a:lnTo>
                    <a:pt x="9294017" y="3320030"/>
                  </a:lnTo>
                  <a:lnTo>
                    <a:pt x="9290439" y="3290410"/>
                  </a:lnTo>
                  <a:cubicBezTo>
                    <a:pt x="9288849" y="3275745"/>
                    <a:pt x="9286761" y="3260934"/>
                    <a:pt x="9284275" y="3244544"/>
                  </a:cubicBezTo>
                  <a:lnTo>
                    <a:pt x="9275974" y="3193116"/>
                  </a:lnTo>
                  <a:cubicBezTo>
                    <a:pt x="9273189" y="3176197"/>
                    <a:pt x="9270256" y="3159230"/>
                    <a:pt x="9267224" y="3142264"/>
                  </a:cubicBezTo>
                  <a:cubicBezTo>
                    <a:pt x="9255146" y="3074493"/>
                    <a:pt x="9240929" y="3007057"/>
                    <a:pt x="9225320" y="2939909"/>
                  </a:cubicBezTo>
                  <a:cubicBezTo>
                    <a:pt x="9217465" y="2906311"/>
                    <a:pt x="9209214" y="2872809"/>
                    <a:pt x="9200466" y="2839449"/>
                  </a:cubicBezTo>
                  <a:lnTo>
                    <a:pt x="9193953" y="2814958"/>
                  </a:lnTo>
                  <a:lnTo>
                    <a:pt x="9186993" y="2790276"/>
                  </a:lnTo>
                  <a:cubicBezTo>
                    <a:pt x="9182471" y="2773836"/>
                    <a:pt x="9177599" y="2757252"/>
                    <a:pt x="9172628" y="2740621"/>
                  </a:cubicBezTo>
                  <a:cubicBezTo>
                    <a:pt x="9133110" y="2607859"/>
                    <a:pt x="9087527" y="2476533"/>
                    <a:pt x="9035082" y="2347463"/>
                  </a:cubicBezTo>
                  <a:cubicBezTo>
                    <a:pt x="9008836" y="2282951"/>
                    <a:pt x="8981298" y="2218870"/>
                    <a:pt x="8952118" y="2155413"/>
                  </a:cubicBezTo>
                  <a:lnTo>
                    <a:pt x="8929948" y="2107915"/>
                  </a:lnTo>
                  <a:lnTo>
                    <a:pt x="8907429" y="2060753"/>
                  </a:lnTo>
                  <a:cubicBezTo>
                    <a:pt x="8892170" y="2029408"/>
                    <a:pt x="8876411" y="1997726"/>
                    <a:pt x="8860404" y="1966478"/>
                  </a:cubicBezTo>
                  <a:cubicBezTo>
                    <a:pt x="8828243" y="1903931"/>
                    <a:pt x="8795336" y="1841670"/>
                    <a:pt x="8760788" y="1780274"/>
                  </a:cubicBezTo>
                  <a:lnTo>
                    <a:pt x="8734740" y="1734311"/>
                  </a:lnTo>
                  <a:lnTo>
                    <a:pt x="8708046" y="1687963"/>
                  </a:lnTo>
                  <a:cubicBezTo>
                    <a:pt x="8690300" y="1657337"/>
                    <a:pt x="8672455" y="1627334"/>
                    <a:pt x="8654062" y="1597234"/>
                  </a:cubicBezTo>
                  <a:cubicBezTo>
                    <a:pt x="8617575" y="1536988"/>
                    <a:pt x="8579398" y="1477365"/>
                    <a:pt x="8540278" y="1418077"/>
                  </a:cubicBezTo>
                  <a:lnTo>
                    <a:pt x="8510701" y="1373695"/>
                  </a:lnTo>
                  <a:lnTo>
                    <a:pt x="8480676" y="1329457"/>
                  </a:lnTo>
                  <a:cubicBezTo>
                    <a:pt x="8460643" y="1300269"/>
                    <a:pt x="8440411" y="1271224"/>
                    <a:pt x="8419782" y="1242275"/>
                  </a:cubicBezTo>
                  <a:cubicBezTo>
                    <a:pt x="8378476" y="1184425"/>
                    <a:pt x="8335923" y="1127006"/>
                    <a:pt x="8292478" y="1069875"/>
                  </a:cubicBezTo>
                  <a:lnTo>
                    <a:pt x="8259620" y="1027123"/>
                  </a:lnTo>
                  <a:lnTo>
                    <a:pt x="8243416" y="1006130"/>
                  </a:lnTo>
                  <a:lnTo>
                    <a:pt x="8227110" y="985473"/>
                  </a:lnTo>
                  <a:cubicBezTo>
                    <a:pt x="8204890" y="957483"/>
                    <a:pt x="8182422" y="929684"/>
                    <a:pt x="8159604" y="902029"/>
                  </a:cubicBezTo>
                  <a:cubicBezTo>
                    <a:pt x="8114170" y="846671"/>
                    <a:pt x="8067494" y="792177"/>
                    <a:pt x="8020022" y="738209"/>
                  </a:cubicBezTo>
                  <a:lnTo>
                    <a:pt x="7984182" y="697901"/>
                  </a:lnTo>
                  <a:lnTo>
                    <a:pt x="7948043" y="657976"/>
                  </a:lnTo>
                  <a:cubicBezTo>
                    <a:pt x="7923636" y="631328"/>
                    <a:pt x="7899079" y="604823"/>
                    <a:pt x="7874324" y="578607"/>
                  </a:cubicBezTo>
                  <a:cubicBezTo>
                    <a:pt x="7824714" y="526221"/>
                    <a:pt x="7774608" y="474458"/>
                    <a:pt x="7723308" y="424085"/>
                  </a:cubicBezTo>
                  <a:cubicBezTo>
                    <a:pt x="7672157" y="373808"/>
                    <a:pt x="7619168" y="324153"/>
                    <a:pt x="7565532" y="275602"/>
                  </a:cubicBezTo>
                  <a:close/>
                  <a:moveTo>
                    <a:pt x="1832515" y="0"/>
                  </a:moveTo>
                  <a:lnTo>
                    <a:pt x="2158449" y="0"/>
                  </a:lnTo>
                  <a:lnTo>
                    <a:pt x="2108797" y="37845"/>
                  </a:lnTo>
                  <a:cubicBezTo>
                    <a:pt x="2052253" y="83168"/>
                    <a:pt x="1996914" y="129778"/>
                    <a:pt x="1942830" y="177587"/>
                  </a:cubicBezTo>
                  <a:cubicBezTo>
                    <a:pt x="1834563" y="273109"/>
                    <a:pt x="1731317" y="373472"/>
                    <a:pt x="1633191" y="477909"/>
                  </a:cubicBezTo>
                  <a:cubicBezTo>
                    <a:pt x="1240290" y="896038"/>
                    <a:pt x="927123" y="1375900"/>
                    <a:pt x="702686" y="1889935"/>
                  </a:cubicBezTo>
                  <a:cubicBezTo>
                    <a:pt x="646565" y="2018192"/>
                    <a:pt x="596210" y="2149182"/>
                    <a:pt x="551769" y="2281416"/>
                  </a:cubicBezTo>
                  <a:cubicBezTo>
                    <a:pt x="507429" y="2413700"/>
                    <a:pt x="469451" y="2547613"/>
                    <a:pt x="438383" y="2682772"/>
                  </a:cubicBezTo>
                  <a:cubicBezTo>
                    <a:pt x="423122" y="2750111"/>
                    <a:pt x="409203" y="2818553"/>
                    <a:pt x="397124" y="2887044"/>
                  </a:cubicBezTo>
                  <a:cubicBezTo>
                    <a:pt x="385144" y="2955581"/>
                    <a:pt x="374357" y="3024359"/>
                    <a:pt x="365658" y="3093424"/>
                  </a:cubicBezTo>
                  <a:cubicBezTo>
                    <a:pt x="347813" y="3231506"/>
                    <a:pt x="336727" y="3370260"/>
                    <a:pt x="332105" y="3509828"/>
                  </a:cubicBezTo>
                  <a:cubicBezTo>
                    <a:pt x="322311" y="3788822"/>
                    <a:pt x="339660" y="4068628"/>
                    <a:pt x="383653" y="4346327"/>
                  </a:cubicBezTo>
                  <a:cubicBezTo>
                    <a:pt x="394539" y="4415489"/>
                    <a:pt x="407464" y="4484267"/>
                    <a:pt x="422327" y="4552900"/>
                  </a:cubicBezTo>
                  <a:cubicBezTo>
                    <a:pt x="437041" y="4621534"/>
                    <a:pt x="453693" y="4689881"/>
                    <a:pt x="472184" y="4757939"/>
                  </a:cubicBezTo>
                  <a:cubicBezTo>
                    <a:pt x="490677" y="4825949"/>
                    <a:pt x="511007" y="4893673"/>
                    <a:pt x="533078" y="4960916"/>
                  </a:cubicBezTo>
                  <a:cubicBezTo>
                    <a:pt x="555249" y="5028208"/>
                    <a:pt x="578662" y="5095022"/>
                    <a:pt x="604710" y="5160875"/>
                  </a:cubicBezTo>
                  <a:cubicBezTo>
                    <a:pt x="707358" y="5425298"/>
                    <a:pt x="838443" y="5680902"/>
                    <a:pt x="996766" y="5920640"/>
                  </a:cubicBezTo>
                  <a:cubicBezTo>
                    <a:pt x="1154790" y="6160571"/>
                    <a:pt x="1340404" y="6384350"/>
                    <a:pt x="1549183" y="6586417"/>
                  </a:cubicBezTo>
                  <a:cubicBezTo>
                    <a:pt x="1601365" y="6636982"/>
                    <a:pt x="1654970" y="6686208"/>
                    <a:pt x="1709890" y="6734063"/>
                  </a:cubicBezTo>
                  <a:lnTo>
                    <a:pt x="1859761" y="6858000"/>
                  </a:lnTo>
                  <a:lnTo>
                    <a:pt x="1671798" y="6858000"/>
                  </a:lnTo>
                  <a:lnTo>
                    <a:pt x="1628044" y="6822717"/>
                  </a:lnTo>
                  <a:cubicBezTo>
                    <a:pt x="1570828" y="6774460"/>
                    <a:pt x="1514710" y="6724955"/>
                    <a:pt x="1459756" y="6674223"/>
                  </a:cubicBezTo>
                  <a:cubicBezTo>
                    <a:pt x="1019931" y="6268363"/>
                    <a:pt x="658296" y="5781216"/>
                    <a:pt x="402543" y="5241588"/>
                  </a:cubicBezTo>
                  <a:cubicBezTo>
                    <a:pt x="370231" y="5174103"/>
                    <a:pt x="340306" y="5105661"/>
                    <a:pt x="311923" y="5036741"/>
                  </a:cubicBezTo>
                  <a:cubicBezTo>
                    <a:pt x="283539" y="4967771"/>
                    <a:pt x="256895" y="4897986"/>
                    <a:pt x="232140" y="4827483"/>
                  </a:cubicBezTo>
                  <a:cubicBezTo>
                    <a:pt x="207334" y="4756981"/>
                    <a:pt x="184368" y="4685758"/>
                    <a:pt x="163392" y="4613913"/>
                  </a:cubicBezTo>
                  <a:cubicBezTo>
                    <a:pt x="142514" y="4542020"/>
                    <a:pt x="123624" y="4469360"/>
                    <a:pt x="106823" y="4396365"/>
                  </a:cubicBezTo>
                  <a:cubicBezTo>
                    <a:pt x="73120" y="4250902"/>
                    <a:pt x="47371" y="4103281"/>
                    <a:pt x="29326" y="3954702"/>
                  </a:cubicBezTo>
                  <a:cubicBezTo>
                    <a:pt x="20478" y="3880365"/>
                    <a:pt x="13320" y="3805789"/>
                    <a:pt x="8647" y="3730971"/>
                  </a:cubicBezTo>
                  <a:cubicBezTo>
                    <a:pt x="6311" y="3693587"/>
                    <a:pt x="4322" y="3656106"/>
                    <a:pt x="2880" y="3618674"/>
                  </a:cubicBezTo>
                  <a:cubicBezTo>
                    <a:pt x="1539" y="3581146"/>
                    <a:pt x="694" y="3543809"/>
                    <a:pt x="296" y="3506425"/>
                  </a:cubicBezTo>
                  <a:cubicBezTo>
                    <a:pt x="-1543" y="3356649"/>
                    <a:pt x="5217" y="3206200"/>
                    <a:pt x="20030" y="3056711"/>
                  </a:cubicBezTo>
                  <a:cubicBezTo>
                    <a:pt x="27686" y="2981942"/>
                    <a:pt x="36931" y="2907317"/>
                    <a:pt x="48664" y="2832980"/>
                  </a:cubicBezTo>
                  <a:cubicBezTo>
                    <a:pt x="60395" y="2758642"/>
                    <a:pt x="73716" y="2684784"/>
                    <a:pt x="89922" y="2610639"/>
                  </a:cubicBezTo>
                  <a:cubicBezTo>
                    <a:pt x="121736" y="2462826"/>
                    <a:pt x="162645" y="2317220"/>
                    <a:pt x="211163" y="2174343"/>
                  </a:cubicBezTo>
                  <a:cubicBezTo>
                    <a:pt x="259778" y="2031468"/>
                    <a:pt x="315601" y="1891517"/>
                    <a:pt x="379129" y="1754393"/>
                  </a:cubicBezTo>
                  <a:cubicBezTo>
                    <a:pt x="505540" y="1480433"/>
                    <a:pt x="660930" y="1219318"/>
                    <a:pt x="841424" y="976270"/>
                  </a:cubicBezTo>
                  <a:cubicBezTo>
                    <a:pt x="931498" y="854627"/>
                    <a:pt x="1028182" y="737777"/>
                    <a:pt x="1130234" y="625768"/>
                  </a:cubicBezTo>
                  <a:cubicBezTo>
                    <a:pt x="1232486" y="513855"/>
                    <a:pt x="1340157" y="407117"/>
                    <a:pt x="1452897" y="305748"/>
                  </a:cubicBezTo>
                  <a:cubicBezTo>
                    <a:pt x="1565736" y="204380"/>
                    <a:pt x="1683596" y="108665"/>
                    <a:pt x="1805682" y="18752"/>
                  </a:cubicBezTo>
                  <a:close/>
                </a:path>
              </a:pathLst>
            </a:cu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en-US" dirty="0"/>
            </a:p>
          </p:txBody>
        </p:sp>
        <p:sp>
          <p:nvSpPr>
            <p:cNvPr id="22" name="Freeform: Shape 21">
              <a:extLst>
                <a:ext uri="{FF2B5EF4-FFF2-40B4-BE49-F238E27FC236}">
                  <a16:creationId xmlns:a16="http://schemas.microsoft.com/office/drawing/2014/main" id="{F613D97F-F6DF-4D32-AD91-209A80E7A23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308320" y="36937"/>
              <a:ext cx="9767847" cy="6858000"/>
            </a:xfrm>
            <a:custGeom>
              <a:avLst/>
              <a:gdLst>
                <a:gd name="connsiteX0" fmla="*/ 7151367 w 9767847"/>
                <a:gd name="connsiteY0" fmla="*/ 0 h 6858000"/>
                <a:gd name="connsiteX1" fmla="*/ 7881247 w 9767847"/>
                <a:gd name="connsiteY1" fmla="*/ 0 h 6858000"/>
                <a:gd name="connsiteX2" fmla="*/ 7990553 w 9767847"/>
                <a:gd name="connsiteY2" fmla="*/ 81317 h 6858000"/>
                <a:gd name="connsiteX3" fmla="*/ 9767847 w 9767847"/>
                <a:gd name="connsiteY3" fmla="*/ 3649031 h 6858000"/>
                <a:gd name="connsiteX4" fmla="*/ 8652597 w 9767847"/>
                <a:gd name="connsiteY4" fmla="*/ 6590005 h 6858000"/>
                <a:gd name="connsiteX5" fmla="*/ 8395306 w 9767847"/>
                <a:gd name="connsiteY5" fmla="*/ 6858000 h 6858000"/>
                <a:gd name="connsiteX6" fmla="*/ 6762603 w 9767847"/>
                <a:gd name="connsiteY6" fmla="*/ 6858000 h 6858000"/>
                <a:gd name="connsiteX7" fmla="*/ 6765962 w 9767847"/>
                <a:gd name="connsiteY7" fmla="*/ 6854844 h 6858000"/>
                <a:gd name="connsiteX8" fmla="*/ 6804586 w 9767847"/>
                <a:gd name="connsiteY8" fmla="*/ 6817103 h 6858000"/>
                <a:gd name="connsiteX9" fmla="*/ 6881735 w 9767847"/>
                <a:gd name="connsiteY9" fmla="*/ 6741197 h 6858000"/>
                <a:gd name="connsiteX10" fmla="*/ 6958883 w 9767847"/>
                <a:gd name="connsiteY10" fmla="*/ 6664822 h 6858000"/>
                <a:gd name="connsiteX11" fmla="*/ 7267925 w 9767847"/>
                <a:gd name="connsiteY11" fmla="*/ 6355694 h 6858000"/>
                <a:gd name="connsiteX12" fmla="*/ 7424360 w 9767847"/>
                <a:gd name="connsiteY12" fmla="*/ 6200685 h 6858000"/>
                <a:gd name="connsiteX13" fmla="*/ 7504938 w 9767847"/>
                <a:gd name="connsiteY13" fmla="*/ 6122708 h 6858000"/>
                <a:gd name="connsiteX14" fmla="*/ 7546396 w 9767847"/>
                <a:gd name="connsiteY14" fmla="*/ 6083697 h 6858000"/>
                <a:gd name="connsiteX15" fmla="*/ 7588002 w 9767847"/>
                <a:gd name="connsiteY15" fmla="*/ 6045532 h 6858000"/>
                <a:gd name="connsiteX16" fmla="*/ 7631000 w 9767847"/>
                <a:gd name="connsiteY16" fmla="*/ 6006709 h 6858000"/>
                <a:gd name="connsiteX17" fmla="*/ 7675440 w 9767847"/>
                <a:gd name="connsiteY17" fmla="*/ 5968309 h 6858000"/>
                <a:gd name="connsiteX18" fmla="*/ 7720626 w 9767847"/>
                <a:gd name="connsiteY18" fmla="*/ 5930851 h 6858000"/>
                <a:gd name="connsiteX19" fmla="*/ 7766458 w 9767847"/>
                <a:gd name="connsiteY19" fmla="*/ 5894334 h 6858000"/>
                <a:gd name="connsiteX20" fmla="*/ 7955254 w 9767847"/>
                <a:gd name="connsiteY20" fmla="*/ 5756828 h 6858000"/>
                <a:gd name="connsiteX21" fmla="*/ 8352678 w 9767847"/>
                <a:gd name="connsiteY21" fmla="*/ 5517630 h 6858000"/>
                <a:gd name="connsiteX22" fmla="*/ 8451350 w 9767847"/>
                <a:gd name="connsiteY22" fmla="*/ 5465254 h 6858000"/>
                <a:gd name="connsiteX23" fmla="*/ 8548532 w 9767847"/>
                <a:gd name="connsiteY23" fmla="*/ 5413395 h 6858000"/>
                <a:gd name="connsiteX24" fmla="*/ 8729473 w 9767847"/>
                <a:gd name="connsiteY24" fmla="*/ 5309961 h 6858000"/>
                <a:gd name="connsiteX25" fmla="*/ 8770781 w 9767847"/>
                <a:gd name="connsiteY25" fmla="*/ 5283232 h 6858000"/>
                <a:gd name="connsiteX26" fmla="*/ 8790964 w 9767847"/>
                <a:gd name="connsiteY26" fmla="*/ 5269492 h 6858000"/>
                <a:gd name="connsiteX27" fmla="*/ 8810499 w 9767847"/>
                <a:gd name="connsiteY27" fmla="*/ 5255703 h 6858000"/>
                <a:gd name="connsiteX28" fmla="*/ 8883571 w 9767847"/>
                <a:gd name="connsiteY28" fmla="*/ 5198479 h 6858000"/>
                <a:gd name="connsiteX29" fmla="*/ 9006651 w 9767847"/>
                <a:gd name="connsiteY29" fmla="*/ 5070527 h 6858000"/>
                <a:gd name="connsiteX30" fmla="*/ 9033494 w 9767847"/>
                <a:gd name="connsiteY30" fmla="*/ 5034105 h 6858000"/>
                <a:gd name="connsiteX31" fmla="*/ 9040305 w 9767847"/>
                <a:gd name="connsiteY31" fmla="*/ 5024551 h 6858000"/>
                <a:gd name="connsiteX32" fmla="*/ 9046568 w 9767847"/>
                <a:gd name="connsiteY32" fmla="*/ 5015281 h 6858000"/>
                <a:gd name="connsiteX33" fmla="*/ 9058846 w 9767847"/>
                <a:gd name="connsiteY33" fmla="*/ 4996645 h 6858000"/>
                <a:gd name="connsiteX34" fmla="*/ 9104529 w 9767847"/>
                <a:gd name="connsiteY34" fmla="*/ 4918105 h 6858000"/>
                <a:gd name="connsiteX35" fmla="*/ 9181081 w 9767847"/>
                <a:gd name="connsiteY35" fmla="*/ 4744694 h 6858000"/>
                <a:gd name="connsiteX36" fmla="*/ 9240731 w 9767847"/>
                <a:gd name="connsiteY36" fmla="*/ 4557872 h 6858000"/>
                <a:gd name="connsiteX37" fmla="*/ 9265388 w 9767847"/>
                <a:gd name="connsiteY37" fmla="*/ 4461073 h 6858000"/>
                <a:gd name="connsiteX38" fmla="*/ 9276571 w 9767847"/>
                <a:gd name="connsiteY38" fmla="*/ 4411943 h 6858000"/>
                <a:gd name="connsiteX39" fmla="*/ 9281841 w 9767847"/>
                <a:gd name="connsiteY39" fmla="*/ 4387379 h 6858000"/>
                <a:gd name="connsiteX40" fmla="*/ 9286513 w 9767847"/>
                <a:gd name="connsiteY40" fmla="*/ 4364838 h 6858000"/>
                <a:gd name="connsiteX41" fmla="*/ 9296754 w 9767847"/>
                <a:gd name="connsiteY41" fmla="*/ 4312038 h 6858000"/>
                <a:gd name="connsiteX42" fmla="*/ 9301029 w 9767847"/>
                <a:gd name="connsiteY42" fmla="*/ 4289074 h 6858000"/>
                <a:gd name="connsiteX43" fmla="*/ 9302818 w 9767847"/>
                <a:gd name="connsiteY43" fmla="*/ 4278581 h 6858000"/>
                <a:gd name="connsiteX44" fmla="*/ 9304658 w 9767847"/>
                <a:gd name="connsiteY44" fmla="*/ 4266816 h 6858000"/>
                <a:gd name="connsiteX45" fmla="*/ 9312810 w 9767847"/>
                <a:gd name="connsiteY45" fmla="*/ 4215945 h 6858000"/>
                <a:gd name="connsiteX46" fmla="*/ 9316887 w 9767847"/>
                <a:gd name="connsiteY46" fmla="*/ 4190486 h 6858000"/>
                <a:gd name="connsiteX47" fmla="*/ 9318923 w 9767847"/>
                <a:gd name="connsiteY47" fmla="*/ 4177780 h 6858000"/>
                <a:gd name="connsiteX48" fmla="*/ 9320515 w 9767847"/>
                <a:gd name="connsiteY48" fmla="*/ 4164886 h 6858000"/>
                <a:gd name="connsiteX49" fmla="*/ 9332445 w 9767847"/>
                <a:gd name="connsiteY49" fmla="*/ 4064981 h 6858000"/>
                <a:gd name="connsiteX50" fmla="*/ 9336173 w 9767847"/>
                <a:gd name="connsiteY50" fmla="*/ 4018676 h 6858000"/>
                <a:gd name="connsiteX51" fmla="*/ 9340199 w 9767847"/>
                <a:gd name="connsiteY51" fmla="*/ 3965171 h 6858000"/>
                <a:gd name="connsiteX52" fmla="*/ 9347557 w 9767847"/>
                <a:gd name="connsiteY52" fmla="*/ 3765972 h 6858000"/>
                <a:gd name="connsiteX53" fmla="*/ 9346364 w 9767847"/>
                <a:gd name="connsiteY53" fmla="*/ 3664938 h 6858000"/>
                <a:gd name="connsiteX54" fmla="*/ 9344921 w 9767847"/>
                <a:gd name="connsiteY54" fmla="*/ 3615243 h 6858000"/>
                <a:gd name="connsiteX55" fmla="*/ 9344524 w 9767847"/>
                <a:gd name="connsiteY55" fmla="*/ 3603526 h 6858000"/>
                <a:gd name="connsiteX56" fmla="*/ 9343728 w 9767847"/>
                <a:gd name="connsiteY56" fmla="*/ 3590774 h 6858000"/>
                <a:gd name="connsiteX57" fmla="*/ 9342188 w 9767847"/>
                <a:gd name="connsiteY57" fmla="*/ 3565268 h 6858000"/>
                <a:gd name="connsiteX58" fmla="*/ 9339056 w 9767847"/>
                <a:gd name="connsiteY58" fmla="*/ 3514256 h 6858000"/>
                <a:gd name="connsiteX59" fmla="*/ 9334334 w 9767847"/>
                <a:gd name="connsiteY59" fmla="*/ 3463057 h 6858000"/>
                <a:gd name="connsiteX60" fmla="*/ 9329363 w 9767847"/>
                <a:gd name="connsiteY60" fmla="*/ 3411810 h 6858000"/>
                <a:gd name="connsiteX61" fmla="*/ 9328319 w 9767847"/>
                <a:gd name="connsiteY61" fmla="*/ 3400657 h 6858000"/>
                <a:gd name="connsiteX62" fmla="*/ 9327177 w 9767847"/>
                <a:gd name="connsiteY62" fmla="*/ 3390116 h 6858000"/>
                <a:gd name="connsiteX63" fmla="*/ 9324293 w 9767847"/>
                <a:gd name="connsiteY63" fmla="*/ 3366774 h 6858000"/>
                <a:gd name="connsiteX64" fmla="*/ 9320763 w 9767847"/>
                <a:gd name="connsiteY64" fmla="*/ 3340329 h 6858000"/>
                <a:gd name="connsiteX65" fmla="*/ 9317184 w 9767847"/>
                <a:gd name="connsiteY65" fmla="*/ 3311245 h 6858000"/>
                <a:gd name="connsiteX66" fmla="*/ 9311021 w 9767847"/>
                <a:gd name="connsiteY66" fmla="*/ 3266211 h 6858000"/>
                <a:gd name="connsiteX67" fmla="*/ 9302719 w 9767847"/>
                <a:gd name="connsiteY67" fmla="*/ 3215717 h 6858000"/>
                <a:gd name="connsiteX68" fmla="*/ 9293970 w 9767847"/>
                <a:gd name="connsiteY68" fmla="*/ 3165789 h 6858000"/>
                <a:gd name="connsiteX69" fmla="*/ 9252065 w 9767847"/>
                <a:gd name="connsiteY69" fmla="*/ 2967107 h 6858000"/>
                <a:gd name="connsiteX70" fmla="*/ 9227211 w 9767847"/>
                <a:gd name="connsiteY70" fmla="*/ 2868473 h 6858000"/>
                <a:gd name="connsiteX71" fmla="*/ 9220699 w 9767847"/>
                <a:gd name="connsiteY71" fmla="*/ 2844426 h 6858000"/>
                <a:gd name="connsiteX72" fmla="*/ 9213740 w 9767847"/>
                <a:gd name="connsiteY72" fmla="*/ 2820191 h 6858000"/>
                <a:gd name="connsiteX73" fmla="*/ 9199374 w 9767847"/>
                <a:gd name="connsiteY73" fmla="*/ 2771438 h 6858000"/>
                <a:gd name="connsiteX74" fmla="*/ 9061829 w 9767847"/>
                <a:gd name="connsiteY74" fmla="*/ 2385418 h 6858000"/>
                <a:gd name="connsiteX75" fmla="*/ 8978865 w 9767847"/>
                <a:gd name="connsiteY75" fmla="*/ 2196855 h 6858000"/>
                <a:gd name="connsiteX76" fmla="*/ 8956694 w 9767847"/>
                <a:gd name="connsiteY76" fmla="*/ 2150219 h 6858000"/>
                <a:gd name="connsiteX77" fmla="*/ 8934176 w 9767847"/>
                <a:gd name="connsiteY77" fmla="*/ 2103914 h 6858000"/>
                <a:gd name="connsiteX78" fmla="*/ 8887151 w 9767847"/>
                <a:gd name="connsiteY78" fmla="*/ 2011350 h 6858000"/>
                <a:gd name="connsiteX79" fmla="*/ 8787533 w 9767847"/>
                <a:gd name="connsiteY79" fmla="*/ 1828527 h 6858000"/>
                <a:gd name="connsiteX80" fmla="*/ 8761485 w 9767847"/>
                <a:gd name="connsiteY80" fmla="*/ 1783398 h 6858000"/>
                <a:gd name="connsiteX81" fmla="*/ 8734791 w 9767847"/>
                <a:gd name="connsiteY81" fmla="*/ 1737893 h 6858000"/>
                <a:gd name="connsiteX82" fmla="*/ 8680808 w 9767847"/>
                <a:gd name="connsiteY82" fmla="*/ 1648812 h 6858000"/>
                <a:gd name="connsiteX83" fmla="*/ 8567024 w 9767847"/>
                <a:gd name="connsiteY83" fmla="*/ 1472906 h 6858000"/>
                <a:gd name="connsiteX84" fmla="*/ 8537446 w 9767847"/>
                <a:gd name="connsiteY84" fmla="*/ 1429330 h 6858000"/>
                <a:gd name="connsiteX85" fmla="*/ 8507423 w 9767847"/>
                <a:gd name="connsiteY85" fmla="*/ 1385896 h 6858000"/>
                <a:gd name="connsiteX86" fmla="*/ 8446529 w 9767847"/>
                <a:gd name="connsiteY86" fmla="*/ 1300295 h 6858000"/>
                <a:gd name="connsiteX87" fmla="*/ 8319224 w 9767847"/>
                <a:gd name="connsiteY87" fmla="*/ 1131026 h 6858000"/>
                <a:gd name="connsiteX88" fmla="*/ 8286366 w 9767847"/>
                <a:gd name="connsiteY88" fmla="*/ 1089050 h 6858000"/>
                <a:gd name="connsiteX89" fmla="*/ 8270161 w 9767847"/>
                <a:gd name="connsiteY89" fmla="*/ 1068439 h 6858000"/>
                <a:gd name="connsiteX90" fmla="*/ 8253856 w 9767847"/>
                <a:gd name="connsiteY90" fmla="*/ 1048156 h 6858000"/>
                <a:gd name="connsiteX91" fmla="*/ 8186352 w 9767847"/>
                <a:gd name="connsiteY91" fmla="*/ 966275 h 6858000"/>
                <a:gd name="connsiteX92" fmla="*/ 8046768 w 9767847"/>
                <a:gd name="connsiteY92" fmla="*/ 805429 h 6858000"/>
                <a:gd name="connsiteX93" fmla="*/ 8010927 w 9767847"/>
                <a:gd name="connsiteY93" fmla="*/ 765853 h 6858000"/>
                <a:gd name="connsiteX94" fmla="*/ 7974788 w 9767847"/>
                <a:gd name="connsiteY94" fmla="*/ 726653 h 6858000"/>
                <a:gd name="connsiteX95" fmla="*/ 7901070 w 9767847"/>
                <a:gd name="connsiteY95" fmla="*/ 648724 h 6858000"/>
                <a:gd name="connsiteX96" fmla="*/ 7750054 w 9767847"/>
                <a:gd name="connsiteY96" fmla="*/ 497008 h 6858000"/>
                <a:gd name="connsiteX97" fmla="*/ 7592277 w 9767847"/>
                <a:gd name="connsiteY97" fmla="*/ 351221 h 6858000"/>
                <a:gd name="connsiteX98" fmla="*/ 7257734 w 9767847"/>
                <a:gd name="connsiteY98" fmla="*/ 76964 h 6858000"/>
                <a:gd name="connsiteX99" fmla="*/ 1886601 w 9767847"/>
                <a:gd name="connsiteY99" fmla="*/ 0 h 6858000"/>
                <a:gd name="connsiteX100" fmla="*/ 2292926 w 9767847"/>
                <a:gd name="connsiteY100" fmla="*/ 0 h 6858000"/>
                <a:gd name="connsiteX101" fmla="*/ 2135542 w 9767847"/>
                <a:gd name="connsiteY101" fmla="*/ 117781 h 6858000"/>
                <a:gd name="connsiteX102" fmla="*/ 1969576 w 9767847"/>
                <a:gd name="connsiteY102" fmla="*/ 254986 h 6858000"/>
                <a:gd name="connsiteX103" fmla="*/ 1659938 w 9767847"/>
                <a:gd name="connsiteY103" fmla="*/ 549855 h 6858000"/>
                <a:gd name="connsiteX104" fmla="*/ 729383 w 9767847"/>
                <a:gd name="connsiteY104" fmla="*/ 1936480 h 6858000"/>
                <a:gd name="connsiteX105" fmla="*/ 578465 w 9767847"/>
                <a:gd name="connsiteY105" fmla="*/ 2320807 h 6858000"/>
                <a:gd name="connsiteX106" fmla="*/ 465080 w 9767847"/>
                <a:gd name="connsiteY106" fmla="*/ 2714875 h 6858000"/>
                <a:gd name="connsiteX107" fmla="*/ 423820 w 9767847"/>
                <a:gd name="connsiteY107" fmla="*/ 2915436 h 6858000"/>
                <a:gd name="connsiteX108" fmla="*/ 392355 w 9767847"/>
                <a:gd name="connsiteY108" fmla="*/ 3118071 h 6858000"/>
                <a:gd name="connsiteX109" fmla="*/ 358801 w 9767847"/>
                <a:gd name="connsiteY109" fmla="*/ 3526915 h 6858000"/>
                <a:gd name="connsiteX110" fmla="*/ 410350 w 9767847"/>
                <a:gd name="connsiteY110" fmla="*/ 4348226 h 6858000"/>
                <a:gd name="connsiteX111" fmla="*/ 449022 w 9767847"/>
                <a:gd name="connsiteY111" fmla="*/ 4551049 h 6858000"/>
                <a:gd name="connsiteX112" fmla="*/ 498882 w 9767847"/>
                <a:gd name="connsiteY112" fmla="*/ 4752365 h 6858000"/>
                <a:gd name="connsiteX113" fmla="*/ 559775 w 9767847"/>
                <a:gd name="connsiteY113" fmla="*/ 4951657 h 6858000"/>
                <a:gd name="connsiteX114" fmla="*/ 631406 w 9767847"/>
                <a:gd name="connsiteY114" fmla="*/ 5147986 h 6858000"/>
                <a:gd name="connsiteX115" fmla="*/ 1023461 w 9767847"/>
                <a:gd name="connsiteY115" fmla="*/ 5893957 h 6858000"/>
                <a:gd name="connsiteX116" fmla="*/ 1575880 w 9767847"/>
                <a:gd name="connsiteY116" fmla="*/ 6547646 h 6858000"/>
                <a:gd name="connsiteX117" fmla="*/ 1905228 w 9767847"/>
                <a:gd name="connsiteY117" fmla="*/ 6829468 h 6858000"/>
                <a:gd name="connsiteX118" fmla="*/ 1944230 w 9767847"/>
                <a:gd name="connsiteY118" fmla="*/ 6858000 h 6858000"/>
                <a:gd name="connsiteX119" fmla="*/ 1372541 w 9767847"/>
                <a:gd name="connsiteY119" fmla="*/ 6858000 h 6858000"/>
                <a:gd name="connsiteX120" fmla="*/ 1115251 w 9767847"/>
                <a:gd name="connsiteY120" fmla="*/ 6590005 h 6858000"/>
                <a:gd name="connsiteX121" fmla="*/ 0 w 9767847"/>
                <a:gd name="connsiteY121" fmla="*/ 3649031 h 6858000"/>
                <a:gd name="connsiteX122" fmla="*/ 1777294 w 9767847"/>
                <a:gd name="connsiteY122" fmla="*/ 81317 h 6858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</a:cxnLst>
              <a:rect l="l" t="t" r="r" b="b"/>
              <a:pathLst>
                <a:path w="9767847" h="6858000">
                  <a:moveTo>
                    <a:pt x="7151367" y="0"/>
                  </a:moveTo>
                  <a:lnTo>
                    <a:pt x="7881247" y="0"/>
                  </a:lnTo>
                  <a:lnTo>
                    <a:pt x="7990553" y="81317"/>
                  </a:lnTo>
                  <a:cubicBezTo>
                    <a:pt x="9075991" y="929334"/>
                    <a:pt x="9767847" y="2212695"/>
                    <a:pt x="9767847" y="3649031"/>
                  </a:cubicBezTo>
                  <a:cubicBezTo>
                    <a:pt x="9767847" y="4766182"/>
                    <a:pt x="9349317" y="5790792"/>
                    <a:pt x="8652597" y="6590005"/>
                  </a:cubicBezTo>
                  <a:lnTo>
                    <a:pt x="8395306" y="6858000"/>
                  </a:lnTo>
                  <a:lnTo>
                    <a:pt x="6762603" y="6858000"/>
                  </a:lnTo>
                  <a:lnTo>
                    <a:pt x="6765962" y="6854844"/>
                  </a:lnTo>
                  <a:cubicBezTo>
                    <a:pt x="6779036" y="6842703"/>
                    <a:pt x="6791663" y="6829621"/>
                    <a:pt x="6804586" y="6817103"/>
                  </a:cubicBezTo>
                  <a:lnTo>
                    <a:pt x="6881735" y="6741197"/>
                  </a:lnTo>
                  <a:cubicBezTo>
                    <a:pt x="6907435" y="6715881"/>
                    <a:pt x="6933134" y="6690798"/>
                    <a:pt x="6958883" y="6664822"/>
                  </a:cubicBezTo>
                  <a:lnTo>
                    <a:pt x="7267925" y="6355694"/>
                  </a:lnTo>
                  <a:lnTo>
                    <a:pt x="7424360" y="6200685"/>
                  </a:lnTo>
                  <a:cubicBezTo>
                    <a:pt x="7450754" y="6174802"/>
                    <a:pt x="7477598" y="6148731"/>
                    <a:pt x="7504938" y="6122708"/>
                  </a:cubicBezTo>
                  <a:lnTo>
                    <a:pt x="7546396" y="6083697"/>
                  </a:lnTo>
                  <a:cubicBezTo>
                    <a:pt x="7560264" y="6070803"/>
                    <a:pt x="7574780" y="6057532"/>
                    <a:pt x="7588002" y="6045532"/>
                  </a:cubicBezTo>
                  <a:lnTo>
                    <a:pt x="7631000" y="6006709"/>
                  </a:lnTo>
                  <a:lnTo>
                    <a:pt x="7675440" y="5968309"/>
                  </a:lnTo>
                  <a:cubicBezTo>
                    <a:pt x="7690404" y="5955698"/>
                    <a:pt x="7705564" y="5943321"/>
                    <a:pt x="7720626" y="5930851"/>
                  </a:cubicBezTo>
                  <a:cubicBezTo>
                    <a:pt x="7735738" y="5918427"/>
                    <a:pt x="7751197" y="5906521"/>
                    <a:pt x="7766458" y="5894334"/>
                  </a:cubicBezTo>
                  <a:cubicBezTo>
                    <a:pt x="7827949" y="5846192"/>
                    <a:pt x="7890979" y="5800499"/>
                    <a:pt x="7955254" y="5756828"/>
                  </a:cubicBezTo>
                  <a:cubicBezTo>
                    <a:pt x="8083800" y="5669534"/>
                    <a:pt x="8216872" y="5590336"/>
                    <a:pt x="8352678" y="5517630"/>
                  </a:cubicBezTo>
                  <a:lnTo>
                    <a:pt x="8451350" y="5465254"/>
                  </a:lnTo>
                  <a:lnTo>
                    <a:pt x="8548532" y="5413395"/>
                  </a:lnTo>
                  <a:cubicBezTo>
                    <a:pt x="8612110" y="5379090"/>
                    <a:pt x="8673251" y="5345208"/>
                    <a:pt x="8729473" y="5309961"/>
                  </a:cubicBezTo>
                  <a:cubicBezTo>
                    <a:pt x="8743591" y="5301115"/>
                    <a:pt x="8757161" y="5292361"/>
                    <a:pt x="8770781" y="5283232"/>
                  </a:cubicBezTo>
                  <a:cubicBezTo>
                    <a:pt x="8777591" y="5278667"/>
                    <a:pt x="8784451" y="5274103"/>
                    <a:pt x="8790964" y="5269492"/>
                  </a:cubicBezTo>
                  <a:cubicBezTo>
                    <a:pt x="8797574" y="5264879"/>
                    <a:pt x="8804235" y="5260314"/>
                    <a:pt x="8810499" y="5255703"/>
                  </a:cubicBezTo>
                  <a:cubicBezTo>
                    <a:pt x="8835999" y="5237303"/>
                    <a:pt x="8860407" y="5218291"/>
                    <a:pt x="8883571" y="5198479"/>
                  </a:cubicBezTo>
                  <a:cubicBezTo>
                    <a:pt x="8929900" y="5158856"/>
                    <a:pt x="8971258" y="5116315"/>
                    <a:pt x="9006651" y="5070527"/>
                  </a:cubicBezTo>
                  <a:cubicBezTo>
                    <a:pt x="9015351" y="5059328"/>
                    <a:pt x="9024398" y="5046857"/>
                    <a:pt x="9033494" y="5034105"/>
                  </a:cubicBezTo>
                  <a:lnTo>
                    <a:pt x="9040305" y="5024551"/>
                  </a:lnTo>
                  <a:lnTo>
                    <a:pt x="9046568" y="5015281"/>
                  </a:lnTo>
                  <a:cubicBezTo>
                    <a:pt x="9050743" y="5009163"/>
                    <a:pt x="9054819" y="5002952"/>
                    <a:pt x="9058846" y="4996645"/>
                  </a:cubicBezTo>
                  <a:cubicBezTo>
                    <a:pt x="9075002" y="4971517"/>
                    <a:pt x="9090212" y="4945305"/>
                    <a:pt x="9104529" y="4918105"/>
                  </a:cubicBezTo>
                  <a:cubicBezTo>
                    <a:pt x="9133211" y="4863752"/>
                    <a:pt x="9158313" y="4805447"/>
                    <a:pt x="9181081" y="4744694"/>
                  </a:cubicBezTo>
                  <a:cubicBezTo>
                    <a:pt x="9203748" y="4684178"/>
                    <a:pt x="9223383" y="4621778"/>
                    <a:pt x="9240731" y="4557872"/>
                  </a:cubicBezTo>
                  <a:cubicBezTo>
                    <a:pt x="9249481" y="4525966"/>
                    <a:pt x="9257682" y="4493684"/>
                    <a:pt x="9265388" y="4461073"/>
                  </a:cubicBezTo>
                  <a:cubicBezTo>
                    <a:pt x="9269215" y="4444744"/>
                    <a:pt x="9272943" y="4428367"/>
                    <a:pt x="9276571" y="4411943"/>
                  </a:cubicBezTo>
                  <a:lnTo>
                    <a:pt x="9281841" y="4387379"/>
                  </a:lnTo>
                  <a:lnTo>
                    <a:pt x="9286513" y="4364838"/>
                  </a:lnTo>
                  <a:lnTo>
                    <a:pt x="9296754" y="4312038"/>
                  </a:lnTo>
                  <a:lnTo>
                    <a:pt x="9301029" y="4289074"/>
                  </a:lnTo>
                  <a:lnTo>
                    <a:pt x="9302818" y="4278581"/>
                  </a:lnTo>
                  <a:lnTo>
                    <a:pt x="9304658" y="4266816"/>
                  </a:lnTo>
                  <a:lnTo>
                    <a:pt x="9312810" y="4215945"/>
                  </a:lnTo>
                  <a:lnTo>
                    <a:pt x="9316887" y="4190486"/>
                  </a:lnTo>
                  <a:lnTo>
                    <a:pt x="9318923" y="4177780"/>
                  </a:lnTo>
                  <a:cubicBezTo>
                    <a:pt x="9319570" y="4173546"/>
                    <a:pt x="9319969" y="4169169"/>
                    <a:pt x="9320515" y="4164886"/>
                  </a:cubicBezTo>
                  <a:lnTo>
                    <a:pt x="9332445" y="4064981"/>
                  </a:lnTo>
                  <a:cubicBezTo>
                    <a:pt x="9333836" y="4052370"/>
                    <a:pt x="9334880" y="4036888"/>
                    <a:pt x="9336173" y="4018676"/>
                  </a:cubicBezTo>
                  <a:lnTo>
                    <a:pt x="9340199" y="3965171"/>
                  </a:lnTo>
                  <a:cubicBezTo>
                    <a:pt x="9345071" y="3899806"/>
                    <a:pt x="9347358" y="3832983"/>
                    <a:pt x="9347557" y="3765972"/>
                  </a:cubicBezTo>
                  <a:cubicBezTo>
                    <a:pt x="9347656" y="3732420"/>
                    <a:pt x="9347209" y="3698773"/>
                    <a:pt x="9346364" y="3664938"/>
                  </a:cubicBezTo>
                  <a:lnTo>
                    <a:pt x="9344921" y="3615243"/>
                  </a:lnTo>
                  <a:lnTo>
                    <a:pt x="9344524" y="3603526"/>
                  </a:lnTo>
                  <a:lnTo>
                    <a:pt x="9343728" y="3590774"/>
                  </a:lnTo>
                  <a:lnTo>
                    <a:pt x="9342188" y="3565268"/>
                  </a:lnTo>
                  <a:lnTo>
                    <a:pt x="9339056" y="3514256"/>
                  </a:lnTo>
                  <a:cubicBezTo>
                    <a:pt x="9337914" y="3497221"/>
                    <a:pt x="9335874" y="3480138"/>
                    <a:pt x="9334334" y="3463057"/>
                  </a:cubicBezTo>
                  <a:lnTo>
                    <a:pt x="9329363" y="3411810"/>
                  </a:lnTo>
                  <a:lnTo>
                    <a:pt x="9328319" y="3400657"/>
                  </a:lnTo>
                  <a:lnTo>
                    <a:pt x="9327177" y="3390116"/>
                  </a:lnTo>
                  <a:lnTo>
                    <a:pt x="9324293" y="3366774"/>
                  </a:lnTo>
                  <a:lnTo>
                    <a:pt x="9320763" y="3340329"/>
                  </a:lnTo>
                  <a:lnTo>
                    <a:pt x="9317184" y="3311245"/>
                  </a:lnTo>
                  <a:cubicBezTo>
                    <a:pt x="9315594" y="3296893"/>
                    <a:pt x="9313506" y="3282306"/>
                    <a:pt x="9311021" y="3266211"/>
                  </a:cubicBezTo>
                  <a:lnTo>
                    <a:pt x="9302719" y="3215717"/>
                  </a:lnTo>
                  <a:cubicBezTo>
                    <a:pt x="9299936" y="3199059"/>
                    <a:pt x="9297003" y="3182400"/>
                    <a:pt x="9293970" y="3165789"/>
                  </a:cubicBezTo>
                  <a:cubicBezTo>
                    <a:pt x="9281891" y="3099295"/>
                    <a:pt x="9267674" y="3033084"/>
                    <a:pt x="9252065" y="2967107"/>
                  </a:cubicBezTo>
                  <a:cubicBezTo>
                    <a:pt x="9244261" y="2934167"/>
                    <a:pt x="9235959" y="2901273"/>
                    <a:pt x="9227211" y="2868473"/>
                  </a:cubicBezTo>
                  <a:lnTo>
                    <a:pt x="9220699" y="2844426"/>
                  </a:lnTo>
                  <a:lnTo>
                    <a:pt x="9213740" y="2820191"/>
                  </a:lnTo>
                  <a:cubicBezTo>
                    <a:pt x="9209216" y="2804049"/>
                    <a:pt x="9204345" y="2787768"/>
                    <a:pt x="9199374" y="2771438"/>
                  </a:cubicBezTo>
                  <a:cubicBezTo>
                    <a:pt x="9159855" y="2641086"/>
                    <a:pt x="9114272" y="2512099"/>
                    <a:pt x="9061829" y="2385418"/>
                  </a:cubicBezTo>
                  <a:cubicBezTo>
                    <a:pt x="9035582" y="2322077"/>
                    <a:pt x="9008043" y="2259160"/>
                    <a:pt x="8978865" y="2196855"/>
                  </a:cubicBezTo>
                  <a:lnTo>
                    <a:pt x="8956694" y="2150219"/>
                  </a:lnTo>
                  <a:lnTo>
                    <a:pt x="8934176" y="2103914"/>
                  </a:lnTo>
                  <a:cubicBezTo>
                    <a:pt x="8918915" y="2073091"/>
                    <a:pt x="8903157" y="2042032"/>
                    <a:pt x="8887151" y="2011350"/>
                  </a:cubicBezTo>
                  <a:cubicBezTo>
                    <a:pt x="8854988" y="1949891"/>
                    <a:pt x="8822082" y="1888810"/>
                    <a:pt x="8787533" y="1828527"/>
                  </a:cubicBezTo>
                  <a:lnTo>
                    <a:pt x="8761485" y="1783398"/>
                  </a:lnTo>
                  <a:lnTo>
                    <a:pt x="8734791" y="1737893"/>
                  </a:lnTo>
                  <a:cubicBezTo>
                    <a:pt x="8717047" y="1707823"/>
                    <a:pt x="8699200" y="1678363"/>
                    <a:pt x="8680808" y="1648812"/>
                  </a:cubicBezTo>
                  <a:cubicBezTo>
                    <a:pt x="8644322" y="1589658"/>
                    <a:pt x="8606194" y="1531118"/>
                    <a:pt x="8567024" y="1472906"/>
                  </a:cubicBezTo>
                  <a:lnTo>
                    <a:pt x="8537446" y="1429330"/>
                  </a:lnTo>
                  <a:lnTo>
                    <a:pt x="8507423" y="1385896"/>
                  </a:lnTo>
                  <a:cubicBezTo>
                    <a:pt x="8487390" y="1357284"/>
                    <a:pt x="8467158" y="1328719"/>
                    <a:pt x="8446529" y="1300295"/>
                  </a:cubicBezTo>
                  <a:cubicBezTo>
                    <a:pt x="8405271" y="1243496"/>
                    <a:pt x="8362718" y="1187120"/>
                    <a:pt x="8319224" y="1131026"/>
                  </a:cubicBezTo>
                  <a:lnTo>
                    <a:pt x="8286366" y="1089050"/>
                  </a:lnTo>
                  <a:lnTo>
                    <a:pt x="8270161" y="1068439"/>
                  </a:lnTo>
                  <a:lnTo>
                    <a:pt x="8253856" y="1048156"/>
                  </a:lnTo>
                  <a:cubicBezTo>
                    <a:pt x="8231636" y="1020675"/>
                    <a:pt x="8209117" y="993381"/>
                    <a:pt x="8186352" y="966275"/>
                  </a:cubicBezTo>
                  <a:cubicBezTo>
                    <a:pt x="8140917" y="911922"/>
                    <a:pt x="8094240" y="858417"/>
                    <a:pt x="8046768" y="805429"/>
                  </a:cubicBezTo>
                  <a:lnTo>
                    <a:pt x="8010927" y="765853"/>
                  </a:lnTo>
                  <a:lnTo>
                    <a:pt x="7974788" y="726653"/>
                  </a:lnTo>
                  <a:cubicBezTo>
                    <a:pt x="7950382" y="700489"/>
                    <a:pt x="7925824" y="674465"/>
                    <a:pt x="7901070" y="648724"/>
                  </a:cubicBezTo>
                  <a:cubicBezTo>
                    <a:pt x="7851510" y="597289"/>
                    <a:pt x="7801404" y="546514"/>
                    <a:pt x="7750054" y="497008"/>
                  </a:cubicBezTo>
                  <a:cubicBezTo>
                    <a:pt x="7698902" y="447644"/>
                    <a:pt x="7645913" y="398938"/>
                    <a:pt x="7592277" y="351221"/>
                  </a:cubicBezTo>
                  <a:cubicBezTo>
                    <a:pt x="7484856" y="255786"/>
                    <a:pt x="7373308" y="164304"/>
                    <a:pt x="7257734" y="76964"/>
                  </a:cubicBezTo>
                  <a:close/>
                  <a:moveTo>
                    <a:pt x="1886601" y="0"/>
                  </a:moveTo>
                  <a:lnTo>
                    <a:pt x="2292926" y="0"/>
                  </a:lnTo>
                  <a:lnTo>
                    <a:pt x="2135542" y="117781"/>
                  </a:lnTo>
                  <a:cubicBezTo>
                    <a:pt x="2078998" y="162280"/>
                    <a:pt x="2023659" y="208045"/>
                    <a:pt x="1969576" y="254986"/>
                  </a:cubicBezTo>
                  <a:cubicBezTo>
                    <a:pt x="1861309" y="348820"/>
                    <a:pt x="1758064" y="447314"/>
                    <a:pt x="1659938" y="549855"/>
                  </a:cubicBezTo>
                  <a:cubicBezTo>
                    <a:pt x="1266987" y="960346"/>
                    <a:pt x="953820" y="1431495"/>
                    <a:pt x="729383" y="1936480"/>
                  </a:cubicBezTo>
                  <a:cubicBezTo>
                    <a:pt x="673260" y="2062362"/>
                    <a:pt x="622855" y="2190972"/>
                    <a:pt x="578465" y="2320807"/>
                  </a:cubicBezTo>
                  <a:cubicBezTo>
                    <a:pt x="534125" y="2450687"/>
                    <a:pt x="496147" y="2582216"/>
                    <a:pt x="465080" y="2714875"/>
                  </a:cubicBezTo>
                  <a:cubicBezTo>
                    <a:pt x="449769" y="2780991"/>
                    <a:pt x="435850" y="2848191"/>
                    <a:pt x="423820" y="2915436"/>
                  </a:cubicBezTo>
                  <a:cubicBezTo>
                    <a:pt x="411840" y="2982731"/>
                    <a:pt x="401054" y="3050260"/>
                    <a:pt x="392355" y="3118071"/>
                  </a:cubicBezTo>
                  <a:cubicBezTo>
                    <a:pt x="374509" y="3253646"/>
                    <a:pt x="363424" y="3389880"/>
                    <a:pt x="358801" y="3526915"/>
                  </a:cubicBezTo>
                  <a:cubicBezTo>
                    <a:pt x="349009" y="3800843"/>
                    <a:pt x="366357" y="4075570"/>
                    <a:pt x="410350" y="4348226"/>
                  </a:cubicBezTo>
                  <a:cubicBezTo>
                    <a:pt x="421286" y="4416132"/>
                    <a:pt x="434209" y="4483660"/>
                    <a:pt x="449022" y="4551049"/>
                  </a:cubicBezTo>
                  <a:cubicBezTo>
                    <a:pt x="463737" y="4618436"/>
                    <a:pt x="480389" y="4685588"/>
                    <a:pt x="498882" y="4752365"/>
                  </a:cubicBezTo>
                  <a:cubicBezTo>
                    <a:pt x="517373" y="4819141"/>
                    <a:pt x="537704" y="4885635"/>
                    <a:pt x="559775" y="4951657"/>
                  </a:cubicBezTo>
                  <a:cubicBezTo>
                    <a:pt x="581946" y="5017775"/>
                    <a:pt x="605358" y="5083375"/>
                    <a:pt x="631406" y="5147986"/>
                  </a:cubicBezTo>
                  <a:cubicBezTo>
                    <a:pt x="734055" y="5407608"/>
                    <a:pt x="865188" y="5658570"/>
                    <a:pt x="1023461" y="5893957"/>
                  </a:cubicBezTo>
                  <a:cubicBezTo>
                    <a:pt x="1181487" y="6129578"/>
                    <a:pt x="1367051" y="6349247"/>
                    <a:pt x="1575880" y="6547646"/>
                  </a:cubicBezTo>
                  <a:cubicBezTo>
                    <a:pt x="1680269" y="6646916"/>
                    <a:pt x="1790338" y="6740939"/>
                    <a:pt x="1905228" y="6829468"/>
                  </a:cubicBezTo>
                  <a:lnTo>
                    <a:pt x="1944230" y="6858000"/>
                  </a:lnTo>
                  <a:lnTo>
                    <a:pt x="1372541" y="6858000"/>
                  </a:lnTo>
                  <a:lnTo>
                    <a:pt x="1115251" y="6590005"/>
                  </a:lnTo>
                  <a:cubicBezTo>
                    <a:pt x="418530" y="5790792"/>
                    <a:pt x="0" y="4766182"/>
                    <a:pt x="0" y="3649031"/>
                  </a:cubicBezTo>
                  <a:cubicBezTo>
                    <a:pt x="0" y="2212695"/>
                    <a:pt x="691856" y="929334"/>
                    <a:pt x="1777294" y="81317"/>
                  </a:cubicBez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en-US" dirty="0"/>
            </a:p>
          </p:txBody>
        </p:sp>
        <p:sp>
          <p:nvSpPr>
            <p:cNvPr id="23" name="Freeform: Shape 22">
              <a:extLst>
                <a:ext uri="{FF2B5EF4-FFF2-40B4-BE49-F238E27FC236}">
                  <a16:creationId xmlns:a16="http://schemas.microsoft.com/office/drawing/2014/main" id="{82B0ED5C-927D-4C5F-8F27-1B403820B97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303402" y="36937"/>
              <a:ext cx="9767847" cy="6858000"/>
            </a:xfrm>
            <a:custGeom>
              <a:avLst/>
              <a:gdLst>
                <a:gd name="connsiteX0" fmla="*/ 7145704 w 9767847"/>
                <a:gd name="connsiteY0" fmla="*/ 0 h 6858000"/>
                <a:gd name="connsiteX1" fmla="*/ 7875738 w 9767847"/>
                <a:gd name="connsiteY1" fmla="*/ 0 h 6858000"/>
                <a:gd name="connsiteX2" fmla="*/ 7990553 w 9767847"/>
                <a:gd name="connsiteY2" fmla="*/ 85415 h 6858000"/>
                <a:gd name="connsiteX3" fmla="*/ 9767847 w 9767847"/>
                <a:gd name="connsiteY3" fmla="*/ 3653129 h 6858000"/>
                <a:gd name="connsiteX4" fmla="*/ 8652597 w 9767847"/>
                <a:gd name="connsiteY4" fmla="*/ 6594103 h 6858000"/>
                <a:gd name="connsiteX5" fmla="*/ 8399240 w 9767847"/>
                <a:gd name="connsiteY5" fmla="*/ 6858000 h 6858000"/>
                <a:gd name="connsiteX6" fmla="*/ 6766926 w 9767847"/>
                <a:gd name="connsiteY6" fmla="*/ 6858000 h 6858000"/>
                <a:gd name="connsiteX7" fmla="*/ 6804586 w 9767847"/>
                <a:gd name="connsiteY7" fmla="*/ 6821201 h 6858000"/>
                <a:gd name="connsiteX8" fmla="*/ 6881735 w 9767847"/>
                <a:gd name="connsiteY8" fmla="*/ 6745295 h 6858000"/>
                <a:gd name="connsiteX9" fmla="*/ 6958883 w 9767847"/>
                <a:gd name="connsiteY9" fmla="*/ 6668920 h 6858000"/>
                <a:gd name="connsiteX10" fmla="*/ 7267925 w 9767847"/>
                <a:gd name="connsiteY10" fmla="*/ 6359792 h 6858000"/>
                <a:gd name="connsiteX11" fmla="*/ 7424360 w 9767847"/>
                <a:gd name="connsiteY11" fmla="*/ 6204783 h 6858000"/>
                <a:gd name="connsiteX12" fmla="*/ 7504938 w 9767847"/>
                <a:gd name="connsiteY12" fmla="*/ 6126806 h 6858000"/>
                <a:gd name="connsiteX13" fmla="*/ 7546396 w 9767847"/>
                <a:gd name="connsiteY13" fmla="*/ 6087795 h 6858000"/>
                <a:gd name="connsiteX14" fmla="*/ 7588002 w 9767847"/>
                <a:gd name="connsiteY14" fmla="*/ 6049630 h 6858000"/>
                <a:gd name="connsiteX15" fmla="*/ 7631000 w 9767847"/>
                <a:gd name="connsiteY15" fmla="*/ 6010807 h 6858000"/>
                <a:gd name="connsiteX16" fmla="*/ 7675440 w 9767847"/>
                <a:gd name="connsiteY16" fmla="*/ 5972407 h 6858000"/>
                <a:gd name="connsiteX17" fmla="*/ 7720626 w 9767847"/>
                <a:gd name="connsiteY17" fmla="*/ 5934949 h 6858000"/>
                <a:gd name="connsiteX18" fmla="*/ 7766458 w 9767847"/>
                <a:gd name="connsiteY18" fmla="*/ 5898432 h 6858000"/>
                <a:gd name="connsiteX19" fmla="*/ 7955254 w 9767847"/>
                <a:gd name="connsiteY19" fmla="*/ 5760926 h 6858000"/>
                <a:gd name="connsiteX20" fmla="*/ 8352678 w 9767847"/>
                <a:gd name="connsiteY20" fmla="*/ 5521728 h 6858000"/>
                <a:gd name="connsiteX21" fmla="*/ 8451350 w 9767847"/>
                <a:gd name="connsiteY21" fmla="*/ 5469352 h 6858000"/>
                <a:gd name="connsiteX22" fmla="*/ 8548532 w 9767847"/>
                <a:gd name="connsiteY22" fmla="*/ 5417493 h 6858000"/>
                <a:gd name="connsiteX23" fmla="*/ 8729473 w 9767847"/>
                <a:gd name="connsiteY23" fmla="*/ 5314059 h 6858000"/>
                <a:gd name="connsiteX24" fmla="*/ 8770781 w 9767847"/>
                <a:gd name="connsiteY24" fmla="*/ 5287330 h 6858000"/>
                <a:gd name="connsiteX25" fmla="*/ 8790964 w 9767847"/>
                <a:gd name="connsiteY25" fmla="*/ 5273590 h 6858000"/>
                <a:gd name="connsiteX26" fmla="*/ 8810499 w 9767847"/>
                <a:gd name="connsiteY26" fmla="*/ 5259801 h 6858000"/>
                <a:gd name="connsiteX27" fmla="*/ 8883571 w 9767847"/>
                <a:gd name="connsiteY27" fmla="*/ 5202577 h 6858000"/>
                <a:gd name="connsiteX28" fmla="*/ 9006651 w 9767847"/>
                <a:gd name="connsiteY28" fmla="*/ 5074625 h 6858000"/>
                <a:gd name="connsiteX29" fmla="*/ 9033494 w 9767847"/>
                <a:gd name="connsiteY29" fmla="*/ 5038203 h 6858000"/>
                <a:gd name="connsiteX30" fmla="*/ 9040305 w 9767847"/>
                <a:gd name="connsiteY30" fmla="*/ 5028649 h 6858000"/>
                <a:gd name="connsiteX31" fmla="*/ 9046568 w 9767847"/>
                <a:gd name="connsiteY31" fmla="*/ 5019379 h 6858000"/>
                <a:gd name="connsiteX32" fmla="*/ 9058846 w 9767847"/>
                <a:gd name="connsiteY32" fmla="*/ 5000743 h 6858000"/>
                <a:gd name="connsiteX33" fmla="*/ 9104529 w 9767847"/>
                <a:gd name="connsiteY33" fmla="*/ 4922203 h 6858000"/>
                <a:gd name="connsiteX34" fmla="*/ 9181081 w 9767847"/>
                <a:gd name="connsiteY34" fmla="*/ 4748792 h 6858000"/>
                <a:gd name="connsiteX35" fmla="*/ 9240731 w 9767847"/>
                <a:gd name="connsiteY35" fmla="*/ 4561970 h 6858000"/>
                <a:gd name="connsiteX36" fmla="*/ 9265388 w 9767847"/>
                <a:gd name="connsiteY36" fmla="*/ 4465171 h 6858000"/>
                <a:gd name="connsiteX37" fmla="*/ 9276571 w 9767847"/>
                <a:gd name="connsiteY37" fmla="*/ 4416041 h 6858000"/>
                <a:gd name="connsiteX38" fmla="*/ 9281841 w 9767847"/>
                <a:gd name="connsiteY38" fmla="*/ 4391477 h 6858000"/>
                <a:gd name="connsiteX39" fmla="*/ 9286513 w 9767847"/>
                <a:gd name="connsiteY39" fmla="*/ 4368936 h 6858000"/>
                <a:gd name="connsiteX40" fmla="*/ 9296754 w 9767847"/>
                <a:gd name="connsiteY40" fmla="*/ 4316136 h 6858000"/>
                <a:gd name="connsiteX41" fmla="*/ 9301029 w 9767847"/>
                <a:gd name="connsiteY41" fmla="*/ 4293172 h 6858000"/>
                <a:gd name="connsiteX42" fmla="*/ 9302818 w 9767847"/>
                <a:gd name="connsiteY42" fmla="*/ 4282679 h 6858000"/>
                <a:gd name="connsiteX43" fmla="*/ 9304658 w 9767847"/>
                <a:gd name="connsiteY43" fmla="*/ 4270914 h 6858000"/>
                <a:gd name="connsiteX44" fmla="*/ 9312810 w 9767847"/>
                <a:gd name="connsiteY44" fmla="*/ 4220043 h 6858000"/>
                <a:gd name="connsiteX45" fmla="*/ 9316887 w 9767847"/>
                <a:gd name="connsiteY45" fmla="*/ 4194584 h 6858000"/>
                <a:gd name="connsiteX46" fmla="*/ 9318923 w 9767847"/>
                <a:gd name="connsiteY46" fmla="*/ 4181878 h 6858000"/>
                <a:gd name="connsiteX47" fmla="*/ 9320515 w 9767847"/>
                <a:gd name="connsiteY47" fmla="*/ 4168984 h 6858000"/>
                <a:gd name="connsiteX48" fmla="*/ 9332445 w 9767847"/>
                <a:gd name="connsiteY48" fmla="*/ 4069079 h 6858000"/>
                <a:gd name="connsiteX49" fmla="*/ 9336173 w 9767847"/>
                <a:gd name="connsiteY49" fmla="*/ 4022774 h 6858000"/>
                <a:gd name="connsiteX50" fmla="*/ 9340199 w 9767847"/>
                <a:gd name="connsiteY50" fmla="*/ 3969269 h 6858000"/>
                <a:gd name="connsiteX51" fmla="*/ 9347557 w 9767847"/>
                <a:gd name="connsiteY51" fmla="*/ 3770070 h 6858000"/>
                <a:gd name="connsiteX52" fmla="*/ 9346364 w 9767847"/>
                <a:gd name="connsiteY52" fmla="*/ 3669036 h 6858000"/>
                <a:gd name="connsiteX53" fmla="*/ 9344921 w 9767847"/>
                <a:gd name="connsiteY53" fmla="*/ 3619341 h 6858000"/>
                <a:gd name="connsiteX54" fmla="*/ 9344524 w 9767847"/>
                <a:gd name="connsiteY54" fmla="*/ 3607624 h 6858000"/>
                <a:gd name="connsiteX55" fmla="*/ 9343728 w 9767847"/>
                <a:gd name="connsiteY55" fmla="*/ 3594872 h 6858000"/>
                <a:gd name="connsiteX56" fmla="*/ 9342188 w 9767847"/>
                <a:gd name="connsiteY56" fmla="*/ 3569366 h 6858000"/>
                <a:gd name="connsiteX57" fmla="*/ 9339056 w 9767847"/>
                <a:gd name="connsiteY57" fmla="*/ 3518354 h 6858000"/>
                <a:gd name="connsiteX58" fmla="*/ 9334334 w 9767847"/>
                <a:gd name="connsiteY58" fmla="*/ 3467155 h 6858000"/>
                <a:gd name="connsiteX59" fmla="*/ 9329363 w 9767847"/>
                <a:gd name="connsiteY59" fmla="*/ 3415908 h 6858000"/>
                <a:gd name="connsiteX60" fmla="*/ 9328319 w 9767847"/>
                <a:gd name="connsiteY60" fmla="*/ 3404755 h 6858000"/>
                <a:gd name="connsiteX61" fmla="*/ 9327177 w 9767847"/>
                <a:gd name="connsiteY61" fmla="*/ 3394214 h 6858000"/>
                <a:gd name="connsiteX62" fmla="*/ 9324293 w 9767847"/>
                <a:gd name="connsiteY62" fmla="*/ 3370872 h 6858000"/>
                <a:gd name="connsiteX63" fmla="*/ 9320763 w 9767847"/>
                <a:gd name="connsiteY63" fmla="*/ 3344427 h 6858000"/>
                <a:gd name="connsiteX64" fmla="*/ 9317184 w 9767847"/>
                <a:gd name="connsiteY64" fmla="*/ 3315343 h 6858000"/>
                <a:gd name="connsiteX65" fmla="*/ 9311021 w 9767847"/>
                <a:gd name="connsiteY65" fmla="*/ 3270309 h 6858000"/>
                <a:gd name="connsiteX66" fmla="*/ 9302719 w 9767847"/>
                <a:gd name="connsiteY66" fmla="*/ 3219815 h 6858000"/>
                <a:gd name="connsiteX67" fmla="*/ 9293970 w 9767847"/>
                <a:gd name="connsiteY67" fmla="*/ 3169887 h 6858000"/>
                <a:gd name="connsiteX68" fmla="*/ 9252065 w 9767847"/>
                <a:gd name="connsiteY68" fmla="*/ 2971205 h 6858000"/>
                <a:gd name="connsiteX69" fmla="*/ 9227211 w 9767847"/>
                <a:gd name="connsiteY69" fmla="*/ 2872571 h 6858000"/>
                <a:gd name="connsiteX70" fmla="*/ 9220699 w 9767847"/>
                <a:gd name="connsiteY70" fmla="*/ 2848524 h 6858000"/>
                <a:gd name="connsiteX71" fmla="*/ 9213740 w 9767847"/>
                <a:gd name="connsiteY71" fmla="*/ 2824289 h 6858000"/>
                <a:gd name="connsiteX72" fmla="*/ 9199374 w 9767847"/>
                <a:gd name="connsiteY72" fmla="*/ 2775536 h 6858000"/>
                <a:gd name="connsiteX73" fmla="*/ 9061829 w 9767847"/>
                <a:gd name="connsiteY73" fmla="*/ 2389515 h 6858000"/>
                <a:gd name="connsiteX74" fmla="*/ 8978865 w 9767847"/>
                <a:gd name="connsiteY74" fmla="*/ 2200953 h 6858000"/>
                <a:gd name="connsiteX75" fmla="*/ 8956694 w 9767847"/>
                <a:gd name="connsiteY75" fmla="*/ 2154317 h 6858000"/>
                <a:gd name="connsiteX76" fmla="*/ 8934176 w 9767847"/>
                <a:gd name="connsiteY76" fmla="*/ 2108012 h 6858000"/>
                <a:gd name="connsiteX77" fmla="*/ 8887151 w 9767847"/>
                <a:gd name="connsiteY77" fmla="*/ 2015448 h 6858000"/>
                <a:gd name="connsiteX78" fmla="*/ 8787533 w 9767847"/>
                <a:gd name="connsiteY78" fmla="*/ 1832625 h 6858000"/>
                <a:gd name="connsiteX79" fmla="*/ 8761485 w 9767847"/>
                <a:gd name="connsiteY79" fmla="*/ 1787496 h 6858000"/>
                <a:gd name="connsiteX80" fmla="*/ 8734791 w 9767847"/>
                <a:gd name="connsiteY80" fmla="*/ 1741991 h 6858000"/>
                <a:gd name="connsiteX81" fmla="*/ 8680808 w 9767847"/>
                <a:gd name="connsiteY81" fmla="*/ 1652910 h 6858000"/>
                <a:gd name="connsiteX82" fmla="*/ 8567024 w 9767847"/>
                <a:gd name="connsiteY82" fmla="*/ 1477004 h 6858000"/>
                <a:gd name="connsiteX83" fmla="*/ 8537446 w 9767847"/>
                <a:gd name="connsiteY83" fmla="*/ 1433428 h 6858000"/>
                <a:gd name="connsiteX84" fmla="*/ 8507423 w 9767847"/>
                <a:gd name="connsiteY84" fmla="*/ 1389994 h 6858000"/>
                <a:gd name="connsiteX85" fmla="*/ 8446529 w 9767847"/>
                <a:gd name="connsiteY85" fmla="*/ 1304393 h 6858000"/>
                <a:gd name="connsiteX86" fmla="*/ 8319224 w 9767847"/>
                <a:gd name="connsiteY86" fmla="*/ 1135124 h 6858000"/>
                <a:gd name="connsiteX87" fmla="*/ 8286366 w 9767847"/>
                <a:gd name="connsiteY87" fmla="*/ 1093148 h 6858000"/>
                <a:gd name="connsiteX88" fmla="*/ 8270161 w 9767847"/>
                <a:gd name="connsiteY88" fmla="*/ 1072538 h 6858000"/>
                <a:gd name="connsiteX89" fmla="*/ 8253856 w 9767847"/>
                <a:gd name="connsiteY89" fmla="*/ 1052254 h 6858000"/>
                <a:gd name="connsiteX90" fmla="*/ 8186352 w 9767847"/>
                <a:gd name="connsiteY90" fmla="*/ 970373 h 6858000"/>
                <a:gd name="connsiteX91" fmla="*/ 8046768 w 9767847"/>
                <a:gd name="connsiteY91" fmla="*/ 809527 h 6858000"/>
                <a:gd name="connsiteX92" fmla="*/ 8010927 w 9767847"/>
                <a:gd name="connsiteY92" fmla="*/ 769951 h 6858000"/>
                <a:gd name="connsiteX93" fmla="*/ 7974788 w 9767847"/>
                <a:gd name="connsiteY93" fmla="*/ 730751 h 6858000"/>
                <a:gd name="connsiteX94" fmla="*/ 7901070 w 9767847"/>
                <a:gd name="connsiteY94" fmla="*/ 652823 h 6858000"/>
                <a:gd name="connsiteX95" fmla="*/ 7750054 w 9767847"/>
                <a:gd name="connsiteY95" fmla="*/ 501106 h 6858000"/>
                <a:gd name="connsiteX96" fmla="*/ 7592277 w 9767847"/>
                <a:gd name="connsiteY96" fmla="*/ 355319 h 6858000"/>
                <a:gd name="connsiteX97" fmla="*/ 7257734 w 9767847"/>
                <a:gd name="connsiteY97" fmla="*/ 81062 h 6858000"/>
                <a:gd name="connsiteX98" fmla="*/ 1892109 w 9767847"/>
                <a:gd name="connsiteY98" fmla="*/ 0 h 6858000"/>
                <a:gd name="connsiteX99" fmla="*/ 2298402 w 9767847"/>
                <a:gd name="connsiteY99" fmla="*/ 0 h 6858000"/>
                <a:gd name="connsiteX100" fmla="*/ 2135542 w 9767847"/>
                <a:gd name="connsiteY100" fmla="*/ 121879 h 6858000"/>
                <a:gd name="connsiteX101" fmla="*/ 1969576 w 9767847"/>
                <a:gd name="connsiteY101" fmla="*/ 259084 h 6858000"/>
                <a:gd name="connsiteX102" fmla="*/ 1659938 w 9767847"/>
                <a:gd name="connsiteY102" fmla="*/ 553953 h 6858000"/>
                <a:gd name="connsiteX103" fmla="*/ 729383 w 9767847"/>
                <a:gd name="connsiteY103" fmla="*/ 1940578 h 6858000"/>
                <a:gd name="connsiteX104" fmla="*/ 578465 w 9767847"/>
                <a:gd name="connsiteY104" fmla="*/ 2324905 h 6858000"/>
                <a:gd name="connsiteX105" fmla="*/ 465080 w 9767847"/>
                <a:gd name="connsiteY105" fmla="*/ 2718973 h 6858000"/>
                <a:gd name="connsiteX106" fmla="*/ 423820 w 9767847"/>
                <a:gd name="connsiteY106" fmla="*/ 2919535 h 6858000"/>
                <a:gd name="connsiteX107" fmla="*/ 392355 w 9767847"/>
                <a:gd name="connsiteY107" fmla="*/ 3122169 h 6858000"/>
                <a:gd name="connsiteX108" fmla="*/ 358801 w 9767847"/>
                <a:gd name="connsiteY108" fmla="*/ 3531013 h 6858000"/>
                <a:gd name="connsiteX109" fmla="*/ 410350 w 9767847"/>
                <a:gd name="connsiteY109" fmla="*/ 4352324 h 6858000"/>
                <a:gd name="connsiteX110" fmla="*/ 449022 w 9767847"/>
                <a:gd name="connsiteY110" fmla="*/ 4555147 h 6858000"/>
                <a:gd name="connsiteX111" fmla="*/ 498882 w 9767847"/>
                <a:gd name="connsiteY111" fmla="*/ 4756463 h 6858000"/>
                <a:gd name="connsiteX112" fmla="*/ 559775 w 9767847"/>
                <a:gd name="connsiteY112" fmla="*/ 4955755 h 6858000"/>
                <a:gd name="connsiteX113" fmla="*/ 631406 w 9767847"/>
                <a:gd name="connsiteY113" fmla="*/ 5152084 h 6858000"/>
                <a:gd name="connsiteX114" fmla="*/ 1023461 w 9767847"/>
                <a:gd name="connsiteY114" fmla="*/ 5898055 h 6858000"/>
                <a:gd name="connsiteX115" fmla="*/ 1575880 w 9767847"/>
                <a:gd name="connsiteY115" fmla="*/ 6551744 h 6858000"/>
                <a:gd name="connsiteX116" fmla="*/ 1905228 w 9767847"/>
                <a:gd name="connsiteY116" fmla="*/ 6833566 h 6858000"/>
                <a:gd name="connsiteX117" fmla="*/ 1938629 w 9767847"/>
                <a:gd name="connsiteY117" fmla="*/ 6858000 h 6858000"/>
                <a:gd name="connsiteX118" fmla="*/ 1368607 w 9767847"/>
                <a:gd name="connsiteY118" fmla="*/ 6858000 h 6858000"/>
                <a:gd name="connsiteX119" fmla="*/ 1115251 w 9767847"/>
                <a:gd name="connsiteY119" fmla="*/ 6594103 h 6858000"/>
                <a:gd name="connsiteX120" fmla="*/ 0 w 9767847"/>
                <a:gd name="connsiteY120" fmla="*/ 3653129 h 6858000"/>
                <a:gd name="connsiteX121" fmla="*/ 1777294 w 9767847"/>
                <a:gd name="connsiteY121" fmla="*/ 85415 h 6858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</a:cxnLst>
              <a:rect l="l" t="t" r="r" b="b"/>
              <a:pathLst>
                <a:path w="9767847" h="6858000">
                  <a:moveTo>
                    <a:pt x="7145704" y="0"/>
                  </a:moveTo>
                  <a:lnTo>
                    <a:pt x="7875738" y="0"/>
                  </a:lnTo>
                  <a:lnTo>
                    <a:pt x="7990553" y="85415"/>
                  </a:lnTo>
                  <a:cubicBezTo>
                    <a:pt x="9075991" y="933432"/>
                    <a:pt x="9767847" y="2216793"/>
                    <a:pt x="9767847" y="3653129"/>
                  </a:cubicBezTo>
                  <a:cubicBezTo>
                    <a:pt x="9767847" y="4770280"/>
                    <a:pt x="9349317" y="5794890"/>
                    <a:pt x="8652597" y="6594103"/>
                  </a:cubicBezTo>
                  <a:lnTo>
                    <a:pt x="8399240" y="6858000"/>
                  </a:lnTo>
                  <a:lnTo>
                    <a:pt x="6766926" y="6858000"/>
                  </a:lnTo>
                  <a:lnTo>
                    <a:pt x="6804586" y="6821201"/>
                  </a:lnTo>
                  <a:lnTo>
                    <a:pt x="6881735" y="6745295"/>
                  </a:lnTo>
                  <a:cubicBezTo>
                    <a:pt x="6907435" y="6719979"/>
                    <a:pt x="6933134" y="6694896"/>
                    <a:pt x="6958883" y="6668920"/>
                  </a:cubicBezTo>
                  <a:lnTo>
                    <a:pt x="7267925" y="6359792"/>
                  </a:lnTo>
                  <a:lnTo>
                    <a:pt x="7424360" y="6204783"/>
                  </a:lnTo>
                  <a:cubicBezTo>
                    <a:pt x="7450754" y="6178900"/>
                    <a:pt x="7477598" y="6152829"/>
                    <a:pt x="7504938" y="6126806"/>
                  </a:cubicBezTo>
                  <a:lnTo>
                    <a:pt x="7546396" y="6087795"/>
                  </a:lnTo>
                  <a:cubicBezTo>
                    <a:pt x="7560264" y="6074901"/>
                    <a:pt x="7574780" y="6061630"/>
                    <a:pt x="7588002" y="6049630"/>
                  </a:cubicBezTo>
                  <a:lnTo>
                    <a:pt x="7631000" y="6010807"/>
                  </a:lnTo>
                  <a:lnTo>
                    <a:pt x="7675440" y="5972407"/>
                  </a:lnTo>
                  <a:cubicBezTo>
                    <a:pt x="7690404" y="5959796"/>
                    <a:pt x="7705564" y="5947419"/>
                    <a:pt x="7720626" y="5934949"/>
                  </a:cubicBezTo>
                  <a:cubicBezTo>
                    <a:pt x="7735738" y="5922525"/>
                    <a:pt x="7751197" y="5910619"/>
                    <a:pt x="7766458" y="5898432"/>
                  </a:cubicBezTo>
                  <a:cubicBezTo>
                    <a:pt x="7827949" y="5850290"/>
                    <a:pt x="7890979" y="5804597"/>
                    <a:pt x="7955254" y="5760926"/>
                  </a:cubicBezTo>
                  <a:cubicBezTo>
                    <a:pt x="8083800" y="5673632"/>
                    <a:pt x="8216872" y="5594434"/>
                    <a:pt x="8352678" y="5521728"/>
                  </a:cubicBezTo>
                  <a:lnTo>
                    <a:pt x="8451350" y="5469352"/>
                  </a:lnTo>
                  <a:lnTo>
                    <a:pt x="8548532" y="5417493"/>
                  </a:lnTo>
                  <a:cubicBezTo>
                    <a:pt x="8612110" y="5383188"/>
                    <a:pt x="8673251" y="5349306"/>
                    <a:pt x="8729473" y="5314059"/>
                  </a:cubicBezTo>
                  <a:cubicBezTo>
                    <a:pt x="8743591" y="5305213"/>
                    <a:pt x="8757161" y="5296459"/>
                    <a:pt x="8770781" y="5287330"/>
                  </a:cubicBezTo>
                  <a:cubicBezTo>
                    <a:pt x="8777591" y="5282765"/>
                    <a:pt x="8784451" y="5278201"/>
                    <a:pt x="8790964" y="5273590"/>
                  </a:cubicBezTo>
                  <a:cubicBezTo>
                    <a:pt x="8797574" y="5268977"/>
                    <a:pt x="8804235" y="5264412"/>
                    <a:pt x="8810499" y="5259801"/>
                  </a:cubicBezTo>
                  <a:cubicBezTo>
                    <a:pt x="8835999" y="5241401"/>
                    <a:pt x="8860407" y="5222389"/>
                    <a:pt x="8883571" y="5202577"/>
                  </a:cubicBezTo>
                  <a:cubicBezTo>
                    <a:pt x="8929900" y="5162954"/>
                    <a:pt x="8971258" y="5120413"/>
                    <a:pt x="9006651" y="5074625"/>
                  </a:cubicBezTo>
                  <a:cubicBezTo>
                    <a:pt x="9015351" y="5063426"/>
                    <a:pt x="9024398" y="5050955"/>
                    <a:pt x="9033494" y="5038203"/>
                  </a:cubicBezTo>
                  <a:lnTo>
                    <a:pt x="9040305" y="5028649"/>
                  </a:lnTo>
                  <a:lnTo>
                    <a:pt x="9046568" y="5019379"/>
                  </a:lnTo>
                  <a:cubicBezTo>
                    <a:pt x="9050743" y="5013261"/>
                    <a:pt x="9054819" y="5007050"/>
                    <a:pt x="9058846" y="5000743"/>
                  </a:cubicBezTo>
                  <a:cubicBezTo>
                    <a:pt x="9075002" y="4975615"/>
                    <a:pt x="9090212" y="4949403"/>
                    <a:pt x="9104529" y="4922203"/>
                  </a:cubicBezTo>
                  <a:cubicBezTo>
                    <a:pt x="9133211" y="4867850"/>
                    <a:pt x="9158313" y="4809545"/>
                    <a:pt x="9181081" y="4748792"/>
                  </a:cubicBezTo>
                  <a:cubicBezTo>
                    <a:pt x="9203748" y="4688276"/>
                    <a:pt x="9223383" y="4625876"/>
                    <a:pt x="9240731" y="4561970"/>
                  </a:cubicBezTo>
                  <a:cubicBezTo>
                    <a:pt x="9249481" y="4530064"/>
                    <a:pt x="9257682" y="4497782"/>
                    <a:pt x="9265388" y="4465171"/>
                  </a:cubicBezTo>
                  <a:cubicBezTo>
                    <a:pt x="9269215" y="4448842"/>
                    <a:pt x="9272943" y="4432465"/>
                    <a:pt x="9276571" y="4416041"/>
                  </a:cubicBezTo>
                  <a:lnTo>
                    <a:pt x="9281841" y="4391477"/>
                  </a:lnTo>
                  <a:lnTo>
                    <a:pt x="9286513" y="4368936"/>
                  </a:lnTo>
                  <a:lnTo>
                    <a:pt x="9296754" y="4316136"/>
                  </a:lnTo>
                  <a:lnTo>
                    <a:pt x="9301029" y="4293172"/>
                  </a:lnTo>
                  <a:lnTo>
                    <a:pt x="9302818" y="4282679"/>
                  </a:lnTo>
                  <a:lnTo>
                    <a:pt x="9304658" y="4270914"/>
                  </a:lnTo>
                  <a:lnTo>
                    <a:pt x="9312810" y="4220043"/>
                  </a:lnTo>
                  <a:lnTo>
                    <a:pt x="9316887" y="4194584"/>
                  </a:lnTo>
                  <a:lnTo>
                    <a:pt x="9318923" y="4181878"/>
                  </a:lnTo>
                  <a:cubicBezTo>
                    <a:pt x="9319570" y="4177644"/>
                    <a:pt x="9319969" y="4173267"/>
                    <a:pt x="9320515" y="4168984"/>
                  </a:cubicBezTo>
                  <a:lnTo>
                    <a:pt x="9332445" y="4069079"/>
                  </a:lnTo>
                  <a:cubicBezTo>
                    <a:pt x="9333836" y="4056468"/>
                    <a:pt x="9334880" y="4040986"/>
                    <a:pt x="9336173" y="4022774"/>
                  </a:cubicBezTo>
                  <a:lnTo>
                    <a:pt x="9340199" y="3969269"/>
                  </a:lnTo>
                  <a:cubicBezTo>
                    <a:pt x="9345071" y="3903904"/>
                    <a:pt x="9347358" y="3837081"/>
                    <a:pt x="9347557" y="3770070"/>
                  </a:cubicBezTo>
                  <a:cubicBezTo>
                    <a:pt x="9347656" y="3736518"/>
                    <a:pt x="9347209" y="3702871"/>
                    <a:pt x="9346364" y="3669036"/>
                  </a:cubicBezTo>
                  <a:lnTo>
                    <a:pt x="9344921" y="3619341"/>
                  </a:lnTo>
                  <a:lnTo>
                    <a:pt x="9344524" y="3607624"/>
                  </a:lnTo>
                  <a:lnTo>
                    <a:pt x="9343728" y="3594872"/>
                  </a:lnTo>
                  <a:lnTo>
                    <a:pt x="9342188" y="3569366"/>
                  </a:lnTo>
                  <a:lnTo>
                    <a:pt x="9339056" y="3518354"/>
                  </a:lnTo>
                  <a:cubicBezTo>
                    <a:pt x="9337914" y="3501319"/>
                    <a:pt x="9335874" y="3484236"/>
                    <a:pt x="9334334" y="3467155"/>
                  </a:cubicBezTo>
                  <a:lnTo>
                    <a:pt x="9329363" y="3415908"/>
                  </a:lnTo>
                  <a:lnTo>
                    <a:pt x="9328319" y="3404755"/>
                  </a:lnTo>
                  <a:lnTo>
                    <a:pt x="9327177" y="3394214"/>
                  </a:lnTo>
                  <a:lnTo>
                    <a:pt x="9324293" y="3370872"/>
                  </a:lnTo>
                  <a:lnTo>
                    <a:pt x="9320763" y="3344427"/>
                  </a:lnTo>
                  <a:lnTo>
                    <a:pt x="9317184" y="3315343"/>
                  </a:lnTo>
                  <a:cubicBezTo>
                    <a:pt x="9315594" y="3300991"/>
                    <a:pt x="9313506" y="3286404"/>
                    <a:pt x="9311021" y="3270309"/>
                  </a:cubicBezTo>
                  <a:lnTo>
                    <a:pt x="9302719" y="3219815"/>
                  </a:lnTo>
                  <a:cubicBezTo>
                    <a:pt x="9299936" y="3203157"/>
                    <a:pt x="9297003" y="3186498"/>
                    <a:pt x="9293970" y="3169887"/>
                  </a:cubicBezTo>
                  <a:cubicBezTo>
                    <a:pt x="9281891" y="3103393"/>
                    <a:pt x="9267674" y="3037182"/>
                    <a:pt x="9252065" y="2971205"/>
                  </a:cubicBezTo>
                  <a:cubicBezTo>
                    <a:pt x="9244261" y="2938265"/>
                    <a:pt x="9235959" y="2905371"/>
                    <a:pt x="9227211" y="2872571"/>
                  </a:cubicBezTo>
                  <a:lnTo>
                    <a:pt x="9220699" y="2848524"/>
                  </a:lnTo>
                  <a:lnTo>
                    <a:pt x="9213740" y="2824289"/>
                  </a:lnTo>
                  <a:cubicBezTo>
                    <a:pt x="9209216" y="2808147"/>
                    <a:pt x="9204345" y="2791866"/>
                    <a:pt x="9199374" y="2775536"/>
                  </a:cubicBezTo>
                  <a:cubicBezTo>
                    <a:pt x="9159855" y="2645184"/>
                    <a:pt x="9114272" y="2516197"/>
                    <a:pt x="9061829" y="2389515"/>
                  </a:cubicBezTo>
                  <a:cubicBezTo>
                    <a:pt x="9035582" y="2326175"/>
                    <a:pt x="9008043" y="2263258"/>
                    <a:pt x="8978865" y="2200953"/>
                  </a:cubicBezTo>
                  <a:lnTo>
                    <a:pt x="8956694" y="2154317"/>
                  </a:lnTo>
                  <a:lnTo>
                    <a:pt x="8934176" y="2108012"/>
                  </a:lnTo>
                  <a:cubicBezTo>
                    <a:pt x="8918915" y="2077189"/>
                    <a:pt x="8903157" y="2046130"/>
                    <a:pt x="8887151" y="2015448"/>
                  </a:cubicBezTo>
                  <a:cubicBezTo>
                    <a:pt x="8854988" y="1953989"/>
                    <a:pt x="8822082" y="1892908"/>
                    <a:pt x="8787533" y="1832625"/>
                  </a:cubicBezTo>
                  <a:lnTo>
                    <a:pt x="8761485" y="1787496"/>
                  </a:lnTo>
                  <a:lnTo>
                    <a:pt x="8734791" y="1741991"/>
                  </a:lnTo>
                  <a:cubicBezTo>
                    <a:pt x="8717047" y="1711921"/>
                    <a:pt x="8699200" y="1682461"/>
                    <a:pt x="8680808" y="1652910"/>
                  </a:cubicBezTo>
                  <a:cubicBezTo>
                    <a:pt x="8644322" y="1593756"/>
                    <a:pt x="8606194" y="1535216"/>
                    <a:pt x="8567024" y="1477004"/>
                  </a:cubicBezTo>
                  <a:lnTo>
                    <a:pt x="8537446" y="1433428"/>
                  </a:lnTo>
                  <a:lnTo>
                    <a:pt x="8507423" y="1389994"/>
                  </a:lnTo>
                  <a:cubicBezTo>
                    <a:pt x="8487390" y="1361382"/>
                    <a:pt x="8467158" y="1332817"/>
                    <a:pt x="8446529" y="1304393"/>
                  </a:cubicBezTo>
                  <a:cubicBezTo>
                    <a:pt x="8405271" y="1247595"/>
                    <a:pt x="8362718" y="1191218"/>
                    <a:pt x="8319224" y="1135124"/>
                  </a:cubicBezTo>
                  <a:lnTo>
                    <a:pt x="8286366" y="1093148"/>
                  </a:lnTo>
                  <a:lnTo>
                    <a:pt x="8270161" y="1072538"/>
                  </a:lnTo>
                  <a:lnTo>
                    <a:pt x="8253856" y="1052254"/>
                  </a:lnTo>
                  <a:cubicBezTo>
                    <a:pt x="8231636" y="1024773"/>
                    <a:pt x="8209117" y="997479"/>
                    <a:pt x="8186352" y="970373"/>
                  </a:cubicBezTo>
                  <a:cubicBezTo>
                    <a:pt x="8140917" y="916020"/>
                    <a:pt x="8094240" y="862515"/>
                    <a:pt x="8046768" y="809527"/>
                  </a:cubicBezTo>
                  <a:lnTo>
                    <a:pt x="8010927" y="769951"/>
                  </a:lnTo>
                  <a:lnTo>
                    <a:pt x="7974788" y="730751"/>
                  </a:lnTo>
                  <a:cubicBezTo>
                    <a:pt x="7950382" y="704587"/>
                    <a:pt x="7925824" y="678563"/>
                    <a:pt x="7901070" y="652823"/>
                  </a:cubicBezTo>
                  <a:cubicBezTo>
                    <a:pt x="7851510" y="601387"/>
                    <a:pt x="7801404" y="550612"/>
                    <a:pt x="7750054" y="501106"/>
                  </a:cubicBezTo>
                  <a:cubicBezTo>
                    <a:pt x="7698902" y="451742"/>
                    <a:pt x="7645913" y="403036"/>
                    <a:pt x="7592277" y="355319"/>
                  </a:cubicBezTo>
                  <a:cubicBezTo>
                    <a:pt x="7484856" y="259884"/>
                    <a:pt x="7373308" y="168402"/>
                    <a:pt x="7257734" y="81062"/>
                  </a:cubicBezTo>
                  <a:close/>
                  <a:moveTo>
                    <a:pt x="1892109" y="0"/>
                  </a:moveTo>
                  <a:lnTo>
                    <a:pt x="2298402" y="0"/>
                  </a:lnTo>
                  <a:lnTo>
                    <a:pt x="2135542" y="121879"/>
                  </a:lnTo>
                  <a:cubicBezTo>
                    <a:pt x="2078998" y="166378"/>
                    <a:pt x="2023659" y="212143"/>
                    <a:pt x="1969576" y="259084"/>
                  </a:cubicBezTo>
                  <a:cubicBezTo>
                    <a:pt x="1861309" y="352918"/>
                    <a:pt x="1758064" y="451412"/>
                    <a:pt x="1659938" y="553953"/>
                  </a:cubicBezTo>
                  <a:cubicBezTo>
                    <a:pt x="1266987" y="964444"/>
                    <a:pt x="953820" y="1435593"/>
                    <a:pt x="729383" y="1940578"/>
                  </a:cubicBezTo>
                  <a:cubicBezTo>
                    <a:pt x="673260" y="2066459"/>
                    <a:pt x="622855" y="2195070"/>
                    <a:pt x="578465" y="2324905"/>
                  </a:cubicBezTo>
                  <a:cubicBezTo>
                    <a:pt x="534125" y="2454785"/>
                    <a:pt x="496147" y="2586314"/>
                    <a:pt x="465080" y="2718973"/>
                  </a:cubicBezTo>
                  <a:cubicBezTo>
                    <a:pt x="449769" y="2785089"/>
                    <a:pt x="435850" y="2852289"/>
                    <a:pt x="423820" y="2919535"/>
                  </a:cubicBezTo>
                  <a:cubicBezTo>
                    <a:pt x="411840" y="2986829"/>
                    <a:pt x="401054" y="3054358"/>
                    <a:pt x="392355" y="3122169"/>
                  </a:cubicBezTo>
                  <a:cubicBezTo>
                    <a:pt x="374509" y="3257744"/>
                    <a:pt x="363424" y="3393978"/>
                    <a:pt x="358801" y="3531013"/>
                  </a:cubicBezTo>
                  <a:cubicBezTo>
                    <a:pt x="349009" y="3804941"/>
                    <a:pt x="366357" y="4079668"/>
                    <a:pt x="410350" y="4352324"/>
                  </a:cubicBezTo>
                  <a:cubicBezTo>
                    <a:pt x="421286" y="4420230"/>
                    <a:pt x="434209" y="4487758"/>
                    <a:pt x="449022" y="4555147"/>
                  </a:cubicBezTo>
                  <a:cubicBezTo>
                    <a:pt x="463737" y="4622534"/>
                    <a:pt x="480389" y="4689686"/>
                    <a:pt x="498882" y="4756463"/>
                  </a:cubicBezTo>
                  <a:cubicBezTo>
                    <a:pt x="517373" y="4823239"/>
                    <a:pt x="537704" y="4889733"/>
                    <a:pt x="559775" y="4955755"/>
                  </a:cubicBezTo>
                  <a:cubicBezTo>
                    <a:pt x="581946" y="5021873"/>
                    <a:pt x="605358" y="5087473"/>
                    <a:pt x="631406" y="5152084"/>
                  </a:cubicBezTo>
                  <a:cubicBezTo>
                    <a:pt x="734055" y="5411706"/>
                    <a:pt x="865188" y="5662668"/>
                    <a:pt x="1023461" y="5898055"/>
                  </a:cubicBezTo>
                  <a:cubicBezTo>
                    <a:pt x="1181487" y="6133676"/>
                    <a:pt x="1367051" y="6353345"/>
                    <a:pt x="1575880" y="6551744"/>
                  </a:cubicBezTo>
                  <a:cubicBezTo>
                    <a:pt x="1680269" y="6651014"/>
                    <a:pt x="1790338" y="6745037"/>
                    <a:pt x="1905228" y="6833566"/>
                  </a:cubicBezTo>
                  <a:lnTo>
                    <a:pt x="1938629" y="6858000"/>
                  </a:lnTo>
                  <a:lnTo>
                    <a:pt x="1368607" y="6858000"/>
                  </a:lnTo>
                  <a:lnTo>
                    <a:pt x="1115251" y="6594103"/>
                  </a:lnTo>
                  <a:cubicBezTo>
                    <a:pt x="418530" y="5794890"/>
                    <a:pt x="0" y="4770280"/>
                    <a:pt x="0" y="3653129"/>
                  </a:cubicBezTo>
                  <a:cubicBezTo>
                    <a:pt x="0" y="2216793"/>
                    <a:pt x="691856" y="933432"/>
                    <a:pt x="1777294" y="85415"/>
                  </a:cubicBez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en-US" dirty="0">
                <a:solidFill>
                  <a:schemeClr val="lt1"/>
                </a:solidFill>
              </a:endParaRPr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3DFA901E-8FEF-8469-F4E2-C224012454F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02731" y="1542402"/>
            <a:ext cx="5186842" cy="2387918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ctr"/>
            <a:r>
              <a:rPr lang="en-US" sz="9600" kern="1200" dirty="0">
                <a:solidFill>
                  <a:schemeClr val="tx2"/>
                </a:solidFill>
                <a:latin typeface="+mj-lt"/>
                <a:ea typeface="+mj-ea"/>
                <a:cs typeface="+mj-cs"/>
              </a:rPr>
              <a:t>Land Use</a:t>
            </a:r>
          </a:p>
        </p:txBody>
      </p:sp>
      <p:grpSp>
        <p:nvGrpSpPr>
          <p:cNvPr id="25" name="Group 24">
            <a:extLst>
              <a:ext uri="{FF2B5EF4-FFF2-40B4-BE49-F238E27FC236}">
                <a16:creationId xmlns:a16="http://schemas.microsoft.com/office/drawing/2014/main" id="{87F87F1B-42BA-4AC7-A4E2-41544DDB2CE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-305" y="-4155"/>
            <a:ext cx="2514948" cy="2174333"/>
            <a:chOff x="-305" y="-4155"/>
            <a:chExt cx="2514948" cy="2174333"/>
          </a:xfrm>
        </p:grpSpPr>
        <p:sp>
          <p:nvSpPr>
            <p:cNvPr id="26" name="Freeform: Shape 25">
              <a:extLst>
                <a:ext uri="{FF2B5EF4-FFF2-40B4-BE49-F238E27FC236}">
                  <a16:creationId xmlns:a16="http://schemas.microsoft.com/office/drawing/2014/main" id="{68B53067-4E48-4E71-A6A9-A8CAABAFBF6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0"/>
              <a:ext cx="2514948" cy="2170178"/>
            </a:xfrm>
            <a:custGeom>
              <a:avLst/>
              <a:gdLst>
                <a:gd name="connsiteX0" fmla="*/ 2466091 w 2514948"/>
                <a:gd name="connsiteY0" fmla="*/ 0 h 2170178"/>
                <a:gd name="connsiteX1" fmla="*/ 2514948 w 2514948"/>
                <a:gd name="connsiteY1" fmla="*/ 0 h 2170178"/>
                <a:gd name="connsiteX2" fmla="*/ 2512286 w 2514948"/>
                <a:gd name="connsiteY2" fmla="*/ 12375 h 2170178"/>
                <a:gd name="connsiteX3" fmla="*/ 2394961 w 2514948"/>
                <a:gd name="connsiteY3" fmla="*/ 368660 h 2170178"/>
                <a:gd name="connsiteX4" fmla="*/ 2289734 w 2514948"/>
                <a:gd name="connsiteY4" fmla="*/ 598078 h 2170178"/>
                <a:gd name="connsiteX5" fmla="*/ 2163747 w 2514948"/>
                <a:gd name="connsiteY5" fmla="*/ 819078 h 2170178"/>
                <a:gd name="connsiteX6" fmla="*/ 1852241 w 2514948"/>
                <a:gd name="connsiteY6" fmla="*/ 1228932 h 2170178"/>
                <a:gd name="connsiteX7" fmla="*/ 1668235 w 2514948"/>
                <a:gd name="connsiteY7" fmla="*/ 1413844 h 2170178"/>
                <a:gd name="connsiteX8" fmla="*/ 1619510 w 2514948"/>
                <a:gd name="connsiteY8" fmla="*/ 1457722 h 2170178"/>
                <a:gd name="connsiteX9" fmla="*/ 1569835 w 2514948"/>
                <a:gd name="connsiteY9" fmla="*/ 1500704 h 2170178"/>
                <a:gd name="connsiteX10" fmla="*/ 1467169 w 2514948"/>
                <a:gd name="connsiteY10" fmla="*/ 1583266 h 2170178"/>
                <a:gd name="connsiteX11" fmla="*/ 1018393 w 2514948"/>
                <a:gd name="connsiteY11" fmla="*/ 1867576 h 2170178"/>
                <a:gd name="connsiteX12" fmla="*/ 255857 w 2514948"/>
                <a:gd name="connsiteY12" fmla="*/ 2133049 h 2170178"/>
                <a:gd name="connsiteX13" fmla="*/ 0 w 2514948"/>
                <a:gd name="connsiteY13" fmla="*/ 2170178 h 2170178"/>
                <a:gd name="connsiteX14" fmla="*/ 0 w 2514948"/>
                <a:gd name="connsiteY14" fmla="*/ 1940056 h 2170178"/>
                <a:gd name="connsiteX15" fmla="*/ 201609 w 2514948"/>
                <a:gd name="connsiteY15" fmla="*/ 1902856 h 2170178"/>
                <a:gd name="connsiteX16" fmla="*/ 440974 w 2514948"/>
                <a:gd name="connsiteY16" fmla="*/ 1838472 h 2170178"/>
                <a:gd name="connsiteX17" fmla="*/ 674558 w 2514948"/>
                <a:gd name="connsiteY17" fmla="*/ 1756359 h 2170178"/>
                <a:gd name="connsiteX18" fmla="*/ 901222 w 2514948"/>
                <a:gd name="connsiteY18" fmla="*/ 1657142 h 2170178"/>
                <a:gd name="connsiteX19" fmla="*/ 1330943 w 2514948"/>
                <a:gd name="connsiteY19" fmla="*/ 1413396 h 2170178"/>
                <a:gd name="connsiteX20" fmla="*/ 1432566 w 2514948"/>
                <a:gd name="connsiteY20" fmla="*/ 1343193 h 2170178"/>
                <a:gd name="connsiteX21" fmla="*/ 1482527 w 2514948"/>
                <a:gd name="connsiteY21" fmla="*/ 1306926 h 2170178"/>
                <a:gd name="connsiteX22" fmla="*/ 1531821 w 2514948"/>
                <a:gd name="connsiteY22" fmla="*/ 1269765 h 2170178"/>
                <a:gd name="connsiteX23" fmla="*/ 1721986 w 2514948"/>
                <a:gd name="connsiteY23" fmla="*/ 1112073 h 2170178"/>
                <a:gd name="connsiteX24" fmla="*/ 2061460 w 2514948"/>
                <a:gd name="connsiteY24" fmla="*/ 754336 h 2170178"/>
                <a:gd name="connsiteX25" fmla="*/ 2206218 w 2514948"/>
                <a:gd name="connsiteY25" fmla="*/ 554827 h 2170178"/>
                <a:gd name="connsiteX26" fmla="*/ 2329455 w 2514948"/>
                <a:gd name="connsiteY26" fmla="*/ 341886 h 2170178"/>
                <a:gd name="connsiteX27" fmla="*/ 2356757 w 2514948"/>
                <a:gd name="connsiteY27" fmla="*/ 286815 h 2170178"/>
                <a:gd name="connsiteX28" fmla="*/ 2370030 w 2514948"/>
                <a:gd name="connsiteY28" fmla="*/ 259056 h 2170178"/>
                <a:gd name="connsiteX29" fmla="*/ 2382637 w 2514948"/>
                <a:gd name="connsiteY29" fmla="*/ 231028 h 2170178"/>
                <a:gd name="connsiteX30" fmla="*/ 2406716 w 2514948"/>
                <a:gd name="connsiteY30" fmla="*/ 174525 h 2170178"/>
                <a:gd name="connsiteX31" fmla="*/ 2429278 w 2514948"/>
                <a:gd name="connsiteY31" fmla="*/ 117393 h 21701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</a:cxnLst>
              <a:rect l="l" t="t" r="r" b="b"/>
              <a:pathLst>
                <a:path w="2514948" h="2170178">
                  <a:moveTo>
                    <a:pt x="2466091" y="0"/>
                  </a:moveTo>
                  <a:lnTo>
                    <a:pt x="2514948" y="0"/>
                  </a:lnTo>
                  <a:lnTo>
                    <a:pt x="2512286" y="12375"/>
                  </a:lnTo>
                  <a:cubicBezTo>
                    <a:pt x="2481760" y="133161"/>
                    <a:pt x="2442526" y="252239"/>
                    <a:pt x="2394961" y="368660"/>
                  </a:cubicBezTo>
                  <a:cubicBezTo>
                    <a:pt x="2363109" y="446208"/>
                    <a:pt x="2328603" y="523039"/>
                    <a:pt x="2289734" y="598078"/>
                  </a:cubicBezTo>
                  <a:cubicBezTo>
                    <a:pt x="2251436" y="673387"/>
                    <a:pt x="2209251" y="747083"/>
                    <a:pt x="2163747" y="819078"/>
                  </a:cubicBezTo>
                  <a:cubicBezTo>
                    <a:pt x="2072646" y="962979"/>
                    <a:pt x="1968652" y="1100611"/>
                    <a:pt x="1852241" y="1228932"/>
                  </a:cubicBezTo>
                  <a:cubicBezTo>
                    <a:pt x="1793748" y="1292868"/>
                    <a:pt x="1732698" y="1354923"/>
                    <a:pt x="1668235" y="1413844"/>
                  </a:cubicBezTo>
                  <a:cubicBezTo>
                    <a:pt x="1652214" y="1428709"/>
                    <a:pt x="1636100" y="1443395"/>
                    <a:pt x="1619510" y="1457722"/>
                  </a:cubicBezTo>
                  <a:cubicBezTo>
                    <a:pt x="1603015" y="1472140"/>
                    <a:pt x="1586805" y="1486825"/>
                    <a:pt x="1569835" y="1500704"/>
                  </a:cubicBezTo>
                  <a:cubicBezTo>
                    <a:pt x="1536276" y="1528911"/>
                    <a:pt x="1501865" y="1556223"/>
                    <a:pt x="1467169" y="1583266"/>
                  </a:cubicBezTo>
                  <a:cubicBezTo>
                    <a:pt x="1327719" y="1690722"/>
                    <a:pt x="1177085" y="1785910"/>
                    <a:pt x="1018393" y="1867576"/>
                  </a:cubicBezTo>
                  <a:cubicBezTo>
                    <a:pt x="780425" y="1990142"/>
                    <a:pt x="522567" y="2080875"/>
                    <a:pt x="255857" y="2133049"/>
                  </a:cubicBezTo>
                  <a:lnTo>
                    <a:pt x="0" y="2170178"/>
                  </a:lnTo>
                  <a:lnTo>
                    <a:pt x="0" y="1940056"/>
                  </a:lnTo>
                  <a:lnTo>
                    <a:pt x="201609" y="1902856"/>
                  </a:lnTo>
                  <a:cubicBezTo>
                    <a:pt x="282186" y="1884231"/>
                    <a:pt x="362102" y="1863008"/>
                    <a:pt x="440974" y="1838472"/>
                  </a:cubicBezTo>
                  <a:cubicBezTo>
                    <a:pt x="519848" y="1814027"/>
                    <a:pt x="597771" y="1786627"/>
                    <a:pt x="674558" y="1756359"/>
                  </a:cubicBezTo>
                  <a:cubicBezTo>
                    <a:pt x="751250" y="1726003"/>
                    <a:pt x="826900" y="1692870"/>
                    <a:pt x="901222" y="1657142"/>
                  </a:cubicBezTo>
                  <a:cubicBezTo>
                    <a:pt x="1049865" y="1585774"/>
                    <a:pt x="1193581" y="1504376"/>
                    <a:pt x="1330943" y="1413396"/>
                  </a:cubicBezTo>
                  <a:cubicBezTo>
                    <a:pt x="1365165" y="1390563"/>
                    <a:pt x="1399293" y="1367370"/>
                    <a:pt x="1432566" y="1343193"/>
                  </a:cubicBezTo>
                  <a:cubicBezTo>
                    <a:pt x="1449441" y="1331373"/>
                    <a:pt x="1465936" y="1319104"/>
                    <a:pt x="1482527" y="1306926"/>
                  </a:cubicBezTo>
                  <a:cubicBezTo>
                    <a:pt x="1499210" y="1294837"/>
                    <a:pt x="1515611" y="1282391"/>
                    <a:pt x="1531821" y="1269765"/>
                  </a:cubicBezTo>
                  <a:cubicBezTo>
                    <a:pt x="1596947" y="1219350"/>
                    <a:pt x="1660652" y="1167055"/>
                    <a:pt x="1721986" y="1112073"/>
                  </a:cubicBezTo>
                  <a:cubicBezTo>
                    <a:pt x="1844940" y="1002469"/>
                    <a:pt x="1958983" y="882926"/>
                    <a:pt x="2061460" y="754336"/>
                  </a:cubicBezTo>
                  <a:cubicBezTo>
                    <a:pt x="2112652" y="690042"/>
                    <a:pt x="2161094" y="623510"/>
                    <a:pt x="2206218" y="554827"/>
                  </a:cubicBezTo>
                  <a:cubicBezTo>
                    <a:pt x="2250583" y="485787"/>
                    <a:pt x="2292484" y="415046"/>
                    <a:pt x="2329455" y="341886"/>
                  </a:cubicBezTo>
                  <a:cubicBezTo>
                    <a:pt x="2339030" y="323709"/>
                    <a:pt x="2347941" y="305261"/>
                    <a:pt x="2356757" y="286815"/>
                  </a:cubicBezTo>
                  <a:lnTo>
                    <a:pt x="2370030" y="259056"/>
                  </a:lnTo>
                  <a:lnTo>
                    <a:pt x="2382637" y="231028"/>
                  </a:lnTo>
                  <a:cubicBezTo>
                    <a:pt x="2390885" y="212312"/>
                    <a:pt x="2399227" y="193598"/>
                    <a:pt x="2406716" y="174525"/>
                  </a:cubicBezTo>
                  <a:cubicBezTo>
                    <a:pt x="2414206" y="155452"/>
                    <a:pt x="2422453" y="136646"/>
                    <a:pt x="2429278" y="117393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Freeform: Shape 26">
              <a:extLst>
                <a:ext uri="{FF2B5EF4-FFF2-40B4-BE49-F238E27FC236}">
                  <a16:creationId xmlns:a16="http://schemas.microsoft.com/office/drawing/2014/main" id="{06D1A0D3-4BB8-41D9-9CE7-2884C83F448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-4155"/>
              <a:ext cx="2493062" cy="1947896"/>
            </a:xfrm>
            <a:custGeom>
              <a:avLst/>
              <a:gdLst>
                <a:gd name="connsiteX0" fmla="*/ 1896911 w 2493062"/>
                <a:gd name="connsiteY0" fmla="*/ 0 h 1947896"/>
                <a:gd name="connsiteX1" fmla="*/ 2493062 w 2493062"/>
                <a:gd name="connsiteY1" fmla="*/ 0 h 1947896"/>
                <a:gd name="connsiteX2" fmla="*/ 2435315 w 2493062"/>
                <a:gd name="connsiteY2" fmla="*/ 178165 h 1947896"/>
                <a:gd name="connsiteX3" fmla="*/ 93066 w 2493062"/>
                <a:gd name="connsiteY3" fmla="*/ 1935859 h 1947896"/>
                <a:gd name="connsiteX4" fmla="*/ 0 w 2493062"/>
                <a:gd name="connsiteY4" fmla="*/ 1947896 h 1947896"/>
                <a:gd name="connsiteX5" fmla="*/ 0 w 2493062"/>
                <a:gd name="connsiteY5" fmla="*/ 1404756 h 1947896"/>
                <a:gd name="connsiteX6" fmla="*/ 17392 w 2493062"/>
                <a:gd name="connsiteY6" fmla="*/ 1402364 h 1947896"/>
                <a:gd name="connsiteX7" fmla="*/ 464249 w 2493062"/>
                <a:gd name="connsiteY7" fmla="*/ 1281208 h 1947896"/>
                <a:gd name="connsiteX8" fmla="*/ 1260556 w 2493062"/>
                <a:gd name="connsiteY8" fmla="*/ 833835 h 1947896"/>
                <a:gd name="connsiteX9" fmla="*/ 1807924 w 2493062"/>
                <a:gd name="connsiteY9" fmla="*/ 193222 h 1947896"/>
                <a:gd name="connsiteX10" fmla="*/ 1874357 w 2493062"/>
                <a:gd name="connsiteY10" fmla="*/ 58333 h 194789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2493062" h="1947896">
                  <a:moveTo>
                    <a:pt x="1896911" y="0"/>
                  </a:moveTo>
                  <a:lnTo>
                    <a:pt x="2493062" y="0"/>
                  </a:lnTo>
                  <a:lnTo>
                    <a:pt x="2435315" y="178165"/>
                  </a:lnTo>
                  <a:cubicBezTo>
                    <a:pt x="2088122" y="1071812"/>
                    <a:pt x="1129732" y="1758033"/>
                    <a:pt x="93066" y="1935859"/>
                  </a:cubicBezTo>
                  <a:lnTo>
                    <a:pt x="0" y="1947896"/>
                  </a:lnTo>
                  <a:lnTo>
                    <a:pt x="0" y="1404756"/>
                  </a:lnTo>
                  <a:lnTo>
                    <a:pt x="17392" y="1402364"/>
                  </a:lnTo>
                  <a:cubicBezTo>
                    <a:pt x="167719" y="1375030"/>
                    <a:pt x="318070" y="1334398"/>
                    <a:pt x="464249" y="1281208"/>
                  </a:cubicBezTo>
                  <a:cubicBezTo>
                    <a:pt x="753480" y="1176081"/>
                    <a:pt x="1028869" y="1021346"/>
                    <a:pt x="1260556" y="833835"/>
                  </a:cubicBezTo>
                  <a:cubicBezTo>
                    <a:pt x="1491960" y="646594"/>
                    <a:pt x="1681177" y="425056"/>
                    <a:pt x="1807924" y="193222"/>
                  </a:cubicBezTo>
                  <a:cubicBezTo>
                    <a:pt x="1832328" y="148578"/>
                    <a:pt x="1854477" y="103599"/>
                    <a:pt x="1874357" y="58333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" name="Freeform: Shape 27">
              <a:extLst>
                <a:ext uri="{FF2B5EF4-FFF2-40B4-BE49-F238E27FC236}">
                  <a16:creationId xmlns:a16="http://schemas.microsoft.com/office/drawing/2014/main" id="{81E20F06-3B09-4B89-A36B-AB8BFBCCA5D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0"/>
              <a:ext cx="2501089" cy="1972702"/>
            </a:xfrm>
            <a:custGeom>
              <a:avLst/>
              <a:gdLst>
                <a:gd name="connsiteX0" fmla="*/ 2318728 w 2501089"/>
                <a:gd name="connsiteY0" fmla="*/ 0 h 1972702"/>
                <a:gd name="connsiteX1" fmla="*/ 2501089 w 2501089"/>
                <a:gd name="connsiteY1" fmla="*/ 0 h 1972702"/>
                <a:gd name="connsiteX2" fmla="*/ 2453909 w 2501089"/>
                <a:gd name="connsiteY2" fmla="*/ 167837 h 1972702"/>
                <a:gd name="connsiteX3" fmla="*/ 2361125 w 2501089"/>
                <a:gd name="connsiteY3" fmla="*/ 392084 h 1972702"/>
                <a:gd name="connsiteX4" fmla="*/ 1768255 w 2501089"/>
                <a:gd name="connsiteY4" fmla="*/ 1167644 h 1972702"/>
                <a:gd name="connsiteX5" fmla="*/ 1375125 w 2501089"/>
                <a:gd name="connsiteY5" fmla="*/ 1471474 h 1972702"/>
                <a:gd name="connsiteX6" fmla="*/ 935735 w 2501089"/>
                <a:gd name="connsiteY6" fmla="*/ 1712713 h 1972702"/>
                <a:gd name="connsiteX7" fmla="*/ 212353 w 2501089"/>
                <a:gd name="connsiteY7" fmla="*/ 1940294 h 1972702"/>
                <a:gd name="connsiteX8" fmla="*/ 0 w 2501089"/>
                <a:gd name="connsiteY8" fmla="*/ 1972702 h 1972702"/>
                <a:gd name="connsiteX9" fmla="*/ 0 w 2501089"/>
                <a:gd name="connsiteY9" fmla="*/ 1732181 h 1972702"/>
                <a:gd name="connsiteX10" fmla="*/ 161195 w 2501089"/>
                <a:gd name="connsiteY10" fmla="*/ 1706590 h 1972702"/>
                <a:gd name="connsiteX11" fmla="*/ 388463 w 2501089"/>
                <a:gd name="connsiteY11" fmla="*/ 1652268 h 1972702"/>
                <a:gd name="connsiteX12" fmla="*/ 826716 w 2501089"/>
                <a:gd name="connsiteY12" fmla="*/ 1493950 h 1972702"/>
                <a:gd name="connsiteX13" fmla="*/ 1609847 w 2501089"/>
                <a:gd name="connsiteY13" fmla="*/ 1007535 h 1972702"/>
                <a:gd name="connsiteX14" fmla="*/ 1929982 w 2501089"/>
                <a:gd name="connsiteY14" fmla="*/ 682930 h 1972702"/>
                <a:gd name="connsiteX15" fmla="*/ 2183093 w 2501089"/>
                <a:gd name="connsiteY15" fmla="*/ 310149 h 1972702"/>
                <a:gd name="connsiteX16" fmla="*/ 2280286 w 2501089"/>
                <a:gd name="connsiteY16" fmla="*/ 108435 h 197270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</a:cxnLst>
              <a:rect l="l" t="t" r="r" b="b"/>
              <a:pathLst>
                <a:path w="2501089" h="1972702">
                  <a:moveTo>
                    <a:pt x="2318728" y="0"/>
                  </a:moveTo>
                  <a:lnTo>
                    <a:pt x="2501089" y="0"/>
                  </a:lnTo>
                  <a:lnTo>
                    <a:pt x="2453909" y="167837"/>
                  </a:lnTo>
                  <a:cubicBezTo>
                    <a:pt x="2427555" y="244153"/>
                    <a:pt x="2396627" y="319103"/>
                    <a:pt x="2361125" y="392084"/>
                  </a:cubicBezTo>
                  <a:cubicBezTo>
                    <a:pt x="2218453" y="684005"/>
                    <a:pt x="2011698" y="945211"/>
                    <a:pt x="1768255" y="1167644"/>
                  </a:cubicBezTo>
                  <a:cubicBezTo>
                    <a:pt x="1646250" y="1278860"/>
                    <a:pt x="1514385" y="1380316"/>
                    <a:pt x="1375125" y="1471474"/>
                  </a:cubicBezTo>
                  <a:cubicBezTo>
                    <a:pt x="1235677" y="1562542"/>
                    <a:pt x="1088928" y="1643672"/>
                    <a:pt x="935735" y="1712713"/>
                  </a:cubicBezTo>
                  <a:cubicBezTo>
                    <a:pt x="705659" y="1815533"/>
                    <a:pt x="462359" y="1892212"/>
                    <a:pt x="212353" y="1940294"/>
                  </a:cubicBezTo>
                  <a:lnTo>
                    <a:pt x="0" y="1972702"/>
                  </a:lnTo>
                  <a:lnTo>
                    <a:pt x="0" y="1732181"/>
                  </a:lnTo>
                  <a:lnTo>
                    <a:pt x="161195" y="1706590"/>
                  </a:lnTo>
                  <a:cubicBezTo>
                    <a:pt x="237638" y="1691378"/>
                    <a:pt x="313477" y="1673222"/>
                    <a:pt x="388463" y="1652268"/>
                  </a:cubicBezTo>
                  <a:cubicBezTo>
                    <a:pt x="538529" y="1610539"/>
                    <a:pt x="684898" y="1556543"/>
                    <a:pt x="826716" y="1493950"/>
                  </a:cubicBezTo>
                  <a:cubicBezTo>
                    <a:pt x="1111207" y="1370107"/>
                    <a:pt x="1376832" y="1205881"/>
                    <a:pt x="1609847" y="1007535"/>
                  </a:cubicBezTo>
                  <a:cubicBezTo>
                    <a:pt x="1725975" y="908049"/>
                    <a:pt x="1833571" y="799519"/>
                    <a:pt x="1929982" y="682930"/>
                  </a:cubicBezTo>
                  <a:cubicBezTo>
                    <a:pt x="2026581" y="566520"/>
                    <a:pt x="2111806" y="441692"/>
                    <a:pt x="2183093" y="310149"/>
                  </a:cubicBezTo>
                  <a:cubicBezTo>
                    <a:pt x="2218738" y="244422"/>
                    <a:pt x="2251396" y="177150"/>
                    <a:pt x="2280286" y="108435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en-US" sz="800"/>
            </a:p>
          </p:txBody>
        </p:sp>
        <p:sp>
          <p:nvSpPr>
            <p:cNvPr id="29" name="Freeform: Shape 28">
              <a:extLst>
                <a:ext uri="{FF2B5EF4-FFF2-40B4-BE49-F238E27FC236}">
                  <a16:creationId xmlns:a16="http://schemas.microsoft.com/office/drawing/2014/main" id="{DAE6C3D7-7D5B-4926-877D-45F117BB6BF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05" y="1"/>
              <a:ext cx="2491105" cy="1943661"/>
            </a:xfrm>
            <a:custGeom>
              <a:avLst/>
              <a:gdLst>
                <a:gd name="connsiteX0" fmla="*/ 1995408 w 2491105"/>
                <a:gd name="connsiteY0" fmla="*/ 0 h 1943661"/>
                <a:gd name="connsiteX1" fmla="*/ 2491105 w 2491105"/>
                <a:gd name="connsiteY1" fmla="*/ 0 h 1943661"/>
                <a:gd name="connsiteX2" fmla="*/ 2434705 w 2491105"/>
                <a:gd name="connsiteY2" fmla="*/ 174009 h 1943661"/>
                <a:gd name="connsiteX3" fmla="*/ 92457 w 2491105"/>
                <a:gd name="connsiteY3" fmla="*/ 1931703 h 1943661"/>
                <a:gd name="connsiteX4" fmla="*/ 0 w 2491105"/>
                <a:gd name="connsiteY4" fmla="*/ 1943661 h 1943661"/>
                <a:gd name="connsiteX5" fmla="*/ 0 w 2491105"/>
                <a:gd name="connsiteY5" fmla="*/ 1491489 h 1943661"/>
                <a:gd name="connsiteX6" fmla="*/ 34107 w 2491105"/>
                <a:gd name="connsiteY6" fmla="*/ 1486836 h 1943661"/>
                <a:gd name="connsiteX7" fmla="*/ 497577 w 2491105"/>
                <a:gd name="connsiteY7" fmla="*/ 1360598 h 1943661"/>
                <a:gd name="connsiteX8" fmla="*/ 1321566 w 2491105"/>
                <a:gd name="connsiteY8" fmla="*/ 897645 h 1943661"/>
                <a:gd name="connsiteX9" fmla="*/ 1891495 w 2491105"/>
                <a:gd name="connsiteY9" fmla="*/ 230078 h 1943661"/>
                <a:gd name="connsiteX10" fmla="*/ 1961469 w 2491105"/>
                <a:gd name="connsiteY10" fmla="*/ 87885 h 194366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2491105" h="1943661">
                  <a:moveTo>
                    <a:pt x="1995408" y="0"/>
                  </a:moveTo>
                  <a:lnTo>
                    <a:pt x="2491105" y="0"/>
                  </a:lnTo>
                  <a:lnTo>
                    <a:pt x="2434705" y="174009"/>
                  </a:lnTo>
                  <a:cubicBezTo>
                    <a:pt x="2087512" y="1067655"/>
                    <a:pt x="1129122" y="1753877"/>
                    <a:pt x="92457" y="1931703"/>
                  </a:cubicBezTo>
                  <a:lnTo>
                    <a:pt x="0" y="1943661"/>
                  </a:lnTo>
                  <a:lnTo>
                    <a:pt x="0" y="1491489"/>
                  </a:lnTo>
                  <a:lnTo>
                    <a:pt x="34107" y="1486836"/>
                  </a:lnTo>
                  <a:cubicBezTo>
                    <a:pt x="189055" y="1458696"/>
                    <a:pt x="343908" y="1416565"/>
                    <a:pt x="497577" y="1360598"/>
                  </a:cubicBezTo>
                  <a:cubicBezTo>
                    <a:pt x="796856" y="1251889"/>
                    <a:pt x="1081725" y="1091781"/>
                    <a:pt x="1321566" y="897645"/>
                  </a:cubicBezTo>
                  <a:cubicBezTo>
                    <a:pt x="1565577" y="700195"/>
                    <a:pt x="1757355" y="475523"/>
                    <a:pt x="1891495" y="230078"/>
                  </a:cubicBezTo>
                  <a:cubicBezTo>
                    <a:pt x="1917197" y="183033"/>
                    <a:pt x="1940526" y="135619"/>
                    <a:pt x="1961469" y="87885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grpSp>
        <p:nvGrpSpPr>
          <p:cNvPr id="31" name="Group 30">
            <a:extLst>
              <a:ext uri="{FF2B5EF4-FFF2-40B4-BE49-F238E27FC236}">
                <a16:creationId xmlns:a16="http://schemas.microsoft.com/office/drawing/2014/main" id="{967346A5-7569-4F15-AB5D-BE3DADF192C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 rot="10800000">
            <a:off x="9685727" y="4683666"/>
            <a:ext cx="2514948" cy="2174333"/>
            <a:chOff x="-305" y="-4155"/>
            <a:chExt cx="2514948" cy="2174333"/>
          </a:xfrm>
        </p:grpSpPr>
        <p:sp>
          <p:nvSpPr>
            <p:cNvPr id="32" name="Freeform: Shape 31">
              <a:extLst>
                <a:ext uri="{FF2B5EF4-FFF2-40B4-BE49-F238E27FC236}">
                  <a16:creationId xmlns:a16="http://schemas.microsoft.com/office/drawing/2014/main" id="{E1951533-A568-4765-AB1F-F71D9AFDEA9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0"/>
              <a:ext cx="2514948" cy="2170178"/>
            </a:xfrm>
            <a:custGeom>
              <a:avLst/>
              <a:gdLst>
                <a:gd name="connsiteX0" fmla="*/ 2466091 w 2514948"/>
                <a:gd name="connsiteY0" fmla="*/ 0 h 2170178"/>
                <a:gd name="connsiteX1" fmla="*/ 2514948 w 2514948"/>
                <a:gd name="connsiteY1" fmla="*/ 0 h 2170178"/>
                <a:gd name="connsiteX2" fmla="*/ 2512286 w 2514948"/>
                <a:gd name="connsiteY2" fmla="*/ 12375 h 2170178"/>
                <a:gd name="connsiteX3" fmla="*/ 2394961 w 2514948"/>
                <a:gd name="connsiteY3" fmla="*/ 368660 h 2170178"/>
                <a:gd name="connsiteX4" fmla="*/ 2289734 w 2514948"/>
                <a:gd name="connsiteY4" fmla="*/ 598078 h 2170178"/>
                <a:gd name="connsiteX5" fmla="*/ 2163747 w 2514948"/>
                <a:gd name="connsiteY5" fmla="*/ 819078 h 2170178"/>
                <a:gd name="connsiteX6" fmla="*/ 1852241 w 2514948"/>
                <a:gd name="connsiteY6" fmla="*/ 1228932 h 2170178"/>
                <a:gd name="connsiteX7" fmla="*/ 1668235 w 2514948"/>
                <a:gd name="connsiteY7" fmla="*/ 1413844 h 2170178"/>
                <a:gd name="connsiteX8" fmla="*/ 1619510 w 2514948"/>
                <a:gd name="connsiteY8" fmla="*/ 1457722 h 2170178"/>
                <a:gd name="connsiteX9" fmla="*/ 1569835 w 2514948"/>
                <a:gd name="connsiteY9" fmla="*/ 1500704 h 2170178"/>
                <a:gd name="connsiteX10" fmla="*/ 1467169 w 2514948"/>
                <a:gd name="connsiteY10" fmla="*/ 1583266 h 2170178"/>
                <a:gd name="connsiteX11" fmla="*/ 1018393 w 2514948"/>
                <a:gd name="connsiteY11" fmla="*/ 1867576 h 2170178"/>
                <a:gd name="connsiteX12" fmla="*/ 255857 w 2514948"/>
                <a:gd name="connsiteY12" fmla="*/ 2133049 h 2170178"/>
                <a:gd name="connsiteX13" fmla="*/ 0 w 2514948"/>
                <a:gd name="connsiteY13" fmla="*/ 2170178 h 2170178"/>
                <a:gd name="connsiteX14" fmla="*/ 0 w 2514948"/>
                <a:gd name="connsiteY14" fmla="*/ 1940056 h 2170178"/>
                <a:gd name="connsiteX15" fmla="*/ 201609 w 2514948"/>
                <a:gd name="connsiteY15" fmla="*/ 1902856 h 2170178"/>
                <a:gd name="connsiteX16" fmla="*/ 440974 w 2514948"/>
                <a:gd name="connsiteY16" fmla="*/ 1838472 h 2170178"/>
                <a:gd name="connsiteX17" fmla="*/ 674558 w 2514948"/>
                <a:gd name="connsiteY17" fmla="*/ 1756359 h 2170178"/>
                <a:gd name="connsiteX18" fmla="*/ 901222 w 2514948"/>
                <a:gd name="connsiteY18" fmla="*/ 1657142 h 2170178"/>
                <a:gd name="connsiteX19" fmla="*/ 1330943 w 2514948"/>
                <a:gd name="connsiteY19" fmla="*/ 1413396 h 2170178"/>
                <a:gd name="connsiteX20" fmla="*/ 1432566 w 2514948"/>
                <a:gd name="connsiteY20" fmla="*/ 1343193 h 2170178"/>
                <a:gd name="connsiteX21" fmla="*/ 1482527 w 2514948"/>
                <a:gd name="connsiteY21" fmla="*/ 1306926 h 2170178"/>
                <a:gd name="connsiteX22" fmla="*/ 1531821 w 2514948"/>
                <a:gd name="connsiteY22" fmla="*/ 1269765 h 2170178"/>
                <a:gd name="connsiteX23" fmla="*/ 1721986 w 2514948"/>
                <a:gd name="connsiteY23" fmla="*/ 1112073 h 2170178"/>
                <a:gd name="connsiteX24" fmla="*/ 2061460 w 2514948"/>
                <a:gd name="connsiteY24" fmla="*/ 754336 h 2170178"/>
                <a:gd name="connsiteX25" fmla="*/ 2206218 w 2514948"/>
                <a:gd name="connsiteY25" fmla="*/ 554827 h 2170178"/>
                <a:gd name="connsiteX26" fmla="*/ 2329455 w 2514948"/>
                <a:gd name="connsiteY26" fmla="*/ 341886 h 2170178"/>
                <a:gd name="connsiteX27" fmla="*/ 2356757 w 2514948"/>
                <a:gd name="connsiteY27" fmla="*/ 286815 h 2170178"/>
                <a:gd name="connsiteX28" fmla="*/ 2370030 w 2514948"/>
                <a:gd name="connsiteY28" fmla="*/ 259056 h 2170178"/>
                <a:gd name="connsiteX29" fmla="*/ 2382637 w 2514948"/>
                <a:gd name="connsiteY29" fmla="*/ 231028 h 2170178"/>
                <a:gd name="connsiteX30" fmla="*/ 2406716 w 2514948"/>
                <a:gd name="connsiteY30" fmla="*/ 174525 h 2170178"/>
                <a:gd name="connsiteX31" fmla="*/ 2429278 w 2514948"/>
                <a:gd name="connsiteY31" fmla="*/ 117393 h 21701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</a:cxnLst>
              <a:rect l="l" t="t" r="r" b="b"/>
              <a:pathLst>
                <a:path w="2514948" h="2170178">
                  <a:moveTo>
                    <a:pt x="2466091" y="0"/>
                  </a:moveTo>
                  <a:lnTo>
                    <a:pt x="2514948" y="0"/>
                  </a:lnTo>
                  <a:lnTo>
                    <a:pt x="2512286" y="12375"/>
                  </a:lnTo>
                  <a:cubicBezTo>
                    <a:pt x="2481760" y="133161"/>
                    <a:pt x="2442526" y="252239"/>
                    <a:pt x="2394961" y="368660"/>
                  </a:cubicBezTo>
                  <a:cubicBezTo>
                    <a:pt x="2363109" y="446208"/>
                    <a:pt x="2328603" y="523039"/>
                    <a:pt x="2289734" y="598078"/>
                  </a:cubicBezTo>
                  <a:cubicBezTo>
                    <a:pt x="2251436" y="673387"/>
                    <a:pt x="2209251" y="747083"/>
                    <a:pt x="2163747" y="819078"/>
                  </a:cubicBezTo>
                  <a:cubicBezTo>
                    <a:pt x="2072646" y="962979"/>
                    <a:pt x="1968652" y="1100611"/>
                    <a:pt x="1852241" y="1228932"/>
                  </a:cubicBezTo>
                  <a:cubicBezTo>
                    <a:pt x="1793748" y="1292868"/>
                    <a:pt x="1732698" y="1354923"/>
                    <a:pt x="1668235" y="1413844"/>
                  </a:cubicBezTo>
                  <a:cubicBezTo>
                    <a:pt x="1652214" y="1428709"/>
                    <a:pt x="1636100" y="1443395"/>
                    <a:pt x="1619510" y="1457722"/>
                  </a:cubicBezTo>
                  <a:cubicBezTo>
                    <a:pt x="1603015" y="1472140"/>
                    <a:pt x="1586805" y="1486825"/>
                    <a:pt x="1569835" y="1500704"/>
                  </a:cubicBezTo>
                  <a:cubicBezTo>
                    <a:pt x="1536276" y="1528911"/>
                    <a:pt x="1501865" y="1556223"/>
                    <a:pt x="1467169" y="1583266"/>
                  </a:cubicBezTo>
                  <a:cubicBezTo>
                    <a:pt x="1327719" y="1690722"/>
                    <a:pt x="1177085" y="1785910"/>
                    <a:pt x="1018393" y="1867576"/>
                  </a:cubicBezTo>
                  <a:cubicBezTo>
                    <a:pt x="780425" y="1990142"/>
                    <a:pt x="522567" y="2080875"/>
                    <a:pt x="255857" y="2133049"/>
                  </a:cubicBezTo>
                  <a:lnTo>
                    <a:pt x="0" y="2170178"/>
                  </a:lnTo>
                  <a:lnTo>
                    <a:pt x="0" y="1940056"/>
                  </a:lnTo>
                  <a:lnTo>
                    <a:pt x="201609" y="1902856"/>
                  </a:lnTo>
                  <a:cubicBezTo>
                    <a:pt x="282186" y="1884231"/>
                    <a:pt x="362102" y="1863008"/>
                    <a:pt x="440974" y="1838472"/>
                  </a:cubicBezTo>
                  <a:cubicBezTo>
                    <a:pt x="519848" y="1814027"/>
                    <a:pt x="597771" y="1786627"/>
                    <a:pt x="674558" y="1756359"/>
                  </a:cubicBezTo>
                  <a:cubicBezTo>
                    <a:pt x="751250" y="1726003"/>
                    <a:pt x="826900" y="1692870"/>
                    <a:pt x="901222" y="1657142"/>
                  </a:cubicBezTo>
                  <a:cubicBezTo>
                    <a:pt x="1049865" y="1585774"/>
                    <a:pt x="1193581" y="1504376"/>
                    <a:pt x="1330943" y="1413396"/>
                  </a:cubicBezTo>
                  <a:cubicBezTo>
                    <a:pt x="1365165" y="1390563"/>
                    <a:pt x="1399293" y="1367370"/>
                    <a:pt x="1432566" y="1343193"/>
                  </a:cubicBezTo>
                  <a:cubicBezTo>
                    <a:pt x="1449441" y="1331373"/>
                    <a:pt x="1465936" y="1319104"/>
                    <a:pt x="1482527" y="1306926"/>
                  </a:cubicBezTo>
                  <a:cubicBezTo>
                    <a:pt x="1499210" y="1294837"/>
                    <a:pt x="1515611" y="1282391"/>
                    <a:pt x="1531821" y="1269765"/>
                  </a:cubicBezTo>
                  <a:cubicBezTo>
                    <a:pt x="1596947" y="1219350"/>
                    <a:pt x="1660652" y="1167055"/>
                    <a:pt x="1721986" y="1112073"/>
                  </a:cubicBezTo>
                  <a:cubicBezTo>
                    <a:pt x="1844940" y="1002469"/>
                    <a:pt x="1958983" y="882926"/>
                    <a:pt x="2061460" y="754336"/>
                  </a:cubicBezTo>
                  <a:cubicBezTo>
                    <a:pt x="2112652" y="690042"/>
                    <a:pt x="2161094" y="623510"/>
                    <a:pt x="2206218" y="554827"/>
                  </a:cubicBezTo>
                  <a:cubicBezTo>
                    <a:pt x="2250583" y="485787"/>
                    <a:pt x="2292484" y="415046"/>
                    <a:pt x="2329455" y="341886"/>
                  </a:cubicBezTo>
                  <a:cubicBezTo>
                    <a:pt x="2339030" y="323709"/>
                    <a:pt x="2347941" y="305261"/>
                    <a:pt x="2356757" y="286815"/>
                  </a:cubicBezTo>
                  <a:lnTo>
                    <a:pt x="2370030" y="259056"/>
                  </a:lnTo>
                  <a:lnTo>
                    <a:pt x="2382637" y="231028"/>
                  </a:lnTo>
                  <a:cubicBezTo>
                    <a:pt x="2390885" y="212312"/>
                    <a:pt x="2399227" y="193598"/>
                    <a:pt x="2406716" y="174525"/>
                  </a:cubicBezTo>
                  <a:cubicBezTo>
                    <a:pt x="2414206" y="155452"/>
                    <a:pt x="2422453" y="136646"/>
                    <a:pt x="2429278" y="117393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Freeform: Shape 32">
              <a:extLst>
                <a:ext uri="{FF2B5EF4-FFF2-40B4-BE49-F238E27FC236}">
                  <a16:creationId xmlns:a16="http://schemas.microsoft.com/office/drawing/2014/main" id="{A7214F52-4F3F-4C96-A62E-F1401D6C04F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-4155"/>
              <a:ext cx="2493062" cy="1947896"/>
            </a:xfrm>
            <a:custGeom>
              <a:avLst/>
              <a:gdLst>
                <a:gd name="connsiteX0" fmla="*/ 1896911 w 2493062"/>
                <a:gd name="connsiteY0" fmla="*/ 0 h 1947896"/>
                <a:gd name="connsiteX1" fmla="*/ 2493062 w 2493062"/>
                <a:gd name="connsiteY1" fmla="*/ 0 h 1947896"/>
                <a:gd name="connsiteX2" fmla="*/ 2435315 w 2493062"/>
                <a:gd name="connsiteY2" fmla="*/ 178165 h 1947896"/>
                <a:gd name="connsiteX3" fmla="*/ 93066 w 2493062"/>
                <a:gd name="connsiteY3" fmla="*/ 1935859 h 1947896"/>
                <a:gd name="connsiteX4" fmla="*/ 0 w 2493062"/>
                <a:gd name="connsiteY4" fmla="*/ 1947896 h 1947896"/>
                <a:gd name="connsiteX5" fmla="*/ 0 w 2493062"/>
                <a:gd name="connsiteY5" fmla="*/ 1404756 h 1947896"/>
                <a:gd name="connsiteX6" fmla="*/ 17392 w 2493062"/>
                <a:gd name="connsiteY6" fmla="*/ 1402364 h 1947896"/>
                <a:gd name="connsiteX7" fmla="*/ 464249 w 2493062"/>
                <a:gd name="connsiteY7" fmla="*/ 1281208 h 1947896"/>
                <a:gd name="connsiteX8" fmla="*/ 1260556 w 2493062"/>
                <a:gd name="connsiteY8" fmla="*/ 833835 h 1947896"/>
                <a:gd name="connsiteX9" fmla="*/ 1807924 w 2493062"/>
                <a:gd name="connsiteY9" fmla="*/ 193222 h 1947896"/>
                <a:gd name="connsiteX10" fmla="*/ 1874357 w 2493062"/>
                <a:gd name="connsiteY10" fmla="*/ 58333 h 194789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2493062" h="1947896">
                  <a:moveTo>
                    <a:pt x="1896911" y="0"/>
                  </a:moveTo>
                  <a:lnTo>
                    <a:pt x="2493062" y="0"/>
                  </a:lnTo>
                  <a:lnTo>
                    <a:pt x="2435315" y="178165"/>
                  </a:lnTo>
                  <a:cubicBezTo>
                    <a:pt x="2088122" y="1071812"/>
                    <a:pt x="1129732" y="1758033"/>
                    <a:pt x="93066" y="1935859"/>
                  </a:cubicBezTo>
                  <a:lnTo>
                    <a:pt x="0" y="1947896"/>
                  </a:lnTo>
                  <a:lnTo>
                    <a:pt x="0" y="1404756"/>
                  </a:lnTo>
                  <a:lnTo>
                    <a:pt x="17392" y="1402364"/>
                  </a:lnTo>
                  <a:cubicBezTo>
                    <a:pt x="167719" y="1375030"/>
                    <a:pt x="318070" y="1334398"/>
                    <a:pt x="464249" y="1281208"/>
                  </a:cubicBezTo>
                  <a:cubicBezTo>
                    <a:pt x="753480" y="1176081"/>
                    <a:pt x="1028869" y="1021346"/>
                    <a:pt x="1260556" y="833835"/>
                  </a:cubicBezTo>
                  <a:cubicBezTo>
                    <a:pt x="1491960" y="646594"/>
                    <a:pt x="1681177" y="425056"/>
                    <a:pt x="1807924" y="193222"/>
                  </a:cubicBezTo>
                  <a:cubicBezTo>
                    <a:pt x="1832328" y="148578"/>
                    <a:pt x="1854477" y="103599"/>
                    <a:pt x="1874357" y="58333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Freeform: Shape 33">
              <a:extLst>
                <a:ext uri="{FF2B5EF4-FFF2-40B4-BE49-F238E27FC236}">
                  <a16:creationId xmlns:a16="http://schemas.microsoft.com/office/drawing/2014/main" id="{023146A1-291C-4FA0-AB5B-EB04D423981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0"/>
              <a:ext cx="2501089" cy="1972702"/>
            </a:xfrm>
            <a:custGeom>
              <a:avLst/>
              <a:gdLst>
                <a:gd name="connsiteX0" fmla="*/ 2318728 w 2501089"/>
                <a:gd name="connsiteY0" fmla="*/ 0 h 1972702"/>
                <a:gd name="connsiteX1" fmla="*/ 2501089 w 2501089"/>
                <a:gd name="connsiteY1" fmla="*/ 0 h 1972702"/>
                <a:gd name="connsiteX2" fmla="*/ 2453909 w 2501089"/>
                <a:gd name="connsiteY2" fmla="*/ 167837 h 1972702"/>
                <a:gd name="connsiteX3" fmla="*/ 2361125 w 2501089"/>
                <a:gd name="connsiteY3" fmla="*/ 392084 h 1972702"/>
                <a:gd name="connsiteX4" fmla="*/ 1768255 w 2501089"/>
                <a:gd name="connsiteY4" fmla="*/ 1167644 h 1972702"/>
                <a:gd name="connsiteX5" fmla="*/ 1375125 w 2501089"/>
                <a:gd name="connsiteY5" fmla="*/ 1471474 h 1972702"/>
                <a:gd name="connsiteX6" fmla="*/ 935735 w 2501089"/>
                <a:gd name="connsiteY6" fmla="*/ 1712713 h 1972702"/>
                <a:gd name="connsiteX7" fmla="*/ 212353 w 2501089"/>
                <a:gd name="connsiteY7" fmla="*/ 1940294 h 1972702"/>
                <a:gd name="connsiteX8" fmla="*/ 0 w 2501089"/>
                <a:gd name="connsiteY8" fmla="*/ 1972702 h 1972702"/>
                <a:gd name="connsiteX9" fmla="*/ 0 w 2501089"/>
                <a:gd name="connsiteY9" fmla="*/ 1732181 h 1972702"/>
                <a:gd name="connsiteX10" fmla="*/ 161195 w 2501089"/>
                <a:gd name="connsiteY10" fmla="*/ 1706590 h 1972702"/>
                <a:gd name="connsiteX11" fmla="*/ 388463 w 2501089"/>
                <a:gd name="connsiteY11" fmla="*/ 1652268 h 1972702"/>
                <a:gd name="connsiteX12" fmla="*/ 826716 w 2501089"/>
                <a:gd name="connsiteY12" fmla="*/ 1493950 h 1972702"/>
                <a:gd name="connsiteX13" fmla="*/ 1609847 w 2501089"/>
                <a:gd name="connsiteY13" fmla="*/ 1007535 h 1972702"/>
                <a:gd name="connsiteX14" fmla="*/ 1929982 w 2501089"/>
                <a:gd name="connsiteY14" fmla="*/ 682930 h 1972702"/>
                <a:gd name="connsiteX15" fmla="*/ 2183093 w 2501089"/>
                <a:gd name="connsiteY15" fmla="*/ 310149 h 1972702"/>
                <a:gd name="connsiteX16" fmla="*/ 2280286 w 2501089"/>
                <a:gd name="connsiteY16" fmla="*/ 108435 h 197270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</a:cxnLst>
              <a:rect l="l" t="t" r="r" b="b"/>
              <a:pathLst>
                <a:path w="2501089" h="1972702">
                  <a:moveTo>
                    <a:pt x="2318728" y="0"/>
                  </a:moveTo>
                  <a:lnTo>
                    <a:pt x="2501089" y="0"/>
                  </a:lnTo>
                  <a:lnTo>
                    <a:pt x="2453909" y="167837"/>
                  </a:lnTo>
                  <a:cubicBezTo>
                    <a:pt x="2427555" y="244153"/>
                    <a:pt x="2396627" y="319103"/>
                    <a:pt x="2361125" y="392084"/>
                  </a:cubicBezTo>
                  <a:cubicBezTo>
                    <a:pt x="2218453" y="684005"/>
                    <a:pt x="2011698" y="945211"/>
                    <a:pt x="1768255" y="1167644"/>
                  </a:cubicBezTo>
                  <a:cubicBezTo>
                    <a:pt x="1646250" y="1278860"/>
                    <a:pt x="1514385" y="1380316"/>
                    <a:pt x="1375125" y="1471474"/>
                  </a:cubicBezTo>
                  <a:cubicBezTo>
                    <a:pt x="1235677" y="1562542"/>
                    <a:pt x="1088928" y="1643672"/>
                    <a:pt x="935735" y="1712713"/>
                  </a:cubicBezTo>
                  <a:cubicBezTo>
                    <a:pt x="705659" y="1815533"/>
                    <a:pt x="462359" y="1892212"/>
                    <a:pt x="212353" y="1940294"/>
                  </a:cubicBezTo>
                  <a:lnTo>
                    <a:pt x="0" y="1972702"/>
                  </a:lnTo>
                  <a:lnTo>
                    <a:pt x="0" y="1732181"/>
                  </a:lnTo>
                  <a:lnTo>
                    <a:pt x="161195" y="1706590"/>
                  </a:lnTo>
                  <a:cubicBezTo>
                    <a:pt x="237638" y="1691378"/>
                    <a:pt x="313477" y="1673222"/>
                    <a:pt x="388463" y="1652268"/>
                  </a:cubicBezTo>
                  <a:cubicBezTo>
                    <a:pt x="538529" y="1610539"/>
                    <a:pt x="684898" y="1556543"/>
                    <a:pt x="826716" y="1493950"/>
                  </a:cubicBezTo>
                  <a:cubicBezTo>
                    <a:pt x="1111207" y="1370107"/>
                    <a:pt x="1376832" y="1205881"/>
                    <a:pt x="1609847" y="1007535"/>
                  </a:cubicBezTo>
                  <a:cubicBezTo>
                    <a:pt x="1725975" y="908049"/>
                    <a:pt x="1833571" y="799519"/>
                    <a:pt x="1929982" y="682930"/>
                  </a:cubicBezTo>
                  <a:cubicBezTo>
                    <a:pt x="2026581" y="566520"/>
                    <a:pt x="2111806" y="441692"/>
                    <a:pt x="2183093" y="310149"/>
                  </a:cubicBezTo>
                  <a:cubicBezTo>
                    <a:pt x="2218738" y="244422"/>
                    <a:pt x="2251396" y="177150"/>
                    <a:pt x="2280286" y="108435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en-US" sz="800"/>
            </a:p>
          </p:txBody>
        </p:sp>
        <p:sp>
          <p:nvSpPr>
            <p:cNvPr id="35" name="Freeform: Shape 34">
              <a:extLst>
                <a:ext uri="{FF2B5EF4-FFF2-40B4-BE49-F238E27FC236}">
                  <a16:creationId xmlns:a16="http://schemas.microsoft.com/office/drawing/2014/main" id="{62977932-2B03-4899-8306-5002CEE68E2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05" y="1"/>
              <a:ext cx="2491105" cy="1943661"/>
            </a:xfrm>
            <a:custGeom>
              <a:avLst/>
              <a:gdLst>
                <a:gd name="connsiteX0" fmla="*/ 1995408 w 2491105"/>
                <a:gd name="connsiteY0" fmla="*/ 0 h 1943661"/>
                <a:gd name="connsiteX1" fmla="*/ 2491105 w 2491105"/>
                <a:gd name="connsiteY1" fmla="*/ 0 h 1943661"/>
                <a:gd name="connsiteX2" fmla="*/ 2434705 w 2491105"/>
                <a:gd name="connsiteY2" fmla="*/ 174009 h 1943661"/>
                <a:gd name="connsiteX3" fmla="*/ 92457 w 2491105"/>
                <a:gd name="connsiteY3" fmla="*/ 1931703 h 1943661"/>
                <a:gd name="connsiteX4" fmla="*/ 0 w 2491105"/>
                <a:gd name="connsiteY4" fmla="*/ 1943661 h 1943661"/>
                <a:gd name="connsiteX5" fmla="*/ 0 w 2491105"/>
                <a:gd name="connsiteY5" fmla="*/ 1491489 h 1943661"/>
                <a:gd name="connsiteX6" fmla="*/ 34107 w 2491105"/>
                <a:gd name="connsiteY6" fmla="*/ 1486836 h 1943661"/>
                <a:gd name="connsiteX7" fmla="*/ 497577 w 2491105"/>
                <a:gd name="connsiteY7" fmla="*/ 1360598 h 1943661"/>
                <a:gd name="connsiteX8" fmla="*/ 1321566 w 2491105"/>
                <a:gd name="connsiteY8" fmla="*/ 897645 h 1943661"/>
                <a:gd name="connsiteX9" fmla="*/ 1891495 w 2491105"/>
                <a:gd name="connsiteY9" fmla="*/ 230078 h 1943661"/>
                <a:gd name="connsiteX10" fmla="*/ 1961469 w 2491105"/>
                <a:gd name="connsiteY10" fmla="*/ 87885 h 194366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2491105" h="1943661">
                  <a:moveTo>
                    <a:pt x="1995408" y="0"/>
                  </a:moveTo>
                  <a:lnTo>
                    <a:pt x="2491105" y="0"/>
                  </a:lnTo>
                  <a:lnTo>
                    <a:pt x="2434705" y="174009"/>
                  </a:lnTo>
                  <a:cubicBezTo>
                    <a:pt x="2087512" y="1067655"/>
                    <a:pt x="1129122" y="1753877"/>
                    <a:pt x="92457" y="1931703"/>
                  </a:cubicBezTo>
                  <a:lnTo>
                    <a:pt x="0" y="1943661"/>
                  </a:lnTo>
                  <a:lnTo>
                    <a:pt x="0" y="1491489"/>
                  </a:lnTo>
                  <a:lnTo>
                    <a:pt x="34107" y="1486836"/>
                  </a:lnTo>
                  <a:cubicBezTo>
                    <a:pt x="189055" y="1458696"/>
                    <a:pt x="343908" y="1416565"/>
                    <a:pt x="497577" y="1360598"/>
                  </a:cubicBezTo>
                  <a:cubicBezTo>
                    <a:pt x="796856" y="1251889"/>
                    <a:pt x="1081725" y="1091781"/>
                    <a:pt x="1321566" y="897645"/>
                  </a:cubicBezTo>
                  <a:cubicBezTo>
                    <a:pt x="1565577" y="700195"/>
                    <a:pt x="1757355" y="475523"/>
                    <a:pt x="1891495" y="230078"/>
                  </a:cubicBezTo>
                  <a:cubicBezTo>
                    <a:pt x="1917197" y="183033"/>
                    <a:pt x="1940526" y="135619"/>
                    <a:pt x="1961469" y="87885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sp>
        <p:nvSpPr>
          <p:cNvPr id="3" name="Title 1">
            <a:extLst>
              <a:ext uri="{FF2B5EF4-FFF2-40B4-BE49-F238E27FC236}">
                <a16:creationId xmlns:a16="http://schemas.microsoft.com/office/drawing/2014/main" id="{C846408F-30C8-A077-4FB4-ACD1E68A451F}"/>
              </a:ext>
            </a:extLst>
          </p:cNvPr>
          <p:cNvSpPr txBox="1">
            <a:spLocks/>
          </p:cNvSpPr>
          <p:nvPr/>
        </p:nvSpPr>
        <p:spPr>
          <a:xfrm>
            <a:off x="3344566" y="3687183"/>
            <a:ext cx="5186842" cy="2387918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sz="3200" dirty="0">
                <a:solidFill>
                  <a:schemeClr val="tx2"/>
                </a:solidFill>
              </a:rPr>
              <a:t>Fiona O’Rourke</a:t>
            </a:r>
          </a:p>
          <a:p>
            <a:pPr algn="ctr"/>
            <a:r>
              <a:rPr lang="en-US" sz="2400" dirty="0">
                <a:solidFill>
                  <a:schemeClr val="tx2"/>
                </a:solidFill>
              </a:rPr>
              <a:t>Analytics Team, Evidence Programme, EPA</a:t>
            </a:r>
          </a:p>
        </p:txBody>
      </p:sp>
    </p:spTree>
    <p:extLst>
      <p:ext uri="{BB962C8B-B14F-4D97-AF65-F5344CB8AC3E}">
        <p14:creationId xmlns:p14="http://schemas.microsoft.com/office/powerpoint/2010/main" val="82871833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DFA901E-8FEF-8469-F4E2-C224012454F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6227618" cy="1325563"/>
          </a:xfrm>
        </p:spPr>
        <p:txBody>
          <a:bodyPr/>
          <a:lstStyle/>
          <a:p>
            <a:r>
              <a:rPr lang="en-IE" dirty="0">
                <a:solidFill>
                  <a:schemeClr val="accent5">
                    <a:lumMod val="75000"/>
                  </a:schemeClr>
                </a:solidFill>
              </a:rPr>
              <a:t>Outline</a:t>
            </a:r>
          </a:p>
        </p:txBody>
      </p:sp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pic>
        <p:nvPicPr>
          <p:cNvPr id="7" name="Graphic 6" descr="Infinity with solid fill">
            <a:extLst>
              <a:ext uri="{FF2B5EF4-FFF2-40B4-BE49-F238E27FC236}">
                <a16:creationId xmlns:a16="http://schemas.microsoft.com/office/drawing/2014/main" id="{AEC489F6-79DF-196A-197F-64BDCC4D8CF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245383" y="365125"/>
            <a:ext cx="6037851" cy="6037851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1BF395B-01FC-2B14-89EB-19C8419A99EB}"/>
              </a:ext>
            </a:extLst>
          </p:cNvPr>
          <p:cNvSpPr txBox="1"/>
          <p:nvPr/>
        </p:nvSpPr>
        <p:spPr>
          <a:xfrm>
            <a:off x="1341912" y="2968551"/>
            <a:ext cx="107433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IE" sz="4800" dirty="0">
                <a:solidFill>
                  <a:schemeClr val="accent4">
                    <a:lumMod val="75000"/>
                  </a:schemeClr>
                </a:solidFill>
              </a:rPr>
              <a:t>Soil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63EDA1E-CF9E-352D-B81D-FFD7FABADCC8}"/>
              </a:ext>
            </a:extLst>
          </p:cNvPr>
          <p:cNvSpPr txBox="1"/>
          <p:nvPr/>
        </p:nvSpPr>
        <p:spPr>
          <a:xfrm>
            <a:off x="3952009" y="2968550"/>
            <a:ext cx="1385316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IE" sz="4800" dirty="0">
                <a:solidFill>
                  <a:schemeClr val="accent6">
                    <a:lumMod val="75000"/>
                  </a:schemeClr>
                </a:solidFill>
              </a:rPr>
              <a:t>Land</a:t>
            </a:r>
          </a:p>
        </p:txBody>
      </p:sp>
      <p:sp>
        <p:nvSpPr>
          <p:cNvPr id="10" name="Title 1">
            <a:extLst>
              <a:ext uri="{FF2B5EF4-FFF2-40B4-BE49-F238E27FC236}">
                <a16:creationId xmlns:a16="http://schemas.microsoft.com/office/drawing/2014/main" id="{51C3F264-34D9-2A94-EED0-1D4AF1E46FF9}"/>
              </a:ext>
            </a:extLst>
          </p:cNvPr>
          <p:cNvSpPr txBox="1">
            <a:spLocks/>
          </p:cNvSpPr>
          <p:nvPr/>
        </p:nvSpPr>
        <p:spPr>
          <a:xfrm>
            <a:off x="7379763" y="2094249"/>
            <a:ext cx="4506786" cy="2097740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85000" lnSpcReduction="2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IE" dirty="0">
              <a:solidFill>
                <a:schemeClr val="bg1">
                  <a:lumMod val="50000"/>
                </a:schemeClr>
              </a:solidFill>
            </a:endParaRPr>
          </a:p>
          <a:p>
            <a:r>
              <a:rPr lang="en-IE" dirty="0">
                <a:solidFill>
                  <a:schemeClr val="bg1">
                    <a:lumMod val="50000"/>
                  </a:schemeClr>
                </a:solidFill>
              </a:rPr>
              <a:t>Main messages &amp; how we arrived at them</a:t>
            </a:r>
          </a:p>
          <a:p>
            <a:endParaRPr lang="en-IE" dirty="0">
              <a:solidFill>
                <a:schemeClr val="bg1">
                  <a:lumMod val="50000"/>
                </a:schemeClr>
              </a:solidFill>
            </a:endParaRPr>
          </a:p>
          <a:p>
            <a:r>
              <a:rPr lang="en-IE" dirty="0">
                <a:solidFill>
                  <a:schemeClr val="bg1">
                    <a:lumMod val="50000"/>
                  </a:schemeClr>
                </a:solidFill>
              </a:rPr>
              <a:t>Where to next?</a:t>
            </a:r>
          </a:p>
        </p:txBody>
      </p:sp>
    </p:spTree>
    <p:extLst>
      <p:ext uri="{BB962C8B-B14F-4D97-AF65-F5344CB8AC3E}">
        <p14:creationId xmlns:p14="http://schemas.microsoft.com/office/powerpoint/2010/main" val="50077083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pic>
        <p:nvPicPr>
          <p:cNvPr id="7" name="Graphic 6" descr="Infinity with solid fill">
            <a:extLst>
              <a:ext uri="{FF2B5EF4-FFF2-40B4-BE49-F238E27FC236}">
                <a16:creationId xmlns:a16="http://schemas.microsoft.com/office/drawing/2014/main" id="{AEC489F6-79DF-196A-197F-64BDCC4D8CF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-111045" y="410074"/>
            <a:ext cx="6037851" cy="6037851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1BF395B-01FC-2B14-89EB-19C8419A99EB}"/>
              </a:ext>
            </a:extLst>
          </p:cNvPr>
          <p:cNvSpPr txBox="1"/>
          <p:nvPr/>
        </p:nvSpPr>
        <p:spPr>
          <a:xfrm>
            <a:off x="1018077" y="2968269"/>
            <a:ext cx="107433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IE" sz="4800" dirty="0">
                <a:solidFill>
                  <a:schemeClr val="accent4">
                    <a:lumMod val="75000"/>
                  </a:schemeClr>
                </a:solidFill>
              </a:rPr>
              <a:t>Soil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63EDA1E-CF9E-352D-B81D-FFD7FABADCC8}"/>
              </a:ext>
            </a:extLst>
          </p:cNvPr>
          <p:cNvSpPr txBox="1"/>
          <p:nvPr/>
        </p:nvSpPr>
        <p:spPr>
          <a:xfrm>
            <a:off x="3952009" y="2968550"/>
            <a:ext cx="1385316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IE" sz="4800" dirty="0">
                <a:solidFill>
                  <a:schemeClr val="accent6">
                    <a:lumMod val="75000"/>
                  </a:schemeClr>
                </a:solidFill>
              </a:rPr>
              <a:t>Land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556077A1-63CD-8EE0-A7A7-A254F17EB5D1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748700" y="875022"/>
            <a:ext cx="7659169" cy="5572903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7D6F1EE3-8420-091F-6E45-F0AA099C77BE}"/>
              </a:ext>
            </a:extLst>
          </p:cNvPr>
          <p:cNvSpPr txBox="1"/>
          <p:nvPr/>
        </p:nvSpPr>
        <p:spPr>
          <a:xfrm>
            <a:off x="8126037" y="1126713"/>
            <a:ext cx="3123932" cy="369332"/>
          </a:xfrm>
          <a:prstGeom prst="rect">
            <a:avLst/>
          </a:prstGeom>
          <a:solidFill>
            <a:schemeClr val="bg1"/>
          </a:solidFill>
          <a:ln w="57150">
            <a:solidFill>
              <a:schemeClr val="accent6">
                <a:lumMod val="75000"/>
              </a:schemeClr>
            </a:solidFill>
          </a:ln>
        </p:spPr>
        <p:txBody>
          <a:bodyPr wrap="none" rtlCol="0">
            <a:spAutoFit/>
          </a:bodyPr>
          <a:lstStyle/>
          <a:p>
            <a:r>
              <a:rPr lang="en-IE" dirty="0"/>
              <a:t>1. Soil provides vital services…..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FD9CA943-F850-92A8-3FCE-8114A95DD86C}"/>
              </a:ext>
            </a:extLst>
          </p:cNvPr>
          <p:cNvSpPr txBox="1"/>
          <p:nvPr/>
        </p:nvSpPr>
        <p:spPr>
          <a:xfrm>
            <a:off x="8842065" y="2161277"/>
            <a:ext cx="3155992" cy="369332"/>
          </a:xfrm>
          <a:prstGeom prst="rect">
            <a:avLst/>
          </a:prstGeom>
          <a:solidFill>
            <a:schemeClr val="bg1"/>
          </a:solidFill>
          <a:ln w="57150">
            <a:solidFill>
              <a:schemeClr val="accent6">
                <a:lumMod val="75000"/>
              </a:schemeClr>
            </a:solidFill>
          </a:ln>
        </p:spPr>
        <p:txBody>
          <a:bodyPr wrap="none" rtlCol="0">
            <a:spAutoFit/>
          </a:bodyPr>
          <a:lstStyle/>
          <a:p>
            <a:r>
              <a:rPr lang="en-IE" dirty="0"/>
              <a:t>1. ….that depend on soil health.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9C9F5CDA-8BFC-E4C1-861E-F17C05DA37D2}"/>
              </a:ext>
            </a:extLst>
          </p:cNvPr>
          <p:cNvSpPr txBox="1"/>
          <p:nvPr/>
        </p:nvSpPr>
        <p:spPr>
          <a:xfrm>
            <a:off x="8786551" y="3214490"/>
            <a:ext cx="3346912" cy="338554"/>
          </a:xfrm>
          <a:prstGeom prst="rect">
            <a:avLst/>
          </a:prstGeom>
          <a:solidFill>
            <a:schemeClr val="bg1"/>
          </a:solidFill>
          <a:ln w="57150">
            <a:solidFill>
              <a:schemeClr val="accent6">
                <a:lumMod val="75000"/>
              </a:schemeClr>
            </a:solidFill>
          </a:ln>
        </p:spPr>
        <p:txBody>
          <a:bodyPr wrap="square" rtlCol="0">
            <a:spAutoFit/>
          </a:bodyPr>
          <a:lstStyle/>
          <a:p>
            <a:r>
              <a:rPr lang="en-IE" sz="1600" dirty="0"/>
              <a:t>2. Soil Monitoring Law is important.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215AAAEA-DC50-7AAF-F517-117A22FD7F46}"/>
              </a:ext>
            </a:extLst>
          </p:cNvPr>
          <p:cNvSpPr txBox="1"/>
          <p:nvPr/>
        </p:nvSpPr>
        <p:spPr>
          <a:xfrm>
            <a:off x="8680949" y="4167796"/>
            <a:ext cx="3346912" cy="338554"/>
          </a:xfrm>
          <a:prstGeom prst="rect">
            <a:avLst/>
          </a:prstGeom>
          <a:solidFill>
            <a:schemeClr val="bg1"/>
          </a:solidFill>
          <a:ln w="57150">
            <a:solidFill>
              <a:schemeClr val="accent6">
                <a:lumMod val="75000"/>
              </a:schemeClr>
            </a:solidFill>
          </a:ln>
        </p:spPr>
        <p:txBody>
          <a:bodyPr wrap="square" rtlCol="0">
            <a:spAutoFit/>
          </a:bodyPr>
          <a:lstStyle/>
          <a:p>
            <a:r>
              <a:rPr lang="en-IE" sz="1600" dirty="0"/>
              <a:t>3. Data on soil health is needed.</a:t>
            </a:r>
          </a:p>
        </p:txBody>
      </p:sp>
    </p:spTree>
    <p:extLst>
      <p:ext uri="{BB962C8B-B14F-4D97-AF65-F5344CB8AC3E}">
        <p14:creationId xmlns:p14="http://schemas.microsoft.com/office/powerpoint/2010/main" val="281309731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grpSp>
        <p:nvGrpSpPr>
          <p:cNvPr id="3" name="Group 2">
            <a:extLst>
              <a:ext uri="{FF2B5EF4-FFF2-40B4-BE49-F238E27FC236}">
                <a16:creationId xmlns:a16="http://schemas.microsoft.com/office/drawing/2014/main" id="{5FF299AD-F5D4-B48E-4BDA-5BBC7E0CBD9B}"/>
              </a:ext>
            </a:extLst>
          </p:cNvPr>
          <p:cNvGrpSpPr/>
          <p:nvPr/>
        </p:nvGrpSpPr>
        <p:grpSpPr>
          <a:xfrm>
            <a:off x="7275575" y="-570212"/>
            <a:ext cx="3139085" cy="2259322"/>
            <a:chOff x="245383" y="365125"/>
            <a:chExt cx="6037851" cy="6037851"/>
          </a:xfrm>
        </p:grpSpPr>
        <p:pic>
          <p:nvPicPr>
            <p:cNvPr id="7" name="Graphic 6" descr="Infinity with solid fill">
              <a:extLst>
                <a:ext uri="{FF2B5EF4-FFF2-40B4-BE49-F238E27FC236}">
                  <a16:creationId xmlns:a16="http://schemas.microsoft.com/office/drawing/2014/main" id="{AEC489F6-79DF-196A-197F-64BDCC4D8CF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245383" y="365125"/>
              <a:ext cx="6037851" cy="6037851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61BF395B-01FC-2B14-89EB-19C8419A99EB}"/>
                </a:ext>
              </a:extLst>
            </p:cNvPr>
            <p:cNvSpPr txBox="1"/>
            <p:nvPr/>
          </p:nvSpPr>
          <p:spPr>
            <a:xfrm>
              <a:off x="1341913" y="2968551"/>
              <a:ext cx="996518" cy="98700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dirty="0">
                  <a:solidFill>
                    <a:schemeClr val="accent4">
                      <a:lumMod val="75000"/>
                    </a:schemeClr>
                  </a:solidFill>
                </a:rPr>
                <a:t>Soil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F63EDA1E-CF9E-352D-B81D-FFD7FABADCC8}"/>
                </a:ext>
              </a:extLst>
            </p:cNvPr>
            <p:cNvSpPr txBox="1"/>
            <p:nvPr/>
          </p:nvSpPr>
          <p:spPr>
            <a:xfrm>
              <a:off x="3952010" y="2968551"/>
              <a:ext cx="1122933" cy="90475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sz="1600" dirty="0">
                  <a:solidFill>
                    <a:schemeClr val="accent6">
                      <a:lumMod val="75000"/>
                    </a:schemeClr>
                  </a:solidFill>
                </a:rPr>
                <a:t>Land</a:t>
              </a:r>
            </a:p>
          </p:txBody>
        </p:sp>
      </p:grpSp>
      <p:pic>
        <p:nvPicPr>
          <p:cNvPr id="12" name="Picture 11">
            <a:extLst>
              <a:ext uri="{FF2B5EF4-FFF2-40B4-BE49-F238E27FC236}">
                <a16:creationId xmlns:a16="http://schemas.microsoft.com/office/drawing/2014/main" id="{6353A027-588D-3B8B-DC40-2A20FF5F171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67200" y="2863811"/>
            <a:ext cx="6944694" cy="2276793"/>
          </a:xfrm>
          <a:prstGeom prst="rect">
            <a:avLst/>
          </a:prstGeom>
        </p:spPr>
      </p:pic>
      <p:sp>
        <p:nvSpPr>
          <p:cNvPr id="13" name="Title 1">
            <a:extLst>
              <a:ext uri="{FF2B5EF4-FFF2-40B4-BE49-F238E27FC236}">
                <a16:creationId xmlns:a16="http://schemas.microsoft.com/office/drawing/2014/main" id="{A9E723B5-CC5C-871B-AA2E-B9B7E25F3AC6}"/>
              </a:ext>
            </a:extLst>
          </p:cNvPr>
          <p:cNvSpPr txBox="1">
            <a:spLocks/>
          </p:cNvSpPr>
          <p:nvPr/>
        </p:nvSpPr>
        <p:spPr>
          <a:xfrm>
            <a:off x="409640" y="939201"/>
            <a:ext cx="4506786" cy="646786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70000" lnSpcReduction="2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IE" sz="36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r>
              <a:rPr lang="en-IE" sz="34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Climate &amp; air quality regulation</a:t>
            </a:r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009B950F-A785-03C4-3B72-E72A7F04AEDE}"/>
              </a:ext>
            </a:extLst>
          </p:cNvPr>
          <p:cNvSpPr txBox="1">
            <a:spLocks/>
          </p:cNvSpPr>
          <p:nvPr/>
        </p:nvSpPr>
        <p:spPr>
          <a:xfrm>
            <a:off x="5481381" y="1362109"/>
            <a:ext cx="4506786" cy="646786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70000" lnSpcReduction="2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IE" sz="36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r>
              <a:rPr lang="en-IE" sz="34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Regulation of water flow &amp; quality</a:t>
            </a:r>
          </a:p>
        </p:txBody>
      </p:sp>
      <p:sp>
        <p:nvSpPr>
          <p:cNvPr id="15" name="Title 1">
            <a:extLst>
              <a:ext uri="{FF2B5EF4-FFF2-40B4-BE49-F238E27FC236}">
                <a16:creationId xmlns:a16="http://schemas.microsoft.com/office/drawing/2014/main" id="{1085434F-FA96-93CC-460B-54AEA553BA91}"/>
              </a:ext>
            </a:extLst>
          </p:cNvPr>
          <p:cNvSpPr txBox="1">
            <a:spLocks/>
          </p:cNvSpPr>
          <p:nvPr/>
        </p:nvSpPr>
        <p:spPr>
          <a:xfrm>
            <a:off x="291073" y="4834972"/>
            <a:ext cx="4506786" cy="64678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IE" sz="3400" dirty="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16" name="Title 1">
            <a:extLst>
              <a:ext uri="{FF2B5EF4-FFF2-40B4-BE49-F238E27FC236}">
                <a16:creationId xmlns:a16="http://schemas.microsoft.com/office/drawing/2014/main" id="{B83A57C8-53DF-847F-8954-E0DC3ECE8C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99" y="-71302"/>
            <a:ext cx="7262063" cy="1325563"/>
          </a:xfrm>
        </p:spPr>
        <p:txBody>
          <a:bodyPr/>
          <a:lstStyle/>
          <a:p>
            <a:r>
              <a:rPr lang="en-IE" dirty="0">
                <a:solidFill>
                  <a:schemeClr val="accent5">
                    <a:lumMod val="75000"/>
                  </a:schemeClr>
                </a:solidFill>
              </a:rPr>
              <a:t>Soil provides vital services…</a:t>
            </a:r>
          </a:p>
        </p:txBody>
      </p:sp>
      <p:sp>
        <p:nvSpPr>
          <p:cNvPr id="17" name="Title 1">
            <a:extLst>
              <a:ext uri="{FF2B5EF4-FFF2-40B4-BE49-F238E27FC236}">
                <a16:creationId xmlns:a16="http://schemas.microsoft.com/office/drawing/2014/main" id="{7CA80B1C-0C99-E767-C603-5B6423E94800}"/>
              </a:ext>
            </a:extLst>
          </p:cNvPr>
          <p:cNvSpPr txBox="1">
            <a:spLocks/>
          </p:cNvSpPr>
          <p:nvPr/>
        </p:nvSpPr>
        <p:spPr>
          <a:xfrm>
            <a:off x="2375600" y="1896468"/>
            <a:ext cx="4506786" cy="646786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70000" lnSpcReduction="2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IE" sz="36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r>
              <a:rPr lang="en-IE" sz="34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Human health</a:t>
            </a:r>
          </a:p>
        </p:txBody>
      </p:sp>
      <p:sp>
        <p:nvSpPr>
          <p:cNvPr id="18" name="Title 1">
            <a:extLst>
              <a:ext uri="{FF2B5EF4-FFF2-40B4-BE49-F238E27FC236}">
                <a16:creationId xmlns:a16="http://schemas.microsoft.com/office/drawing/2014/main" id="{D4EA89D6-0481-ACE3-E4FE-5AC7A90F214F}"/>
              </a:ext>
            </a:extLst>
          </p:cNvPr>
          <p:cNvSpPr txBox="1">
            <a:spLocks/>
          </p:cNvSpPr>
          <p:nvPr/>
        </p:nvSpPr>
        <p:spPr>
          <a:xfrm>
            <a:off x="6882386" y="2135698"/>
            <a:ext cx="4506786" cy="646786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70000" lnSpcReduction="2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IE" sz="36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r>
              <a:rPr lang="en-IE" sz="34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Terrestrial ecosystems</a:t>
            </a:r>
          </a:p>
        </p:txBody>
      </p:sp>
      <p:sp>
        <p:nvSpPr>
          <p:cNvPr id="19" name="Title 1">
            <a:extLst>
              <a:ext uri="{FF2B5EF4-FFF2-40B4-BE49-F238E27FC236}">
                <a16:creationId xmlns:a16="http://schemas.microsoft.com/office/drawing/2014/main" id="{2137F2A6-64F0-7CA9-2A65-26E0CE9060A2}"/>
              </a:ext>
            </a:extLst>
          </p:cNvPr>
          <p:cNvSpPr txBox="1">
            <a:spLocks/>
          </p:cNvSpPr>
          <p:nvPr/>
        </p:nvSpPr>
        <p:spPr>
          <a:xfrm>
            <a:off x="7623047" y="3138671"/>
            <a:ext cx="4506786" cy="646786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70000" lnSpcReduction="2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IE" sz="36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r>
              <a:rPr lang="en-IE" sz="34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Supply of food, fuel &amp; material</a:t>
            </a:r>
          </a:p>
        </p:txBody>
      </p:sp>
      <p:sp>
        <p:nvSpPr>
          <p:cNvPr id="20" name="Title 1">
            <a:extLst>
              <a:ext uri="{FF2B5EF4-FFF2-40B4-BE49-F238E27FC236}">
                <a16:creationId xmlns:a16="http://schemas.microsoft.com/office/drawing/2014/main" id="{0D5089F1-609C-BFD6-CD4B-A26FB0F2584F}"/>
              </a:ext>
            </a:extLst>
          </p:cNvPr>
          <p:cNvSpPr txBox="1">
            <a:spLocks/>
          </p:cNvSpPr>
          <p:nvPr/>
        </p:nvSpPr>
        <p:spPr>
          <a:xfrm>
            <a:off x="6437344" y="4849105"/>
            <a:ext cx="4506786" cy="646786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70000" lnSpcReduction="2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IE" sz="36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r>
              <a:rPr lang="en-IE" sz="34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Nutrient cycling</a:t>
            </a:r>
          </a:p>
        </p:txBody>
      </p:sp>
      <p:sp>
        <p:nvSpPr>
          <p:cNvPr id="21" name="Title 1">
            <a:extLst>
              <a:ext uri="{FF2B5EF4-FFF2-40B4-BE49-F238E27FC236}">
                <a16:creationId xmlns:a16="http://schemas.microsoft.com/office/drawing/2014/main" id="{667DD21A-AB86-F633-0522-33D978D7A80A}"/>
              </a:ext>
            </a:extLst>
          </p:cNvPr>
          <p:cNvSpPr txBox="1">
            <a:spLocks/>
          </p:cNvSpPr>
          <p:nvPr/>
        </p:nvSpPr>
        <p:spPr>
          <a:xfrm>
            <a:off x="409640" y="4994855"/>
            <a:ext cx="4506786" cy="646786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70000" lnSpcReduction="2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IE" sz="36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r>
              <a:rPr lang="en-IE" sz="34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Soil as a habitat</a:t>
            </a:r>
          </a:p>
        </p:txBody>
      </p:sp>
      <p:sp>
        <p:nvSpPr>
          <p:cNvPr id="26" name="Title 1">
            <a:extLst>
              <a:ext uri="{FF2B5EF4-FFF2-40B4-BE49-F238E27FC236}">
                <a16:creationId xmlns:a16="http://schemas.microsoft.com/office/drawing/2014/main" id="{E9B99537-50FE-2D40-E69C-A39AE801B5FE}"/>
              </a:ext>
            </a:extLst>
          </p:cNvPr>
          <p:cNvSpPr txBox="1">
            <a:spLocks/>
          </p:cNvSpPr>
          <p:nvPr/>
        </p:nvSpPr>
        <p:spPr>
          <a:xfrm>
            <a:off x="5395890" y="5755646"/>
            <a:ext cx="7262063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IE" dirty="0">
                <a:solidFill>
                  <a:schemeClr val="accent5">
                    <a:lumMod val="75000"/>
                  </a:schemeClr>
                </a:solidFill>
              </a:rPr>
              <a:t>….that require healthy soil.</a:t>
            </a:r>
          </a:p>
        </p:txBody>
      </p:sp>
    </p:spTree>
    <p:extLst>
      <p:ext uri="{BB962C8B-B14F-4D97-AF65-F5344CB8AC3E}">
        <p14:creationId xmlns:p14="http://schemas.microsoft.com/office/powerpoint/2010/main" val="11658050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sp>
        <p:nvSpPr>
          <p:cNvPr id="16" name="Title 1">
            <a:extLst>
              <a:ext uri="{FF2B5EF4-FFF2-40B4-BE49-F238E27FC236}">
                <a16:creationId xmlns:a16="http://schemas.microsoft.com/office/drawing/2014/main" id="{B83A57C8-53DF-847F-8954-E0DC3ECE8C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99" y="-71302"/>
            <a:ext cx="7262063" cy="1325563"/>
          </a:xfrm>
        </p:spPr>
        <p:txBody>
          <a:bodyPr/>
          <a:lstStyle/>
          <a:p>
            <a:r>
              <a:rPr lang="en-IE" dirty="0">
                <a:solidFill>
                  <a:schemeClr val="accent5">
                    <a:lumMod val="75000"/>
                  </a:schemeClr>
                </a:solidFill>
              </a:rPr>
              <a:t>EU soil strategy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7B731A2E-B786-857D-87BA-BD4034921A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823766"/>
            <a:ext cx="8001496" cy="2416365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57707C2D-37B0-38F5-3986-59A666D0A343}"/>
              </a:ext>
            </a:extLst>
          </p:cNvPr>
          <p:cNvSpPr txBox="1"/>
          <p:nvPr/>
        </p:nvSpPr>
        <p:spPr>
          <a:xfrm>
            <a:off x="89599" y="6441086"/>
            <a:ext cx="6175168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dirty="0"/>
              <a:t>https://esdac.jrc.ec.europa.eu/esdacviewer/euso-dashboard/</a:t>
            </a:r>
          </a:p>
        </p:txBody>
      </p:sp>
      <p:pic>
        <p:nvPicPr>
          <p:cNvPr id="22" name="Picture 21">
            <a:extLst>
              <a:ext uri="{FF2B5EF4-FFF2-40B4-BE49-F238E27FC236}">
                <a16:creationId xmlns:a16="http://schemas.microsoft.com/office/drawing/2014/main" id="{0BB86F9E-21DB-BCDC-F26D-B2B7BFE1D4C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675032" y="2944869"/>
            <a:ext cx="3639058" cy="3791479"/>
          </a:xfrm>
          <a:prstGeom prst="rect">
            <a:avLst/>
          </a:prstGeom>
        </p:spPr>
      </p:pic>
      <p:sp>
        <p:nvSpPr>
          <p:cNvPr id="23" name="Title 1">
            <a:extLst>
              <a:ext uri="{FF2B5EF4-FFF2-40B4-BE49-F238E27FC236}">
                <a16:creationId xmlns:a16="http://schemas.microsoft.com/office/drawing/2014/main" id="{CF23C867-5D27-558D-B56A-8429D6C0B6A5}"/>
              </a:ext>
            </a:extLst>
          </p:cNvPr>
          <p:cNvSpPr txBox="1">
            <a:spLocks/>
          </p:cNvSpPr>
          <p:nvPr/>
        </p:nvSpPr>
        <p:spPr>
          <a:xfrm>
            <a:off x="2464968" y="4227283"/>
            <a:ext cx="7262063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IE" dirty="0">
                <a:solidFill>
                  <a:schemeClr val="accent6"/>
                </a:solidFill>
              </a:rPr>
              <a:t>Healthy soils by 2050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5FF299AD-F5D4-B48E-4BDA-5BBC7E0CBD9B}"/>
              </a:ext>
            </a:extLst>
          </p:cNvPr>
          <p:cNvGrpSpPr/>
          <p:nvPr/>
        </p:nvGrpSpPr>
        <p:grpSpPr>
          <a:xfrm>
            <a:off x="7275575" y="-570212"/>
            <a:ext cx="3139085" cy="2259322"/>
            <a:chOff x="245383" y="365125"/>
            <a:chExt cx="6037851" cy="6037851"/>
          </a:xfrm>
        </p:grpSpPr>
        <p:pic>
          <p:nvPicPr>
            <p:cNvPr id="7" name="Graphic 6" descr="Infinity with solid fill">
              <a:extLst>
                <a:ext uri="{FF2B5EF4-FFF2-40B4-BE49-F238E27FC236}">
                  <a16:creationId xmlns:a16="http://schemas.microsoft.com/office/drawing/2014/main" id="{AEC489F6-79DF-196A-197F-64BDCC4D8CFB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6"/>
                </a:ext>
              </a:extLst>
            </a:blip>
            <a:stretch>
              <a:fillRect/>
            </a:stretch>
          </p:blipFill>
          <p:spPr>
            <a:xfrm>
              <a:off x="245383" y="365125"/>
              <a:ext cx="6037851" cy="6037851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61BF395B-01FC-2B14-89EB-19C8419A99EB}"/>
                </a:ext>
              </a:extLst>
            </p:cNvPr>
            <p:cNvSpPr txBox="1"/>
            <p:nvPr/>
          </p:nvSpPr>
          <p:spPr>
            <a:xfrm>
              <a:off x="1341913" y="2968551"/>
              <a:ext cx="996518" cy="98700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dirty="0">
                  <a:solidFill>
                    <a:schemeClr val="accent4">
                      <a:lumMod val="75000"/>
                    </a:schemeClr>
                  </a:solidFill>
                </a:rPr>
                <a:t>Soil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F63EDA1E-CF9E-352D-B81D-FFD7FABADCC8}"/>
                </a:ext>
              </a:extLst>
            </p:cNvPr>
            <p:cNvSpPr txBox="1"/>
            <p:nvPr/>
          </p:nvSpPr>
          <p:spPr>
            <a:xfrm>
              <a:off x="3952010" y="2968551"/>
              <a:ext cx="1122933" cy="90475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sz="1600" dirty="0">
                  <a:solidFill>
                    <a:schemeClr val="accent6">
                      <a:lumMod val="75000"/>
                    </a:schemeClr>
                  </a:solidFill>
                </a:rPr>
                <a:t>Land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0217988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sp>
        <p:nvSpPr>
          <p:cNvPr id="16" name="Title 1">
            <a:extLst>
              <a:ext uri="{FF2B5EF4-FFF2-40B4-BE49-F238E27FC236}">
                <a16:creationId xmlns:a16="http://schemas.microsoft.com/office/drawing/2014/main" id="{B83A57C8-53DF-847F-8954-E0DC3ECE8C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99" y="-71302"/>
            <a:ext cx="7262063" cy="1325563"/>
          </a:xfrm>
        </p:spPr>
        <p:txBody>
          <a:bodyPr/>
          <a:lstStyle/>
          <a:p>
            <a:r>
              <a:rPr lang="en-IE" dirty="0">
                <a:solidFill>
                  <a:schemeClr val="accent5">
                    <a:lumMod val="75000"/>
                  </a:schemeClr>
                </a:solidFill>
              </a:rPr>
              <a:t>EU soil strategy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7707C2D-37B0-38F5-3986-59A666D0A343}"/>
              </a:ext>
            </a:extLst>
          </p:cNvPr>
          <p:cNvSpPr txBox="1"/>
          <p:nvPr/>
        </p:nvSpPr>
        <p:spPr>
          <a:xfrm>
            <a:off x="89599" y="6358040"/>
            <a:ext cx="6175168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dirty="0"/>
              <a:t>*https://esdac.jrc.ec.europa.eu/esdacviewer/euso-dashboard/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5FF299AD-F5D4-B48E-4BDA-5BBC7E0CBD9B}"/>
              </a:ext>
            </a:extLst>
          </p:cNvPr>
          <p:cNvGrpSpPr/>
          <p:nvPr/>
        </p:nvGrpSpPr>
        <p:grpSpPr>
          <a:xfrm>
            <a:off x="7275575" y="-570212"/>
            <a:ext cx="3139085" cy="2259322"/>
            <a:chOff x="245383" y="365125"/>
            <a:chExt cx="6037851" cy="6037851"/>
          </a:xfrm>
        </p:grpSpPr>
        <p:pic>
          <p:nvPicPr>
            <p:cNvPr id="7" name="Graphic 6" descr="Infinity with solid fill">
              <a:extLst>
                <a:ext uri="{FF2B5EF4-FFF2-40B4-BE49-F238E27FC236}">
                  <a16:creationId xmlns:a16="http://schemas.microsoft.com/office/drawing/2014/main" id="{AEC489F6-79DF-196A-197F-64BDCC4D8CF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245383" y="365125"/>
              <a:ext cx="6037851" cy="6037851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61BF395B-01FC-2B14-89EB-19C8419A99EB}"/>
                </a:ext>
              </a:extLst>
            </p:cNvPr>
            <p:cNvSpPr txBox="1"/>
            <p:nvPr/>
          </p:nvSpPr>
          <p:spPr>
            <a:xfrm>
              <a:off x="1341913" y="2968551"/>
              <a:ext cx="996518" cy="98700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dirty="0">
                  <a:solidFill>
                    <a:schemeClr val="accent4">
                      <a:lumMod val="75000"/>
                    </a:schemeClr>
                  </a:solidFill>
                </a:rPr>
                <a:t>Soil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F63EDA1E-CF9E-352D-B81D-FFD7FABADCC8}"/>
                </a:ext>
              </a:extLst>
            </p:cNvPr>
            <p:cNvSpPr txBox="1"/>
            <p:nvPr/>
          </p:nvSpPr>
          <p:spPr>
            <a:xfrm>
              <a:off x="3952010" y="2968551"/>
              <a:ext cx="1122933" cy="90475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sz="1600" dirty="0">
                  <a:solidFill>
                    <a:schemeClr val="accent6">
                      <a:lumMod val="75000"/>
                    </a:schemeClr>
                  </a:solidFill>
                </a:rPr>
                <a:t>Land</a:t>
              </a:r>
            </a:p>
          </p:txBody>
        </p:sp>
      </p:grpSp>
      <p:pic>
        <p:nvPicPr>
          <p:cNvPr id="6" name="Picture 5">
            <a:extLst>
              <a:ext uri="{FF2B5EF4-FFF2-40B4-BE49-F238E27FC236}">
                <a16:creationId xmlns:a16="http://schemas.microsoft.com/office/drawing/2014/main" id="{5D9CE43E-7FDE-17BA-835D-5A507D8DB3F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69765" y="1036931"/>
            <a:ext cx="3421318" cy="3665698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EE279891-DBFE-2081-9326-6F83DC692BAC}"/>
              </a:ext>
            </a:extLst>
          </p:cNvPr>
          <p:cNvSpPr txBox="1"/>
          <p:nvPr/>
        </p:nvSpPr>
        <p:spPr>
          <a:xfrm>
            <a:off x="469765" y="4897739"/>
            <a:ext cx="2800741" cy="9233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dirty="0"/>
              <a:t>Convergence of soil degradation processes * (modelled data)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43908E4D-0643-A2F1-7B95-D147C7BB1257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689518" y="1279497"/>
            <a:ext cx="6830378" cy="47441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0630667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pic>
        <p:nvPicPr>
          <p:cNvPr id="7" name="Graphic 6" descr="Infinity with solid fill">
            <a:extLst>
              <a:ext uri="{FF2B5EF4-FFF2-40B4-BE49-F238E27FC236}">
                <a16:creationId xmlns:a16="http://schemas.microsoft.com/office/drawing/2014/main" id="{AEC489F6-79DF-196A-197F-64BDCC4D8CF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245383" y="365125"/>
            <a:ext cx="6037851" cy="6037851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1BF395B-01FC-2B14-89EB-19C8419A99EB}"/>
              </a:ext>
            </a:extLst>
          </p:cNvPr>
          <p:cNvSpPr txBox="1"/>
          <p:nvPr/>
        </p:nvSpPr>
        <p:spPr>
          <a:xfrm>
            <a:off x="1341912" y="2968551"/>
            <a:ext cx="107433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IE" sz="4800" dirty="0">
                <a:solidFill>
                  <a:schemeClr val="accent4">
                    <a:lumMod val="75000"/>
                  </a:schemeClr>
                </a:solidFill>
              </a:rPr>
              <a:t>Soil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63EDA1E-CF9E-352D-B81D-FFD7FABADCC8}"/>
              </a:ext>
            </a:extLst>
          </p:cNvPr>
          <p:cNvSpPr txBox="1"/>
          <p:nvPr/>
        </p:nvSpPr>
        <p:spPr>
          <a:xfrm>
            <a:off x="3952009" y="2968550"/>
            <a:ext cx="1385316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IE" sz="4800" dirty="0">
                <a:solidFill>
                  <a:schemeClr val="accent6">
                    <a:lumMod val="75000"/>
                  </a:schemeClr>
                </a:solidFill>
              </a:rPr>
              <a:t>Land</a:t>
            </a:r>
          </a:p>
        </p:txBody>
      </p:sp>
      <p:sp>
        <p:nvSpPr>
          <p:cNvPr id="10" name="Title 1">
            <a:extLst>
              <a:ext uri="{FF2B5EF4-FFF2-40B4-BE49-F238E27FC236}">
                <a16:creationId xmlns:a16="http://schemas.microsoft.com/office/drawing/2014/main" id="{51C3F264-34D9-2A94-EED0-1D4AF1E46FF9}"/>
              </a:ext>
            </a:extLst>
          </p:cNvPr>
          <p:cNvSpPr txBox="1">
            <a:spLocks/>
          </p:cNvSpPr>
          <p:nvPr/>
        </p:nvSpPr>
        <p:spPr>
          <a:xfrm>
            <a:off x="6766956" y="2184663"/>
            <a:ext cx="4939484" cy="209774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IE" dirty="0">
                <a:solidFill>
                  <a:schemeClr val="bg1">
                    <a:lumMod val="50000"/>
                  </a:schemeClr>
                </a:solidFill>
              </a:rPr>
              <a:t>Soil and land use are intrinsically linked</a:t>
            </a: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3FA509F2-CF71-F032-EAA5-82A4C0CE4B5E}"/>
              </a:ext>
            </a:extLst>
          </p:cNvPr>
          <p:cNvSpPr txBox="1">
            <a:spLocks/>
          </p:cNvSpPr>
          <p:nvPr/>
        </p:nvSpPr>
        <p:spPr>
          <a:xfrm>
            <a:off x="7199654" y="4645464"/>
            <a:ext cx="4506786" cy="2097740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85000"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IE" dirty="0">
                <a:solidFill>
                  <a:schemeClr val="bg1">
                    <a:lumMod val="50000"/>
                  </a:schemeClr>
                </a:solidFill>
              </a:rPr>
              <a:t>Good decisions about land use depend on good information about soil.</a:t>
            </a:r>
          </a:p>
        </p:txBody>
      </p: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124E49E1-0107-ED18-1373-A8DAB2507AA9}"/>
              </a:ext>
            </a:extLst>
          </p:cNvPr>
          <p:cNvCxnSpPr>
            <a:cxnSpLocks/>
          </p:cNvCxnSpPr>
          <p:nvPr/>
        </p:nvCxnSpPr>
        <p:spPr>
          <a:xfrm>
            <a:off x="9236698" y="3978234"/>
            <a:ext cx="0" cy="667230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accent3"/>
          </a:lnRef>
          <a:fillRef idx="0">
            <a:schemeClr val="accent3"/>
          </a:fillRef>
          <a:effectRef idx="2">
            <a:schemeClr val="accent3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18116020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pic>
        <p:nvPicPr>
          <p:cNvPr id="7" name="Graphic 6" descr="Infinity with solid fill">
            <a:extLst>
              <a:ext uri="{FF2B5EF4-FFF2-40B4-BE49-F238E27FC236}">
                <a16:creationId xmlns:a16="http://schemas.microsoft.com/office/drawing/2014/main" id="{AEC489F6-79DF-196A-197F-64BDCC4D8CF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6154149" y="729156"/>
            <a:ext cx="6037851" cy="6037851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F63EDA1E-CF9E-352D-B81D-FFD7FABADCC8}"/>
              </a:ext>
            </a:extLst>
          </p:cNvPr>
          <p:cNvSpPr txBox="1"/>
          <p:nvPr/>
        </p:nvSpPr>
        <p:spPr>
          <a:xfrm>
            <a:off x="9794855" y="3217932"/>
            <a:ext cx="1385316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IE" sz="4800" dirty="0">
                <a:solidFill>
                  <a:schemeClr val="accent6">
                    <a:lumMod val="75000"/>
                  </a:schemeClr>
                </a:solidFill>
              </a:rPr>
              <a:t>Land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02F677A5-FDC6-0BE4-7226-9399F691A4A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334031" y="453328"/>
            <a:ext cx="8090859" cy="5675516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5EB34B4A-5272-DE31-9406-F19049A3D29F}"/>
              </a:ext>
            </a:extLst>
          </p:cNvPr>
          <p:cNvSpPr txBox="1"/>
          <p:nvPr/>
        </p:nvSpPr>
        <p:spPr>
          <a:xfrm>
            <a:off x="4549944" y="743366"/>
            <a:ext cx="4729564" cy="369332"/>
          </a:xfrm>
          <a:prstGeom prst="rect">
            <a:avLst/>
          </a:prstGeom>
          <a:solidFill>
            <a:schemeClr val="bg1"/>
          </a:solidFill>
          <a:ln w="57150">
            <a:solidFill>
              <a:schemeClr val="accent6">
                <a:lumMod val="75000"/>
              </a:schemeClr>
            </a:solidFill>
          </a:ln>
        </p:spPr>
        <p:txBody>
          <a:bodyPr wrap="none" rtlCol="0">
            <a:spAutoFit/>
          </a:bodyPr>
          <a:lstStyle/>
          <a:p>
            <a:r>
              <a:rPr lang="en-IE" dirty="0"/>
              <a:t>1. Land use is exerting pressure on environment.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E3DD6123-6CB2-F083-2534-AF1FF13FE55D}"/>
              </a:ext>
            </a:extLst>
          </p:cNvPr>
          <p:cNvSpPr txBox="1"/>
          <p:nvPr/>
        </p:nvSpPr>
        <p:spPr>
          <a:xfrm>
            <a:off x="5518370" y="1724192"/>
            <a:ext cx="3799053" cy="369332"/>
          </a:xfrm>
          <a:prstGeom prst="rect">
            <a:avLst/>
          </a:prstGeom>
          <a:solidFill>
            <a:schemeClr val="bg1"/>
          </a:solidFill>
          <a:ln w="57150">
            <a:solidFill>
              <a:schemeClr val="accent6">
                <a:lumMod val="75000"/>
              </a:schemeClr>
            </a:solidFill>
          </a:ln>
        </p:spPr>
        <p:txBody>
          <a:bodyPr wrap="none" rtlCol="0">
            <a:spAutoFit/>
          </a:bodyPr>
          <a:lstStyle/>
          <a:p>
            <a:r>
              <a:rPr lang="en-IE" dirty="0"/>
              <a:t>2. We can fix this if we use land wisely.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1CDA590C-42EB-E9FB-1257-2F43CEB80734}"/>
              </a:ext>
            </a:extLst>
          </p:cNvPr>
          <p:cNvSpPr txBox="1"/>
          <p:nvPr/>
        </p:nvSpPr>
        <p:spPr>
          <a:xfrm>
            <a:off x="3423894" y="2947180"/>
            <a:ext cx="5900022" cy="338554"/>
          </a:xfrm>
          <a:prstGeom prst="rect">
            <a:avLst/>
          </a:prstGeom>
          <a:solidFill>
            <a:schemeClr val="bg1"/>
          </a:solidFill>
          <a:ln w="57150">
            <a:solidFill>
              <a:schemeClr val="accent6">
                <a:lumMod val="75000"/>
              </a:schemeClr>
            </a:solidFill>
          </a:ln>
        </p:spPr>
        <p:txBody>
          <a:bodyPr wrap="square" rtlCol="0">
            <a:spAutoFit/>
          </a:bodyPr>
          <a:lstStyle/>
          <a:p>
            <a:r>
              <a:rPr lang="en-IE" sz="1600" dirty="0"/>
              <a:t>3. This requires a new approach which is challenging but beneficial.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1A7B08CA-B449-AAA6-B89A-46374FA2DBB5}"/>
              </a:ext>
            </a:extLst>
          </p:cNvPr>
          <p:cNvSpPr txBox="1"/>
          <p:nvPr/>
        </p:nvSpPr>
        <p:spPr>
          <a:xfrm>
            <a:off x="7171508" y="4538012"/>
            <a:ext cx="2158461" cy="338554"/>
          </a:xfrm>
          <a:prstGeom prst="rect">
            <a:avLst/>
          </a:prstGeom>
          <a:solidFill>
            <a:schemeClr val="bg1"/>
          </a:solidFill>
          <a:ln w="57150">
            <a:solidFill>
              <a:schemeClr val="accent6">
                <a:lumMod val="75000"/>
              </a:schemeClr>
            </a:solidFill>
          </a:ln>
        </p:spPr>
        <p:txBody>
          <a:bodyPr wrap="square" rtlCol="0">
            <a:spAutoFit/>
          </a:bodyPr>
          <a:lstStyle/>
          <a:p>
            <a:r>
              <a:rPr lang="en-IE" sz="1600" dirty="0"/>
              <a:t>4. People are central.</a:t>
            </a:r>
          </a:p>
        </p:txBody>
      </p:sp>
    </p:spTree>
    <p:extLst>
      <p:ext uri="{BB962C8B-B14F-4D97-AF65-F5344CB8AC3E}">
        <p14:creationId xmlns:p14="http://schemas.microsoft.com/office/powerpoint/2010/main" val="344971043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map of ireland with different colors&#10;&#10;Description automatically generated">
            <a:extLst>
              <a:ext uri="{FF2B5EF4-FFF2-40B4-BE49-F238E27FC236}">
                <a16:creationId xmlns:a16="http://schemas.microsoft.com/office/drawing/2014/main" id="{38245C0A-6B3F-A2FD-5A91-92A85A84251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0012" y="341991"/>
            <a:ext cx="4648849" cy="6516009"/>
          </a:xfrm>
          <a:prstGeom prst="rect">
            <a:avLst/>
          </a:prstGeom>
        </p:spPr>
      </p:pic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sp>
        <p:nvSpPr>
          <p:cNvPr id="16" name="Title 1">
            <a:extLst>
              <a:ext uri="{FF2B5EF4-FFF2-40B4-BE49-F238E27FC236}">
                <a16:creationId xmlns:a16="http://schemas.microsoft.com/office/drawing/2014/main" id="{B83A57C8-53DF-847F-8954-E0DC3ECE8C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99" y="-71302"/>
            <a:ext cx="7262063" cy="1325563"/>
          </a:xfrm>
        </p:spPr>
        <p:txBody>
          <a:bodyPr/>
          <a:lstStyle/>
          <a:p>
            <a:r>
              <a:rPr lang="en-IE" dirty="0">
                <a:solidFill>
                  <a:schemeClr val="accent5">
                    <a:lumMod val="75000"/>
                  </a:schemeClr>
                </a:solidFill>
              </a:rPr>
              <a:t>Ireland’s land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5FF299AD-F5D4-B48E-4BDA-5BBC7E0CBD9B}"/>
              </a:ext>
            </a:extLst>
          </p:cNvPr>
          <p:cNvGrpSpPr/>
          <p:nvPr/>
        </p:nvGrpSpPr>
        <p:grpSpPr>
          <a:xfrm>
            <a:off x="7275575" y="-570212"/>
            <a:ext cx="3139085" cy="2259322"/>
            <a:chOff x="245383" y="365125"/>
            <a:chExt cx="6037851" cy="6037851"/>
          </a:xfrm>
        </p:grpSpPr>
        <p:pic>
          <p:nvPicPr>
            <p:cNvPr id="7" name="Graphic 6" descr="Infinity with solid fill">
              <a:extLst>
                <a:ext uri="{FF2B5EF4-FFF2-40B4-BE49-F238E27FC236}">
                  <a16:creationId xmlns:a16="http://schemas.microsoft.com/office/drawing/2014/main" id="{AEC489F6-79DF-196A-197F-64BDCC4D8CFB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/>
            </a:stretch>
          </p:blipFill>
          <p:spPr>
            <a:xfrm>
              <a:off x="245383" y="365125"/>
              <a:ext cx="6037851" cy="6037851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61BF395B-01FC-2B14-89EB-19C8419A99EB}"/>
                </a:ext>
              </a:extLst>
            </p:cNvPr>
            <p:cNvSpPr txBox="1"/>
            <p:nvPr/>
          </p:nvSpPr>
          <p:spPr>
            <a:xfrm>
              <a:off x="1341913" y="2968551"/>
              <a:ext cx="996518" cy="98700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dirty="0">
                  <a:solidFill>
                    <a:schemeClr val="accent4">
                      <a:lumMod val="75000"/>
                    </a:schemeClr>
                  </a:solidFill>
                </a:rPr>
                <a:t>Soil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F63EDA1E-CF9E-352D-B81D-FFD7FABADCC8}"/>
                </a:ext>
              </a:extLst>
            </p:cNvPr>
            <p:cNvSpPr txBox="1"/>
            <p:nvPr/>
          </p:nvSpPr>
          <p:spPr>
            <a:xfrm>
              <a:off x="3952010" y="2968551"/>
              <a:ext cx="1122933" cy="90475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sz="1600" dirty="0">
                  <a:solidFill>
                    <a:schemeClr val="accent6">
                      <a:lumMod val="75000"/>
                    </a:schemeClr>
                  </a:solidFill>
                </a:rPr>
                <a:t>Land</a:t>
              </a:r>
            </a:p>
          </p:txBody>
        </p:sp>
      </p:grpSp>
      <p:pic>
        <p:nvPicPr>
          <p:cNvPr id="10" name="Picture 9">
            <a:extLst>
              <a:ext uri="{FF2B5EF4-FFF2-40B4-BE49-F238E27FC236}">
                <a16:creationId xmlns:a16="http://schemas.microsoft.com/office/drawing/2014/main" id="{E81A6338-FCE5-55B2-7AB6-096715A07D63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r="15273"/>
          <a:stretch/>
        </p:blipFill>
        <p:spPr>
          <a:xfrm>
            <a:off x="7845661" y="1027906"/>
            <a:ext cx="3938838" cy="5531685"/>
          </a:xfrm>
          <a:prstGeom prst="rect">
            <a:avLst/>
          </a:prstGeom>
        </p:spPr>
      </p:pic>
      <p:graphicFrame>
        <p:nvGraphicFramePr>
          <p:cNvPr id="11" name="Table 10">
            <a:extLst>
              <a:ext uri="{FF2B5EF4-FFF2-40B4-BE49-F238E27FC236}">
                <a16:creationId xmlns:a16="http://schemas.microsoft.com/office/drawing/2014/main" id="{F1FDCAE3-9BE4-1005-D509-5F2A496CA4A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76990391"/>
              </p:ext>
            </p:extLst>
          </p:nvPr>
        </p:nvGraphicFramePr>
        <p:xfrm>
          <a:off x="5164219" y="1753171"/>
          <a:ext cx="2792249" cy="3393440"/>
        </p:xfrm>
        <a:graphic>
          <a:graphicData uri="http://schemas.openxmlformats.org/drawingml/2006/table">
            <a:tbl>
              <a:tblPr firstRow="1" bandRow="1">
                <a:tableStyleId>{16D9F66E-5EB9-4882-86FB-DCBF35E3C3E4}</a:tableStyleId>
              </a:tblPr>
              <a:tblGrid>
                <a:gridCol w="2189999">
                  <a:extLst>
                    <a:ext uri="{9D8B030D-6E8A-4147-A177-3AD203B41FA5}">
                      <a16:colId xmlns:a16="http://schemas.microsoft.com/office/drawing/2014/main" val="2851140611"/>
                    </a:ext>
                  </a:extLst>
                </a:gridCol>
                <a:gridCol w="602250">
                  <a:extLst>
                    <a:ext uri="{9D8B030D-6E8A-4147-A177-3AD203B41FA5}">
                      <a16:colId xmlns:a16="http://schemas.microsoft.com/office/drawing/2014/main" val="1656874270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IE" sz="1100" b="0" dirty="0"/>
                        <a:t>Grassland, swamp &amp; saltmarsh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100" b="0" dirty="0"/>
                        <a:t>54.2%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58886173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E" sz="1100" dirty="0"/>
                        <a:t>Forest &amp;</a:t>
                      </a:r>
                    </a:p>
                    <a:p>
                      <a:r>
                        <a:rPr lang="en-IE" sz="1100" dirty="0"/>
                        <a:t>woodland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100" dirty="0"/>
                        <a:t>12.2%</a:t>
                      </a:r>
                    </a:p>
                    <a:p>
                      <a:endParaRPr lang="en-IE" sz="11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5695611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E" sz="1100" dirty="0"/>
                        <a:t>Scrub, hedgerows &amp; treelines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100" dirty="0"/>
                        <a:t>6.1%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335411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E" sz="1100" dirty="0"/>
                        <a:t>Peatland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100" dirty="0"/>
                        <a:t>6.5%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5876787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E" sz="1100" dirty="0"/>
                        <a:t>Heath &amp; bracken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100" dirty="0"/>
                        <a:t>6.5%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35952835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E" sz="1100" dirty="0"/>
                        <a:t>Cultivated land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100" dirty="0"/>
                        <a:t>6%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5961455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E" sz="1100" dirty="0"/>
                        <a:t>Artificial surfaces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100" dirty="0"/>
                        <a:t>3.8%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54399806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E" sz="1100" dirty="0"/>
                        <a:t>Water bodies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100" dirty="0"/>
                        <a:t>2.8%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71871687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E" sz="1100" dirty="0"/>
                        <a:t>Exposed surfaces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100" dirty="0"/>
                        <a:t>1.9%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6963524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00808424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sp>
        <p:nvSpPr>
          <p:cNvPr id="16" name="Title 1">
            <a:extLst>
              <a:ext uri="{FF2B5EF4-FFF2-40B4-BE49-F238E27FC236}">
                <a16:creationId xmlns:a16="http://schemas.microsoft.com/office/drawing/2014/main" id="{B83A57C8-53DF-847F-8954-E0DC3ECE8C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99" y="-71302"/>
            <a:ext cx="7262063" cy="1325563"/>
          </a:xfrm>
        </p:spPr>
        <p:txBody>
          <a:bodyPr/>
          <a:lstStyle/>
          <a:p>
            <a:r>
              <a:rPr lang="en-IE" dirty="0">
                <a:solidFill>
                  <a:schemeClr val="accent5">
                    <a:lumMod val="75000"/>
                  </a:schemeClr>
                </a:solidFill>
              </a:rPr>
              <a:t>Ireland’s land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E81A6338-FCE5-55B2-7AB6-096715A07D6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15273"/>
          <a:stretch/>
        </p:blipFill>
        <p:spPr>
          <a:xfrm>
            <a:off x="425502" y="1254261"/>
            <a:ext cx="2024679" cy="2843449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B2BD11CE-D990-27C4-1977-6CEB96F6C24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461969" y="723522"/>
            <a:ext cx="5538339" cy="5688565"/>
          </a:xfrm>
          <a:prstGeom prst="rect">
            <a:avLst/>
          </a:prstGeom>
        </p:spPr>
      </p:pic>
      <p:grpSp>
        <p:nvGrpSpPr>
          <p:cNvPr id="3" name="Group 2">
            <a:extLst>
              <a:ext uri="{FF2B5EF4-FFF2-40B4-BE49-F238E27FC236}">
                <a16:creationId xmlns:a16="http://schemas.microsoft.com/office/drawing/2014/main" id="{5FF299AD-F5D4-B48E-4BDA-5BBC7E0CBD9B}"/>
              </a:ext>
            </a:extLst>
          </p:cNvPr>
          <p:cNvGrpSpPr/>
          <p:nvPr/>
        </p:nvGrpSpPr>
        <p:grpSpPr>
          <a:xfrm>
            <a:off x="7275575" y="-570212"/>
            <a:ext cx="3139085" cy="2259322"/>
            <a:chOff x="245383" y="365125"/>
            <a:chExt cx="6037851" cy="6037851"/>
          </a:xfrm>
        </p:grpSpPr>
        <p:pic>
          <p:nvPicPr>
            <p:cNvPr id="7" name="Graphic 6" descr="Infinity with solid fill">
              <a:extLst>
                <a:ext uri="{FF2B5EF4-FFF2-40B4-BE49-F238E27FC236}">
                  <a16:creationId xmlns:a16="http://schemas.microsoft.com/office/drawing/2014/main" id="{AEC489F6-79DF-196A-197F-64BDCC4D8CFB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6"/>
                </a:ext>
              </a:extLst>
            </a:blip>
            <a:stretch>
              <a:fillRect/>
            </a:stretch>
          </p:blipFill>
          <p:spPr>
            <a:xfrm>
              <a:off x="245383" y="365125"/>
              <a:ext cx="6037851" cy="6037851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61BF395B-01FC-2B14-89EB-19C8419A99EB}"/>
                </a:ext>
              </a:extLst>
            </p:cNvPr>
            <p:cNvSpPr txBox="1"/>
            <p:nvPr/>
          </p:nvSpPr>
          <p:spPr>
            <a:xfrm>
              <a:off x="1341913" y="2968551"/>
              <a:ext cx="996518" cy="98700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dirty="0">
                  <a:solidFill>
                    <a:schemeClr val="accent4">
                      <a:lumMod val="75000"/>
                    </a:schemeClr>
                  </a:solidFill>
                </a:rPr>
                <a:t>Soil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F63EDA1E-CF9E-352D-B81D-FFD7FABADCC8}"/>
                </a:ext>
              </a:extLst>
            </p:cNvPr>
            <p:cNvSpPr txBox="1"/>
            <p:nvPr/>
          </p:nvSpPr>
          <p:spPr>
            <a:xfrm>
              <a:off x="3952010" y="2968551"/>
              <a:ext cx="1122933" cy="90475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sz="1600" dirty="0">
                  <a:solidFill>
                    <a:schemeClr val="accent6">
                      <a:lumMod val="75000"/>
                    </a:schemeClr>
                  </a:solidFill>
                </a:rPr>
                <a:t>Land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417691653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sp>
        <p:nvSpPr>
          <p:cNvPr id="16" name="Title 1">
            <a:extLst>
              <a:ext uri="{FF2B5EF4-FFF2-40B4-BE49-F238E27FC236}">
                <a16:creationId xmlns:a16="http://schemas.microsoft.com/office/drawing/2014/main" id="{B83A57C8-53DF-847F-8954-E0DC3ECE8C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99" y="-71302"/>
            <a:ext cx="7262063" cy="1325563"/>
          </a:xfrm>
        </p:spPr>
        <p:txBody>
          <a:bodyPr/>
          <a:lstStyle/>
          <a:p>
            <a:r>
              <a:rPr lang="en-IE" dirty="0">
                <a:solidFill>
                  <a:schemeClr val="accent5">
                    <a:lumMod val="75000"/>
                  </a:schemeClr>
                </a:solidFill>
              </a:rPr>
              <a:t>Land use as a pressure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5FF299AD-F5D4-B48E-4BDA-5BBC7E0CBD9B}"/>
              </a:ext>
            </a:extLst>
          </p:cNvPr>
          <p:cNvGrpSpPr/>
          <p:nvPr/>
        </p:nvGrpSpPr>
        <p:grpSpPr>
          <a:xfrm>
            <a:off x="7275575" y="-570212"/>
            <a:ext cx="3139085" cy="2259322"/>
            <a:chOff x="245383" y="365125"/>
            <a:chExt cx="6037851" cy="6037851"/>
          </a:xfrm>
        </p:grpSpPr>
        <p:pic>
          <p:nvPicPr>
            <p:cNvPr id="7" name="Graphic 6" descr="Infinity with solid fill">
              <a:extLst>
                <a:ext uri="{FF2B5EF4-FFF2-40B4-BE49-F238E27FC236}">
                  <a16:creationId xmlns:a16="http://schemas.microsoft.com/office/drawing/2014/main" id="{AEC489F6-79DF-196A-197F-64BDCC4D8CF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245383" y="365125"/>
              <a:ext cx="6037851" cy="6037851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61BF395B-01FC-2B14-89EB-19C8419A99EB}"/>
                </a:ext>
              </a:extLst>
            </p:cNvPr>
            <p:cNvSpPr txBox="1"/>
            <p:nvPr/>
          </p:nvSpPr>
          <p:spPr>
            <a:xfrm>
              <a:off x="1341913" y="2968551"/>
              <a:ext cx="996518" cy="98700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dirty="0">
                  <a:solidFill>
                    <a:schemeClr val="accent4">
                      <a:lumMod val="75000"/>
                    </a:schemeClr>
                  </a:solidFill>
                </a:rPr>
                <a:t>Soil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F63EDA1E-CF9E-352D-B81D-FFD7FABADCC8}"/>
                </a:ext>
              </a:extLst>
            </p:cNvPr>
            <p:cNvSpPr txBox="1"/>
            <p:nvPr/>
          </p:nvSpPr>
          <p:spPr>
            <a:xfrm>
              <a:off x="3952010" y="2968551"/>
              <a:ext cx="1122933" cy="90475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sz="1600" dirty="0">
                  <a:solidFill>
                    <a:schemeClr val="accent6">
                      <a:lumMod val="75000"/>
                    </a:schemeClr>
                  </a:solidFill>
                </a:rPr>
                <a:t>Land</a:t>
              </a:r>
            </a:p>
          </p:txBody>
        </p:sp>
      </p:grpSp>
      <p:pic>
        <p:nvPicPr>
          <p:cNvPr id="1026" name="Picture 2" descr="Ambient Air Annual Report 2023">
            <a:extLst>
              <a:ext uri="{FF2B5EF4-FFF2-40B4-BE49-F238E27FC236}">
                <a16:creationId xmlns:a16="http://schemas.microsoft.com/office/drawing/2014/main" id="{5F993680-FDA9-57F2-5BB4-D0E765DB18A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5077" y="4661940"/>
            <a:ext cx="2897142" cy="20433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D8807280-CD6A-3CA7-C4BA-07791E118073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350835" y="2049592"/>
            <a:ext cx="2114246" cy="3013217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E0F2ED39-8B75-E63F-9D73-BB672019C177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321969" y="850404"/>
            <a:ext cx="1870307" cy="2705796"/>
          </a:xfrm>
          <a:prstGeom prst="rect">
            <a:avLst/>
          </a:prstGeom>
        </p:spPr>
      </p:pic>
      <p:pic>
        <p:nvPicPr>
          <p:cNvPr id="17" name="Picture 16" descr="A screen shot of a diagram&#10;&#10;Description automatically generated">
            <a:extLst>
              <a:ext uri="{FF2B5EF4-FFF2-40B4-BE49-F238E27FC236}">
                <a16:creationId xmlns:a16="http://schemas.microsoft.com/office/drawing/2014/main" id="{CB371AFF-6C8B-7061-3C96-EFEE52DFC263}"/>
              </a:ext>
            </a:extLst>
          </p:cNvPr>
          <p:cNvPicPr>
            <a:picLocks noChangeAspect="1"/>
          </p:cNvPicPr>
          <p:nvPr/>
        </p:nvPicPr>
        <p:blipFill rotWithShape="1"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110"/>
          <a:stretch/>
        </p:blipFill>
        <p:spPr>
          <a:xfrm>
            <a:off x="3566159" y="1139941"/>
            <a:ext cx="8440763" cy="50006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517164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sp>
        <p:nvSpPr>
          <p:cNvPr id="16" name="Title 1">
            <a:extLst>
              <a:ext uri="{FF2B5EF4-FFF2-40B4-BE49-F238E27FC236}">
                <a16:creationId xmlns:a16="http://schemas.microsoft.com/office/drawing/2014/main" id="{B83A57C8-53DF-847F-8954-E0DC3ECE8C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99" y="-71302"/>
            <a:ext cx="7262063" cy="1325563"/>
          </a:xfrm>
        </p:spPr>
        <p:txBody>
          <a:bodyPr/>
          <a:lstStyle/>
          <a:p>
            <a:r>
              <a:rPr lang="en-IE" dirty="0">
                <a:solidFill>
                  <a:schemeClr val="accent5">
                    <a:lumMod val="75000"/>
                  </a:schemeClr>
                </a:solidFill>
              </a:rPr>
              <a:t>Land use as a pressure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5FF299AD-F5D4-B48E-4BDA-5BBC7E0CBD9B}"/>
              </a:ext>
            </a:extLst>
          </p:cNvPr>
          <p:cNvGrpSpPr/>
          <p:nvPr/>
        </p:nvGrpSpPr>
        <p:grpSpPr>
          <a:xfrm>
            <a:off x="7275575" y="-570212"/>
            <a:ext cx="3139085" cy="2259322"/>
            <a:chOff x="245383" y="365125"/>
            <a:chExt cx="6037851" cy="6037851"/>
          </a:xfrm>
        </p:grpSpPr>
        <p:pic>
          <p:nvPicPr>
            <p:cNvPr id="7" name="Graphic 6" descr="Infinity with solid fill">
              <a:extLst>
                <a:ext uri="{FF2B5EF4-FFF2-40B4-BE49-F238E27FC236}">
                  <a16:creationId xmlns:a16="http://schemas.microsoft.com/office/drawing/2014/main" id="{AEC489F6-79DF-196A-197F-64BDCC4D8CF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245383" y="365125"/>
              <a:ext cx="6037851" cy="6037851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61BF395B-01FC-2B14-89EB-19C8419A99EB}"/>
                </a:ext>
              </a:extLst>
            </p:cNvPr>
            <p:cNvSpPr txBox="1"/>
            <p:nvPr/>
          </p:nvSpPr>
          <p:spPr>
            <a:xfrm>
              <a:off x="1341913" y="2968551"/>
              <a:ext cx="996518" cy="98700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dirty="0">
                  <a:solidFill>
                    <a:schemeClr val="accent4">
                      <a:lumMod val="75000"/>
                    </a:schemeClr>
                  </a:solidFill>
                </a:rPr>
                <a:t>Soil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F63EDA1E-CF9E-352D-B81D-FFD7FABADCC8}"/>
                </a:ext>
              </a:extLst>
            </p:cNvPr>
            <p:cNvSpPr txBox="1"/>
            <p:nvPr/>
          </p:nvSpPr>
          <p:spPr>
            <a:xfrm>
              <a:off x="3952010" y="2968551"/>
              <a:ext cx="1122933" cy="90475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sz="1600" dirty="0">
                  <a:solidFill>
                    <a:schemeClr val="accent6">
                      <a:lumMod val="75000"/>
                    </a:schemeClr>
                  </a:solidFill>
                </a:rPr>
                <a:t>Land</a:t>
              </a:r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238FB953-A3CD-40F1-6940-5D233A5E4C63}"/>
              </a:ext>
            </a:extLst>
          </p:cNvPr>
          <p:cNvSpPr txBox="1">
            <a:spLocks/>
          </p:cNvSpPr>
          <p:nvPr/>
        </p:nvSpPr>
        <p:spPr>
          <a:xfrm>
            <a:off x="6308593" y="5420458"/>
            <a:ext cx="6371935" cy="64678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IE" sz="2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endParaRPr lang="en-IE" sz="3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56E1BF6B-DE16-9E86-AE75-1676F77280E5}"/>
              </a:ext>
            </a:extLst>
          </p:cNvPr>
          <p:cNvSpPr txBox="1">
            <a:spLocks/>
          </p:cNvSpPr>
          <p:nvPr/>
        </p:nvSpPr>
        <p:spPr>
          <a:xfrm>
            <a:off x="3974913" y="2317791"/>
            <a:ext cx="7741497" cy="735939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IE" sz="2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10" name="Title 1">
            <a:extLst>
              <a:ext uri="{FF2B5EF4-FFF2-40B4-BE49-F238E27FC236}">
                <a16:creationId xmlns:a16="http://schemas.microsoft.com/office/drawing/2014/main" id="{2D494776-490B-E651-1389-67F2454FBBAE}"/>
              </a:ext>
            </a:extLst>
          </p:cNvPr>
          <p:cNvSpPr txBox="1">
            <a:spLocks/>
          </p:cNvSpPr>
          <p:nvPr/>
        </p:nvSpPr>
        <p:spPr>
          <a:xfrm>
            <a:off x="4493004" y="3149446"/>
            <a:ext cx="7741497" cy="735939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IE" sz="2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11" name="Title 1">
            <a:extLst>
              <a:ext uri="{FF2B5EF4-FFF2-40B4-BE49-F238E27FC236}">
                <a16:creationId xmlns:a16="http://schemas.microsoft.com/office/drawing/2014/main" id="{0B37AB6E-9103-199F-060B-905AD9369107}"/>
              </a:ext>
            </a:extLst>
          </p:cNvPr>
          <p:cNvSpPr txBox="1">
            <a:spLocks/>
          </p:cNvSpPr>
          <p:nvPr/>
        </p:nvSpPr>
        <p:spPr>
          <a:xfrm>
            <a:off x="4074113" y="4315728"/>
            <a:ext cx="7741497" cy="735939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IE" sz="2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  <a:p>
            <a:endParaRPr lang="en-IE" sz="57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graphicFrame>
        <p:nvGraphicFramePr>
          <p:cNvPr id="12" name="Table 11">
            <a:extLst>
              <a:ext uri="{FF2B5EF4-FFF2-40B4-BE49-F238E27FC236}">
                <a16:creationId xmlns:a16="http://schemas.microsoft.com/office/drawing/2014/main" id="{8B9923CD-3F83-4CF2-8C78-3AF80382EF0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109336009"/>
              </p:ext>
            </p:extLst>
          </p:nvPr>
        </p:nvGraphicFramePr>
        <p:xfrm>
          <a:off x="332508" y="1208886"/>
          <a:ext cx="11383902" cy="4150360"/>
        </p:xfrm>
        <a:graphic>
          <a:graphicData uri="http://schemas.openxmlformats.org/drawingml/2006/table">
            <a:tbl>
              <a:tblPr firstRow="1" bandRow="1">
                <a:tableStyleId>{93296810-A885-4BE3-A3E7-6D5BEEA58F35}</a:tableStyleId>
              </a:tblPr>
              <a:tblGrid>
                <a:gridCol w="4180114">
                  <a:extLst>
                    <a:ext uri="{9D8B030D-6E8A-4147-A177-3AD203B41FA5}">
                      <a16:colId xmlns:a16="http://schemas.microsoft.com/office/drawing/2014/main" val="2439759462"/>
                    </a:ext>
                  </a:extLst>
                </a:gridCol>
                <a:gridCol w="1389413">
                  <a:extLst>
                    <a:ext uri="{9D8B030D-6E8A-4147-A177-3AD203B41FA5}">
                      <a16:colId xmlns:a16="http://schemas.microsoft.com/office/drawing/2014/main" val="925238443"/>
                    </a:ext>
                  </a:extLst>
                </a:gridCol>
                <a:gridCol w="1318161">
                  <a:extLst>
                    <a:ext uri="{9D8B030D-6E8A-4147-A177-3AD203B41FA5}">
                      <a16:colId xmlns:a16="http://schemas.microsoft.com/office/drawing/2014/main" val="4271510683"/>
                    </a:ext>
                  </a:extLst>
                </a:gridCol>
                <a:gridCol w="1579419">
                  <a:extLst>
                    <a:ext uri="{9D8B030D-6E8A-4147-A177-3AD203B41FA5}">
                      <a16:colId xmlns:a16="http://schemas.microsoft.com/office/drawing/2014/main" val="3049381262"/>
                    </a:ext>
                  </a:extLst>
                </a:gridCol>
                <a:gridCol w="1626919">
                  <a:extLst>
                    <a:ext uri="{9D8B030D-6E8A-4147-A177-3AD203B41FA5}">
                      <a16:colId xmlns:a16="http://schemas.microsoft.com/office/drawing/2014/main" val="4012559082"/>
                    </a:ext>
                  </a:extLst>
                </a:gridCol>
                <a:gridCol w="1289876">
                  <a:extLst>
                    <a:ext uri="{9D8B030D-6E8A-4147-A177-3AD203B41FA5}">
                      <a16:colId xmlns:a16="http://schemas.microsoft.com/office/drawing/2014/main" val="2112029994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endParaRPr lang="en-IE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400" dirty="0"/>
                        <a:t>Agriculture, Forestry, Fishing &amp; Mining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400" dirty="0"/>
                        <a:t>Manufacturing &amp; Energy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400" dirty="0"/>
                        <a:t>Commercial, Public, Cultural &amp; Recreational services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400" dirty="0"/>
                        <a:t>Infrastructure &amp; Utilities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400" dirty="0"/>
                        <a:t>Residential &amp; Other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75635666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E" sz="1800" dirty="0">
                          <a:solidFill>
                            <a:schemeClr val="tx1"/>
                          </a:solidFill>
                        </a:rPr>
                        <a:t>Land is a net source of GHG emissions</a:t>
                      </a:r>
                      <a:endParaRPr lang="en-IE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5206014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IE" sz="1800" dirty="0">
                          <a:solidFill>
                            <a:schemeClr val="tx1"/>
                          </a:solidFill>
                        </a:rPr>
                        <a:t>Current land use practices are putting pressure on water quality. </a:t>
                      </a:r>
                      <a:endParaRPr lang="en-IE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31179659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IE" sz="1800" dirty="0">
                          <a:solidFill>
                            <a:schemeClr val="tx1"/>
                          </a:solidFill>
                        </a:rPr>
                        <a:t>Current land use practices are putting pressure on biodiversity.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50577709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E" sz="1800" dirty="0">
                          <a:solidFill>
                            <a:schemeClr val="tx1"/>
                          </a:solidFill>
                        </a:rPr>
                        <a:t>Land use is resulting in increased soil sealing (small area that has doubled from 1990 to 2018). </a:t>
                      </a:r>
                      <a:endParaRPr lang="en-IE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75344942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E" dirty="0">
                          <a:solidFill>
                            <a:schemeClr val="tx1"/>
                          </a:solidFill>
                        </a:rPr>
                        <a:t>Urban land use contributes to air and water pressures and GHG emissions.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794430737"/>
                  </a:ext>
                </a:extLst>
              </a:tr>
            </a:tbl>
          </a:graphicData>
        </a:graphic>
      </p:graphicFrame>
      <p:sp>
        <p:nvSpPr>
          <p:cNvPr id="15" name="Oval 14">
            <a:extLst>
              <a:ext uri="{FF2B5EF4-FFF2-40B4-BE49-F238E27FC236}">
                <a16:creationId xmlns:a16="http://schemas.microsoft.com/office/drawing/2014/main" id="{2945963A-9195-4423-2A87-91D377E51BD9}"/>
              </a:ext>
            </a:extLst>
          </p:cNvPr>
          <p:cNvSpPr/>
          <p:nvPr/>
        </p:nvSpPr>
        <p:spPr>
          <a:xfrm>
            <a:off x="4963886" y="2197179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9" name="Oval 18">
            <a:extLst>
              <a:ext uri="{FF2B5EF4-FFF2-40B4-BE49-F238E27FC236}">
                <a16:creationId xmlns:a16="http://schemas.microsoft.com/office/drawing/2014/main" id="{28AA6866-6736-31D6-8686-0B059417BFDD}"/>
              </a:ext>
            </a:extLst>
          </p:cNvPr>
          <p:cNvSpPr/>
          <p:nvPr/>
        </p:nvSpPr>
        <p:spPr>
          <a:xfrm>
            <a:off x="4963886" y="2750532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20" name="Oval 19">
            <a:extLst>
              <a:ext uri="{FF2B5EF4-FFF2-40B4-BE49-F238E27FC236}">
                <a16:creationId xmlns:a16="http://schemas.microsoft.com/office/drawing/2014/main" id="{C435E483-D25F-A162-A7F9-FF0885825217}"/>
              </a:ext>
            </a:extLst>
          </p:cNvPr>
          <p:cNvSpPr/>
          <p:nvPr/>
        </p:nvSpPr>
        <p:spPr>
          <a:xfrm>
            <a:off x="6320468" y="2754320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21" name="Oval 20">
            <a:extLst>
              <a:ext uri="{FF2B5EF4-FFF2-40B4-BE49-F238E27FC236}">
                <a16:creationId xmlns:a16="http://schemas.microsoft.com/office/drawing/2014/main" id="{AB3D8867-25F6-50B1-DC47-098734072ED6}"/>
              </a:ext>
            </a:extLst>
          </p:cNvPr>
          <p:cNvSpPr/>
          <p:nvPr/>
        </p:nvSpPr>
        <p:spPr>
          <a:xfrm>
            <a:off x="7724551" y="2743900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22" name="Oval 21">
            <a:extLst>
              <a:ext uri="{FF2B5EF4-FFF2-40B4-BE49-F238E27FC236}">
                <a16:creationId xmlns:a16="http://schemas.microsoft.com/office/drawing/2014/main" id="{11E94CD0-32FD-BEB3-8C68-C4315585CE03}"/>
              </a:ext>
            </a:extLst>
          </p:cNvPr>
          <p:cNvSpPr/>
          <p:nvPr/>
        </p:nvSpPr>
        <p:spPr>
          <a:xfrm>
            <a:off x="9399847" y="2743900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23" name="Oval 22">
            <a:extLst>
              <a:ext uri="{FF2B5EF4-FFF2-40B4-BE49-F238E27FC236}">
                <a16:creationId xmlns:a16="http://schemas.microsoft.com/office/drawing/2014/main" id="{7B8F519C-EB14-1802-AA0D-E22418EC14D6}"/>
              </a:ext>
            </a:extLst>
          </p:cNvPr>
          <p:cNvSpPr/>
          <p:nvPr/>
        </p:nvSpPr>
        <p:spPr>
          <a:xfrm>
            <a:off x="10951846" y="2753936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24" name="Oval 23">
            <a:extLst>
              <a:ext uri="{FF2B5EF4-FFF2-40B4-BE49-F238E27FC236}">
                <a16:creationId xmlns:a16="http://schemas.microsoft.com/office/drawing/2014/main" id="{1AC9A5CE-22B8-1330-A596-3FB1F804A78C}"/>
              </a:ext>
            </a:extLst>
          </p:cNvPr>
          <p:cNvSpPr/>
          <p:nvPr/>
        </p:nvSpPr>
        <p:spPr>
          <a:xfrm>
            <a:off x="4963886" y="3344727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25" name="Oval 24">
            <a:extLst>
              <a:ext uri="{FF2B5EF4-FFF2-40B4-BE49-F238E27FC236}">
                <a16:creationId xmlns:a16="http://schemas.microsoft.com/office/drawing/2014/main" id="{D47736E2-1F43-9D6E-FE60-91F1410C0DCF}"/>
              </a:ext>
            </a:extLst>
          </p:cNvPr>
          <p:cNvSpPr/>
          <p:nvPr/>
        </p:nvSpPr>
        <p:spPr>
          <a:xfrm>
            <a:off x="6320468" y="3348515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26" name="Oval 25">
            <a:extLst>
              <a:ext uri="{FF2B5EF4-FFF2-40B4-BE49-F238E27FC236}">
                <a16:creationId xmlns:a16="http://schemas.microsoft.com/office/drawing/2014/main" id="{321F47F5-C721-F040-02C8-652374A0B5E2}"/>
              </a:ext>
            </a:extLst>
          </p:cNvPr>
          <p:cNvSpPr/>
          <p:nvPr/>
        </p:nvSpPr>
        <p:spPr>
          <a:xfrm>
            <a:off x="7724551" y="3338095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27" name="Oval 26">
            <a:extLst>
              <a:ext uri="{FF2B5EF4-FFF2-40B4-BE49-F238E27FC236}">
                <a16:creationId xmlns:a16="http://schemas.microsoft.com/office/drawing/2014/main" id="{AC89599E-F8FD-C9FD-8EEC-952EDCB72B41}"/>
              </a:ext>
            </a:extLst>
          </p:cNvPr>
          <p:cNvSpPr/>
          <p:nvPr/>
        </p:nvSpPr>
        <p:spPr>
          <a:xfrm>
            <a:off x="9399847" y="3338095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28" name="Oval 27">
            <a:extLst>
              <a:ext uri="{FF2B5EF4-FFF2-40B4-BE49-F238E27FC236}">
                <a16:creationId xmlns:a16="http://schemas.microsoft.com/office/drawing/2014/main" id="{62154A75-15AD-2CBE-13E3-A13845D915D5}"/>
              </a:ext>
            </a:extLst>
          </p:cNvPr>
          <p:cNvSpPr/>
          <p:nvPr/>
        </p:nvSpPr>
        <p:spPr>
          <a:xfrm>
            <a:off x="10951846" y="3348131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30" name="Oval 29">
            <a:extLst>
              <a:ext uri="{FF2B5EF4-FFF2-40B4-BE49-F238E27FC236}">
                <a16:creationId xmlns:a16="http://schemas.microsoft.com/office/drawing/2014/main" id="{35EB563E-5D8D-1F30-A8E4-0541B07B8733}"/>
              </a:ext>
            </a:extLst>
          </p:cNvPr>
          <p:cNvSpPr/>
          <p:nvPr/>
        </p:nvSpPr>
        <p:spPr>
          <a:xfrm>
            <a:off x="6320468" y="4116763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31" name="Oval 30">
            <a:extLst>
              <a:ext uri="{FF2B5EF4-FFF2-40B4-BE49-F238E27FC236}">
                <a16:creationId xmlns:a16="http://schemas.microsoft.com/office/drawing/2014/main" id="{EC21101F-7CBA-3ED0-6760-DB9EE063C9A6}"/>
              </a:ext>
            </a:extLst>
          </p:cNvPr>
          <p:cNvSpPr/>
          <p:nvPr/>
        </p:nvSpPr>
        <p:spPr>
          <a:xfrm>
            <a:off x="7724551" y="4106343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32" name="Oval 31">
            <a:extLst>
              <a:ext uri="{FF2B5EF4-FFF2-40B4-BE49-F238E27FC236}">
                <a16:creationId xmlns:a16="http://schemas.microsoft.com/office/drawing/2014/main" id="{E21C42D5-E3C1-3F98-D2E9-E6FAA5276801}"/>
              </a:ext>
            </a:extLst>
          </p:cNvPr>
          <p:cNvSpPr/>
          <p:nvPr/>
        </p:nvSpPr>
        <p:spPr>
          <a:xfrm>
            <a:off x="9399847" y="4106343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33" name="Oval 32">
            <a:extLst>
              <a:ext uri="{FF2B5EF4-FFF2-40B4-BE49-F238E27FC236}">
                <a16:creationId xmlns:a16="http://schemas.microsoft.com/office/drawing/2014/main" id="{D1974001-903D-DD43-894B-CA27D425D286}"/>
              </a:ext>
            </a:extLst>
          </p:cNvPr>
          <p:cNvSpPr/>
          <p:nvPr/>
        </p:nvSpPr>
        <p:spPr>
          <a:xfrm>
            <a:off x="10951846" y="4116379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34" name="Oval 33">
            <a:extLst>
              <a:ext uri="{FF2B5EF4-FFF2-40B4-BE49-F238E27FC236}">
                <a16:creationId xmlns:a16="http://schemas.microsoft.com/office/drawing/2014/main" id="{C48AE49A-9362-858F-25F9-0BB4FAFB66B9}"/>
              </a:ext>
            </a:extLst>
          </p:cNvPr>
          <p:cNvSpPr/>
          <p:nvPr/>
        </p:nvSpPr>
        <p:spPr>
          <a:xfrm>
            <a:off x="6308593" y="4884627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35" name="Oval 34">
            <a:extLst>
              <a:ext uri="{FF2B5EF4-FFF2-40B4-BE49-F238E27FC236}">
                <a16:creationId xmlns:a16="http://schemas.microsoft.com/office/drawing/2014/main" id="{40C9A668-7525-FC34-D9E2-87FD82FC2B77}"/>
              </a:ext>
            </a:extLst>
          </p:cNvPr>
          <p:cNvSpPr/>
          <p:nvPr/>
        </p:nvSpPr>
        <p:spPr>
          <a:xfrm>
            <a:off x="7712676" y="4874207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36" name="Oval 35">
            <a:extLst>
              <a:ext uri="{FF2B5EF4-FFF2-40B4-BE49-F238E27FC236}">
                <a16:creationId xmlns:a16="http://schemas.microsoft.com/office/drawing/2014/main" id="{1AB2E1EA-A93E-44B1-CEC6-F421929036B8}"/>
              </a:ext>
            </a:extLst>
          </p:cNvPr>
          <p:cNvSpPr/>
          <p:nvPr/>
        </p:nvSpPr>
        <p:spPr>
          <a:xfrm>
            <a:off x="9387972" y="4874207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37" name="Oval 36">
            <a:extLst>
              <a:ext uri="{FF2B5EF4-FFF2-40B4-BE49-F238E27FC236}">
                <a16:creationId xmlns:a16="http://schemas.microsoft.com/office/drawing/2014/main" id="{398A1F26-6268-6C55-FE0D-5B3B2FEBFD2B}"/>
              </a:ext>
            </a:extLst>
          </p:cNvPr>
          <p:cNvSpPr/>
          <p:nvPr/>
        </p:nvSpPr>
        <p:spPr>
          <a:xfrm>
            <a:off x="10939971" y="4884243"/>
            <a:ext cx="308758" cy="301888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02082662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sp>
        <p:nvSpPr>
          <p:cNvPr id="16" name="Title 1">
            <a:extLst>
              <a:ext uri="{FF2B5EF4-FFF2-40B4-BE49-F238E27FC236}">
                <a16:creationId xmlns:a16="http://schemas.microsoft.com/office/drawing/2014/main" id="{B83A57C8-53DF-847F-8954-E0DC3ECE8C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99" y="-71302"/>
            <a:ext cx="7262063" cy="1325563"/>
          </a:xfrm>
        </p:spPr>
        <p:txBody>
          <a:bodyPr/>
          <a:lstStyle/>
          <a:p>
            <a:r>
              <a:rPr lang="en-IE" dirty="0">
                <a:solidFill>
                  <a:schemeClr val="accent5">
                    <a:lumMod val="75000"/>
                  </a:schemeClr>
                </a:solidFill>
              </a:rPr>
              <a:t>Demands on land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5FF299AD-F5D4-B48E-4BDA-5BBC7E0CBD9B}"/>
              </a:ext>
            </a:extLst>
          </p:cNvPr>
          <p:cNvGrpSpPr/>
          <p:nvPr/>
        </p:nvGrpSpPr>
        <p:grpSpPr>
          <a:xfrm>
            <a:off x="7275575" y="-570212"/>
            <a:ext cx="3139085" cy="2259322"/>
            <a:chOff x="245383" y="365125"/>
            <a:chExt cx="6037851" cy="6037851"/>
          </a:xfrm>
        </p:grpSpPr>
        <p:pic>
          <p:nvPicPr>
            <p:cNvPr id="7" name="Graphic 6" descr="Infinity with solid fill">
              <a:extLst>
                <a:ext uri="{FF2B5EF4-FFF2-40B4-BE49-F238E27FC236}">
                  <a16:creationId xmlns:a16="http://schemas.microsoft.com/office/drawing/2014/main" id="{AEC489F6-79DF-196A-197F-64BDCC4D8CF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245383" y="365125"/>
              <a:ext cx="6037851" cy="6037851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61BF395B-01FC-2B14-89EB-19C8419A99EB}"/>
                </a:ext>
              </a:extLst>
            </p:cNvPr>
            <p:cNvSpPr txBox="1"/>
            <p:nvPr/>
          </p:nvSpPr>
          <p:spPr>
            <a:xfrm>
              <a:off x="1341913" y="2968551"/>
              <a:ext cx="996518" cy="98700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dirty="0">
                  <a:solidFill>
                    <a:schemeClr val="accent4">
                      <a:lumMod val="75000"/>
                    </a:schemeClr>
                  </a:solidFill>
                </a:rPr>
                <a:t>Soil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F63EDA1E-CF9E-352D-B81D-FFD7FABADCC8}"/>
                </a:ext>
              </a:extLst>
            </p:cNvPr>
            <p:cNvSpPr txBox="1"/>
            <p:nvPr/>
          </p:nvSpPr>
          <p:spPr>
            <a:xfrm>
              <a:off x="3952010" y="2968551"/>
              <a:ext cx="1122933" cy="90475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sz="1600" dirty="0">
                  <a:solidFill>
                    <a:schemeClr val="accent6">
                      <a:lumMod val="75000"/>
                    </a:schemeClr>
                  </a:solidFill>
                </a:rPr>
                <a:t>Land</a:t>
              </a:r>
            </a:p>
          </p:txBody>
        </p:sp>
      </p:grpSp>
      <p:graphicFrame>
        <p:nvGraphicFramePr>
          <p:cNvPr id="2" name="Table 1">
            <a:extLst>
              <a:ext uri="{FF2B5EF4-FFF2-40B4-BE49-F238E27FC236}">
                <a16:creationId xmlns:a16="http://schemas.microsoft.com/office/drawing/2014/main" id="{EB24E20A-7FB0-58AA-D6A4-2F81C0DB51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87941034"/>
              </p:ext>
            </p:extLst>
          </p:nvPr>
        </p:nvGraphicFramePr>
        <p:xfrm>
          <a:off x="327546" y="4428385"/>
          <a:ext cx="10508776" cy="228600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5254388">
                  <a:extLst>
                    <a:ext uri="{9D8B030D-6E8A-4147-A177-3AD203B41FA5}">
                      <a16:colId xmlns:a16="http://schemas.microsoft.com/office/drawing/2014/main" val="108800831"/>
                    </a:ext>
                  </a:extLst>
                </a:gridCol>
                <a:gridCol w="5254388">
                  <a:extLst>
                    <a:ext uri="{9D8B030D-6E8A-4147-A177-3AD203B41FA5}">
                      <a16:colId xmlns:a16="http://schemas.microsoft.com/office/drawing/2014/main" val="2958638339"/>
                    </a:ext>
                  </a:extLst>
                </a:gridCol>
              </a:tblGrid>
              <a:tr h="2259322">
                <a:tc>
                  <a:txBody>
                    <a:bodyPr/>
                    <a:lstStyle/>
                    <a:p>
                      <a:endParaRPr lang="en-IE" dirty="0"/>
                    </a:p>
                    <a:p>
                      <a:endParaRPr lang="en-IE" dirty="0"/>
                    </a:p>
                    <a:p>
                      <a:pPr algn="ctr"/>
                      <a:r>
                        <a:rPr lang="en-IE" dirty="0"/>
                        <a:t>Increases in ecosystems</a:t>
                      </a:r>
                    </a:p>
                    <a:p>
                      <a:pPr algn="ctr"/>
                      <a:r>
                        <a:rPr lang="en-IE" dirty="0"/>
                        <a:t>Afforestation targets</a:t>
                      </a:r>
                    </a:p>
                    <a:p>
                      <a:pPr algn="ctr"/>
                      <a:r>
                        <a:rPr lang="en-IE" dirty="0"/>
                        <a:t>Increase in housing supply</a:t>
                      </a:r>
                    </a:p>
                    <a:p>
                      <a:pPr algn="ctr"/>
                      <a:r>
                        <a:rPr lang="en-IE" dirty="0"/>
                        <a:t>Expand active transport infrastructure</a:t>
                      </a:r>
                    </a:p>
                    <a:p>
                      <a:pPr algn="ctr"/>
                      <a:r>
                        <a:rPr lang="en-IE" dirty="0"/>
                        <a:t>Increase in area under tillage</a:t>
                      </a:r>
                    </a:p>
                    <a:p>
                      <a:pPr algn="ctr"/>
                      <a:r>
                        <a:rPr lang="en-IE" dirty="0"/>
                        <a:t>Increase renewables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E" dirty="0"/>
                    </a:p>
                    <a:p>
                      <a:pPr algn="ctr"/>
                      <a:endParaRPr lang="en-IE" dirty="0"/>
                    </a:p>
                    <a:p>
                      <a:pPr algn="ctr"/>
                      <a:r>
                        <a:rPr lang="en-IE" dirty="0"/>
                        <a:t>Restore &amp; rehabilitate peatlands</a:t>
                      </a:r>
                    </a:p>
                    <a:p>
                      <a:pPr algn="ctr"/>
                      <a:r>
                        <a:rPr lang="en-IE" dirty="0"/>
                        <a:t>No net loss of urban green spaces</a:t>
                      </a:r>
                    </a:p>
                    <a:p>
                      <a:pPr algn="ctr"/>
                      <a:r>
                        <a:rPr lang="en-IE" dirty="0"/>
                        <a:t>Permanent grassland to agricultural area ratio</a:t>
                      </a:r>
                    </a:p>
                    <a:p>
                      <a:pPr algn="ctr"/>
                      <a:r>
                        <a:rPr lang="en-IE" dirty="0"/>
                        <a:t>No net land take</a:t>
                      </a:r>
                    </a:p>
                    <a:p>
                      <a:pPr algn="ctr"/>
                      <a:r>
                        <a:rPr lang="en-IE" dirty="0"/>
                        <a:t>Modal shift in transport</a:t>
                      </a:r>
                    </a:p>
                    <a:p>
                      <a:pPr algn="ctr"/>
                      <a:r>
                        <a:rPr lang="en-IE" dirty="0"/>
                        <a:t>Compact growth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077625523"/>
                  </a:ext>
                </a:extLst>
              </a:tr>
            </a:tbl>
          </a:graphicData>
        </a:graphic>
      </p:graphicFrame>
      <p:pic>
        <p:nvPicPr>
          <p:cNvPr id="2050" name="Picture 2">
            <a:extLst>
              <a:ext uri="{FF2B5EF4-FFF2-40B4-BE49-F238E27FC236}">
                <a16:creationId xmlns:a16="http://schemas.microsoft.com/office/drawing/2014/main" id="{9E8611E0-AAEC-0BEA-14F4-F78F3217D48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26265" y="2429615"/>
            <a:ext cx="1740120" cy="1740120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effectLst>
            <a:outerShdw blurRad="50800" dist="50800" dir="5400000" algn="ctr" rotWithShape="0">
              <a:srgbClr val="000000">
                <a:alpha val="71000"/>
              </a:srgbClr>
            </a:outerShdw>
          </a:effectLst>
        </p:spPr>
      </p:pic>
      <p:pic>
        <p:nvPicPr>
          <p:cNvPr id="6" name="Graphic 5" descr="Fence with solid fill">
            <a:extLst>
              <a:ext uri="{FF2B5EF4-FFF2-40B4-BE49-F238E27FC236}">
                <a16:creationId xmlns:a16="http://schemas.microsoft.com/office/drawing/2014/main" id="{036927AD-57C3-F91E-5CC3-C2CB7DFC14EA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7275575" y="2333906"/>
            <a:ext cx="2095742" cy="2095742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29821CF0-93FC-511C-7275-7437A72E0069}"/>
              </a:ext>
            </a:extLst>
          </p:cNvPr>
          <p:cNvSpPr txBox="1"/>
          <p:nvPr/>
        </p:nvSpPr>
        <p:spPr>
          <a:xfrm>
            <a:off x="1150116" y="4428385"/>
            <a:ext cx="370421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IE" b="1" dirty="0"/>
              <a:t>Expansion Targets – want to use land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8D2A0FF5-B8BF-F80E-7B41-78338C7E70C7}"/>
              </a:ext>
            </a:extLst>
          </p:cNvPr>
          <p:cNvSpPr txBox="1"/>
          <p:nvPr/>
        </p:nvSpPr>
        <p:spPr>
          <a:xfrm>
            <a:off x="6258343" y="4428385"/>
            <a:ext cx="389196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IE" b="1" dirty="0"/>
              <a:t>Conservation Targets – retain land as is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F0429E65-5DAC-9AB3-AEAE-53416498C061}"/>
              </a:ext>
            </a:extLst>
          </p:cNvPr>
          <p:cNvPicPr>
            <a:picLocks noChangeAspect="1"/>
          </p:cNvPicPr>
          <p:nvPr/>
        </p:nvPicPr>
        <p:blipFill rotWithShape="1">
          <a:blip r:embed="rId8"/>
          <a:srcRect r="15273"/>
          <a:stretch/>
        </p:blipFill>
        <p:spPr>
          <a:xfrm>
            <a:off x="4566241" y="578412"/>
            <a:ext cx="2215334" cy="31112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751394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sp>
        <p:nvSpPr>
          <p:cNvPr id="16" name="Title 1">
            <a:extLst>
              <a:ext uri="{FF2B5EF4-FFF2-40B4-BE49-F238E27FC236}">
                <a16:creationId xmlns:a16="http://schemas.microsoft.com/office/drawing/2014/main" id="{B83A57C8-53DF-847F-8954-E0DC3ECE8C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99" y="-71302"/>
            <a:ext cx="7262064" cy="1325563"/>
          </a:xfrm>
        </p:spPr>
        <p:txBody>
          <a:bodyPr>
            <a:normAutofit/>
          </a:bodyPr>
          <a:lstStyle/>
          <a:p>
            <a:r>
              <a:rPr lang="en-IE" sz="3600" dirty="0">
                <a:solidFill>
                  <a:schemeClr val="accent5">
                    <a:lumMod val="75000"/>
                  </a:schemeClr>
                </a:solidFill>
              </a:rPr>
              <a:t>A new approach: why land is different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5FF299AD-F5D4-B48E-4BDA-5BBC7E0CBD9B}"/>
              </a:ext>
            </a:extLst>
          </p:cNvPr>
          <p:cNvGrpSpPr/>
          <p:nvPr/>
        </p:nvGrpSpPr>
        <p:grpSpPr>
          <a:xfrm>
            <a:off x="7275575" y="-570212"/>
            <a:ext cx="3139085" cy="2259322"/>
            <a:chOff x="245383" y="365125"/>
            <a:chExt cx="6037851" cy="6037851"/>
          </a:xfrm>
        </p:grpSpPr>
        <p:pic>
          <p:nvPicPr>
            <p:cNvPr id="7" name="Graphic 6" descr="Infinity with solid fill">
              <a:extLst>
                <a:ext uri="{FF2B5EF4-FFF2-40B4-BE49-F238E27FC236}">
                  <a16:creationId xmlns:a16="http://schemas.microsoft.com/office/drawing/2014/main" id="{AEC489F6-79DF-196A-197F-64BDCC4D8CF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245383" y="365125"/>
              <a:ext cx="6037851" cy="6037851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61BF395B-01FC-2B14-89EB-19C8419A99EB}"/>
                </a:ext>
              </a:extLst>
            </p:cNvPr>
            <p:cNvSpPr txBox="1"/>
            <p:nvPr/>
          </p:nvSpPr>
          <p:spPr>
            <a:xfrm>
              <a:off x="1341913" y="2968551"/>
              <a:ext cx="996518" cy="98700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dirty="0">
                  <a:solidFill>
                    <a:schemeClr val="accent4">
                      <a:lumMod val="75000"/>
                    </a:schemeClr>
                  </a:solidFill>
                </a:rPr>
                <a:t>Soil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F63EDA1E-CF9E-352D-B81D-FFD7FABADCC8}"/>
                </a:ext>
              </a:extLst>
            </p:cNvPr>
            <p:cNvSpPr txBox="1"/>
            <p:nvPr/>
          </p:nvSpPr>
          <p:spPr>
            <a:xfrm>
              <a:off x="3952010" y="2968551"/>
              <a:ext cx="1122933" cy="90475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sz="1600" dirty="0">
                  <a:solidFill>
                    <a:schemeClr val="accent6">
                      <a:lumMod val="75000"/>
                    </a:schemeClr>
                  </a:solidFill>
                </a:rPr>
                <a:t>Land</a:t>
              </a:r>
            </a:p>
          </p:txBody>
        </p:sp>
      </p:grpSp>
      <p:graphicFrame>
        <p:nvGraphicFramePr>
          <p:cNvPr id="2" name="Table 1">
            <a:extLst>
              <a:ext uri="{FF2B5EF4-FFF2-40B4-BE49-F238E27FC236}">
                <a16:creationId xmlns:a16="http://schemas.microsoft.com/office/drawing/2014/main" id="{E57045F8-9FE1-3480-3835-B716CE6138F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58915950"/>
              </p:ext>
            </p:extLst>
          </p:nvPr>
        </p:nvGraphicFramePr>
        <p:xfrm>
          <a:off x="5447065" y="1557505"/>
          <a:ext cx="6632811" cy="4389120"/>
        </p:xfrm>
        <a:graphic>
          <a:graphicData uri="http://schemas.openxmlformats.org/drawingml/2006/table">
            <a:tbl>
              <a:tblPr firstRow="1" bandRow="1">
                <a:tableStyleId>{93296810-A885-4BE3-A3E7-6D5BEEA58F35}</a:tableStyleId>
              </a:tblPr>
              <a:tblGrid>
                <a:gridCol w="3366548">
                  <a:extLst>
                    <a:ext uri="{9D8B030D-6E8A-4147-A177-3AD203B41FA5}">
                      <a16:colId xmlns:a16="http://schemas.microsoft.com/office/drawing/2014/main" val="2439759462"/>
                    </a:ext>
                  </a:extLst>
                </a:gridCol>
                <a:gridCol w="3266263">
                  <a:extLst>
                    <a:ext uri="{9D8B030D-6E8A-4147-A177-3AD203B41FA5}">
                      <a16:colId xmlns:a16="http://schemas.microsoft.com/office/drawing/2014/main" val="925238443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IE" dirty="0"/>
                        <a:t>2024 State of the Environment report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sz="1800" dirty="0"/>
                        <a:t>Future SOE report?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75635666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E" sz="1800" dirty="0">
                          <a:solidFill>
                            <a:schemeClr val="tx1"/>
                          </a:solidFill>
                        </a:rPr>
                        <a:t>Land is a net source of GHG emissions</a:t>
                      </a:r>
                      <a:endParaRPr lang="en-IE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dirty="0"/>
                        <a:t>Land is a net sink of GHG 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5206014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IE" sz="1800" dirty="0">
                          <a:solidFill>
                            <a:schemeClr val="tx1"/>
                          </a:solidFill>
                        </a:rPr>
                        <a:t>Current land use practices are putting pressure on water quality. </a:t>
                      </a:r>
                      <a:endParaRPr lang="en-IE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dirty="0"/>
                        <a:t>Land use practices protect and improve water quality.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31179659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IE" sz="1800" dirty="0">
                          <a:solidFill>
                            <a:schemeClr val="tx1"/>
                          </a:solidFill>
                        </a:rPr>
                        <a:t>Current land use practices are putting pressure on biodiversity.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dirty="0"/>
                        <a:t>Land use practices protect and enhance biodiversity.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50577709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E" sz="1800" dirty="0">
                          <a:solidFill>
                            <a:schemeClr val="tx1"/>
                          </a:solidFill>
                        </a:rPr>
                        <a:t>Land use is resulting in increased soil sealing (small area that has doubled from 1990 to 2018). </a:t>
                      </a:r>
                      <a:endParaRPr lang="en-IE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dirty="0"/>
                        <a:t>Land recycling stabilises soil sealing. 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75344942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E" dirty="0">
                          <a:solidFill>
                            <a:schemeClr val="tx1"/>
                          </a:solidFill>
                        </a:rPr>
                        <a:t>Urban land use contributes to air and water pressures and GHG emissions.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dirty="0"/>
                        <a:t>Urban land use limits air and water pressures and GHG emissions.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794430737"/>
                  </a:ext>
                </a:extLst>
              </a:tr>
            </a:tbl>
          </a:graphicData>
        </a:graphic>
      </p:graphicFrame>
      <p:pic>
        <p:nvPicPr>
          <p:cNvPr id="6" name="Picture 5">
            <a:extLst>
              <a:ext uri="{FF2B5EF4-FFF2-40B4-BE49-F238E27FC236}">
                <a16:creationId xmlns:a16="http://schemas.microsoft.com/office/drawing/2014/main" id="{DBF65447-36D3-2EA7-FC6F-025347EAF871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r="10572" b="10275"/>
          <a:stretch/>
        </p:blipFill>
        <p:spPr>
          <a:xfrm>
            <a:off x="665314" y="1072261"/>
            <a:ext cx="4251112" cy="43079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250902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sp>
        <p:nvSpPr>
          <p:cNvPr id="16" name="Title 1">
            <a:extLst>
              <a:ext uri="{FF2B5EF4-FFF2-40B4-BE49-F238E27FC236}">
                <a16:creationId xmlns:a16="http://schemas.microsoft.com/office/drawing/2014/main" id="{B83A57C8-53DF-847F-8954-E0DC3ECE8C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99" y="-71302"/>
            <a:ext cx="7262064" cy="1325563"/>
          </a:xfrm>
        </p:spPr>
        <p:txBody>
          <a:bodyPr>
            <a:normAutofit/>
          </a:bodyPr>
          <a:lstStyle/>
          <a:p>
            <a:r>
              <a:rPr lang="en-IE" sz="3600" dirty="0">
                <a:solidFill>
                  <a:schemeClr val="accent5">
                    <a:lumMod val="75000"/>
                  </a:schemeClr>
                </a:solidFill>
              </a:rPr>
              <a:t>A new approach: evidence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5FF299AD-F5D4-B48E-4BDA-5BBC7E0CBD9B}"/>
              </a:ext>
            </a:extLst>
          </p:cNvPr>
          <p:cNvGrpSpPr/>
          <p:nvPr/>
        </p:nvGrpSpPr>
        <p:grpSpPr>
          <a:xfrm>
            <a:off x="7275575" y="-570212"/>
            <a:ext cx="3139085" cy="2259322"/>
            <a:chOff x="245383" y="365125"/>
            <a:chExt cx="6037851" cy="6037851"/>
          </a:xfrm>
        </p:grpSpPr>
        <p:pic>
          <p:nvPicPr>
            <p:cNvPr id="7" name="Graphic 6" descr="Infinity with solid fill">
              <a:extLst>
                <a:ext uri="{FF2B5EF4-FFF2-40B4-BE49-F238E27FC236}">
                  <a16:creationId xmlns:a16="http://schemas.microsoft.com/office/drawing/2014/main" id="{AEC489F6-79DF-196A-197F-64BDCC4D8CF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245383" y="365125"/>
              <a:ext cx="6037851" cy="6037851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61BF395B-01FC-2B14-89EB-19C8419A99EB}"/>
                </a:ext>
              </a:extLst>
            </p:cNvPr>
            <p:cNvSpPr txBox="1"/>
            <p:nvPr/>
          </p:nvSpPr>
          <p:spPr>
            <a:xfrm>
              <a:off x="1341913" y="2968551"/>
              <a:ext cx="996518" cy="98700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dirty="0">
                  <a:solidFill>
                    <a:schemeClr val="accent4">
                      <a:lumMod val="75000"/>
                    </a:schemeClr>
                  </a:solidFill>
                </a:rPr>
                <a:t>Soil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F63EDA1E-CF9E-352D-B81D-FFD7FABADCC8}"/>
                </a:ext>
              </a:extLst>
            </p:cNvPr>
            <p:cNvSpPr txBox="1"/>
            <p:nvPr/>
          </p:nvSpPr>
          <p:spPr>
            <a:xfrm>
              <a:off x="3952010" y="2968551"/>
              <a:ext cx="1122933" cy="90475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sz="1600" dirty="0">
                  <a:solidFill>
                    <a:schemeClr val="accent6">
                      <a:lumMod val="75000"/>
                    </a:schemeClr>
                  </a:solidFill>
                </a:rPr>
                <a:t>Land</a:t>
              </a:r>
            </a:p>
          </p:txBody>
        </p:sp>
      </p:grpSp>
      <p:pic>
        <p:nvPicPr>
          <p:cNvPr id="4" name="Picture 3">
            <a:extLst>
              <a:ext uri="{FF2B5EF4-FFF2-40B4-BE49-F238E27FC236}">
                <a16:creationId xmlns:a16="http://schemas.microsoft.com/office/drawing/2014/main" id="{7CD5F1F4-6E63-35CF-AD70-FE1E6D1B25B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07847" y="934986"/>
            <a:ext cx="10414660" cy="5667002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860B3679-E0E7-6B3E-BB7E-D64D6E9017A2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0" y="111999"/>
            <a:ext cx="12192000" cy="6634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700118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sp>
        <p:nvSpPr>
          <p:cNvPr id="16" name="Title 1">
            <a:extLst>
              <a:ext uri="{FF2B5EF4-FFF2-40B4-BE49-F238E27FC236}">
                <a16:creationId xmlns:a16="http://schemas.microsoft.com/office/drawing/2014/main" id="{B83A57C8-53DF-847F-8954-E0DC3ECE8C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99" y="-71302"/>
            <a:ext cx="7262064" cy="1325563"/>
          </a:xfrm>
        </p:spPr>
        <p:txBody>
          <a:bodyPr>
            <a:normAutofit/>
          </a:bodyPr>
          <a:lstStyle/>
          <a:p>
            <a:r>
              <a:rPr lang="en-IE" sz="3600" dirty="0">
                <a:solidFill>
                  <a:schemeClr val="accent5">
                    <a:lumMod val="75000"/>
                  </a:schemeClr>
                </a:solidFill>
              </a:rPr>
              <a:t>A new approach: evidence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5FF299AD-F5D4-B48E-4BDA-5BBC7E0CBD9B}"/>
              </a:ext>
            </a:extLst>
          </p:cNvPr>
          <p:cNvGrpSpPr/>
          <p:nvPr/>
        </p:nvGrpSpPr>
        <p:grpSpPr>
          <a:xfrm>
            <a:off x="7275575" y="-570212"/>
            <a:ext cx="3139085" cy="2259322"/>
            <a:chOff x="245383" y="365125"/>
            <a:chExt cx="6037851" cy="6037851"/>
          </a:xfrm>
        </p:grpSpPr>
        <p:pic>
          <p:nvPicPr>
            <p:cNvPr id="7" name="Graphic 6" descr="Infinity with solid fill">
              <a:extLst>
                <a:ext uri="{FF2B5EF4-FFF2-40B4-BE49-F238E27FC236}">
                  <a16:creationId xmlns:a16="http://schemas.microsoft.com/office/drawing/2014/main" id="{AEC489F6-79DF-196A-197F-64BDCC4D8CF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245383" y="365125"/>
              <a:ext cx="6037851" cy="6037851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61BF395B-01FC-2B14-89EB-19C8419A99EB}"/>
                </a:ext>
              </a:extLst>
            </p:cNvPr>
            <p:cNvSpPr txBox="1"/>
            <p:nvPr/>
          </p:nvSpPr>
          <p:spPr>
            <a:xfrm>
              <a:off x="1341913" y="2968551"/>
              <a:ext cx="996518" cy="98700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dirty="0">
                  <a:solidFill>
                    <a:schemeClr val="accent4">
                      <a:lumMod val="75000"/>
                    </a:schemeClr>
                  </a:solidFill>
                </a:rPr>
                <a:t>Soil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F63EDA1E-CF9E-352D-B81D-FFD7FABADCC8}"/>
                </a:ext>
              </a:extLst>
            </p:cNvPr>
            <p:cNvSpPr txBox="1"/>
            <p:nvPr/>
          </p:nvSpPr>
          <p:spPr>
            <a:xfrm>
              <a:off x="3952010" y="2968551"/>
              <a:ext cx="1122933" cy="90475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sz="1600" dirty="0">
                  <a:solidFill>
                    <a:schemeClr val="accent6">
                      <a:lumMod val="75000"/>
                    </a:schemeClr>
                  </a:solidFill>
                </a:rPr>
                <a:t>Land</a:t>
              </a:r>
            </a:p>
          </p:txBody>
        </p:sp>
      </p:grpSp>
      <p:pic>
        <p:nvPicPr>
          <p:cNvPr id="6" name="Picture 5">
            <a:extLst>
              <a:ext uri="{FF2B5EF4-FFF2-40B4-BE49-F238E27FC236}">
                <a16:creationId xmlns:a16="http://schemas.microsoft.com/office/drawing/2014/main" id="{087664B1-EAAD-4EE3-E05D-682DD108174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32262" y="1027906"/>
            <a:ext cx="3930555" cy="5460770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61EC83C0-CA84-F872-84C0-082A7B9EB334}"/>
              </a:ext>
            </a:extLst>
          </p:cNvPr>
          <p:cNvSpPr txBox="1"/>
          <p:nvPr/>
        </p:nvSpPr>
        <p:spPr>
          <a:xfrm>
            <a:off x="5024910" y="2388462"/>
            <a:ext cx="659962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IE" sz="2400" dirty="0"/>
              <a:t>Land is scarce and is needed for a range of services.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FAFBC33-FEFD-E46A-5421-64B6F9E4CF5C}"/>
              </a:ext>
            </a:extLst>
          </p:cNvPr>
          <p:cNvSpPr txBox="1"/>
          <p:nvPr/>
        </p:nvSpPr>
        <p:spPr>
          <a:xfrm>
            <a:off x="5024910" y="3244334"/>
            <a:ext cx="633002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E" sz="2400" dirty="0"/>
              <a:t>Consideration of biodiversity &amp; water can be included in spatial planning.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FBE8E1ED-A550-2DDE-404F-5D80AED15A1D}"/>
              </a:ext>
            </a:extLst>
          </p:cNvPr>
          <p:cNvSpPr txBox="1"/>
          <p:nvPr/>
        </p:nvSpPr>
        <p:spPr>
          <a:xfrm>
            <a:off x="5024910" y="4342883"/>
            <a:ext cx="6425562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E" sz="2400" dirty="0"/>
              <a:t>Costs are less when there is a co-ordinated effort for climate, water and biodiversity.</a:t>
            </a:r>
          </a:p>
        </p:txBody>
      </p:sp>
    </p:spTree>
    <p:extLst>
      <p:ext uri="{BB962C8B-B14F-4D97-AF65-F5344CB8AC3E}">
        <p14:creationId xmlns:p14="http://schemas.microsoft.com/office/powerpoint/2010/main" val="1746157428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sp>
        <p:nvSpPr>
          <p:cNvPr id="16" name="Title 1">
            <a:extLst>
              <a:ext uri="{FF2B5EF4-FFF2-40B4-BE49-F238E27FC236}">
                <a16:creationId xmlns:a16="http://schemas.microsoft.com/office/drawing/2014/main" id="{B83A57C8-53DF-847F-8954-E0DC3ECE8C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99" y="-71302"/>
            <a:ext cx="7262064" cy="1325563"/>
          </a:xfrm>
        </p:spPr>
        <p:txBody>
          <a:bodyPr>
            <a:normAutofit/>
          </a:bodyPr>
          <a:lstStyle/>
          <a:p>
            <a:r>
              <a:rPr lang="en-IE" sz="3600" dirty="0">
                <a:solidFill>
                  <a:schemeClr val="accent5">
                    <a:lumMod val="75000"/>
                  </a:schemeClr>
                </a:solidFill>
              </a:rPr>
              <a:t>A new approach: what next?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5FF299AD-F5D4-B48E-4BDA-5BBC7E0CBD9B}"/>
              </a:ext>
            </a:extLst>
          </p:cNvPr>
          <p:cNvGrpSpPr/>
          <p:nvPr/>
        </p:nvGrpSpPr>
        <p:grpSpPr>
          <a:xfrm>
            <a:off x="7275575" y="-570212"/>
            <a:ext cx="3139085" cy="2259322"/>
            <a:chOff x="245383" y="365125"/>
            <a:chExt cx="6037851" cy="6037851"/>
          </a:xfrm>
        </p:grpSpPr>
        <p:pic>
          <p:nvPicPr>
            <p:cNvPr id="7" name="Graphic 6" descr="Infinity with solid fill">
              <a:extLst>
                <a:ext uri="{FF2B5EF4-FFF2-40B4-BE49-F238E27FC236}">
                  <a16:creationId xmlns:a16="http://schemas.microsoft.com/office/drawing/2014/main" id="{AEC489F6-79DF-196A-197F-64BDCC4D8CF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245383" y="365125"/>
              <a:ext cx="6037851" cy="6037851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61BF395B-01FC-2B14-89EB-19C8419A99EB}"/>
                </a:ext>
              </a:extLst>
            </p:cNvPr>
            <p:cNvSpPr txBox="1"/>
            <p:nvPr/>
          </p:nvSpPr>
          <p:spPr>
            <a:xfrm>
              <a:off x="1341913" y="2968551"/>
              <a:ext cx="996518" cy="98700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dirty="0">
                  <a:solidFill>
                    <a:schemeClr val="accent4">
                      <a:lumMod val="75000"/>
                    </a:schemeClr>
                  </a:solidFill>
                </a:rPr>
                <a:t>Soil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F63EDA1E-CF9E-352D-B81D-FFD7FABADCC8}"/>
                </a:ext>
              </a:extLst>
            </p:cNvPr>
            <p:cNvSpPr txBox="1"/>
            <p:nvPr/>
          </p:nvSpPr>
          <p:spPr>
            <a:xfrm>
              <a:off x="3952010" y="2968551"/>
              <a:ext cx="1122933" cy="90475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sz="1600" dirty="0">
                  <a:solidFill>
                    <a:schemeClr val="accent6">
                      <a:lumMod val="75000"/>
                    </a:schemeClr>
                  </a:solidFill>
                </a:rPr>
                <a:t>Land</a:t>
              </a:r>
            </a:p>
          </p:txBody>
        </p:sp>
      </p:grpSp>
      <p:sp>
        <p:nvSpPr>
          <p:cNvPr id="6" name="TextBox 5">
            <a:extLst>
              <a:ext uri="{FF2B5EF4-FFF2-40B4-BE49-F238E27FC236}">
                <a16:creationId xmlns:a16="http://schemas.microsoft.com/office/drawing/2014/main" id="{B9BC1CB3-BC60-ED5A-1E61-FD31ED3E4404}"/>
              </a:ext>
            </a:extLst>
          </p:cNvPr>
          <p:cNvSpPr txBox="1"/>
          <p:nvPr/>
        </p:nvSpPr>
        <p:spPr>
          <a:xfrm>
            <a:off x="728126" y="843240"/>
            <a:ext cx="1325619" cy="369332"/>
          </a:xfrm>
          <a:prstGeom prst="rect">
            <a:avLst/>
          </a:prstGeom>
          <a:noFill/>
          <a:ln>
            <a:solidFill>
              <a:schemeClr val="accent6">
                <a:lumMod val="75000"/>
              </a:schemeClr>
            </a:solidFill>
          </a:ln>
        </p:spPr>
        <p:txBody>
          <a:bodyPr wrap="none" rtlCol="0">
            <a:spAutoFit/>
          </a:bodyPr>
          <a:lstStyle/>
          <a:p>
            <a:r>
              <a:rPr lang="en-IE" b="1" dirty="0"/>
              <a:t>Information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91DEAE3D-A3D7-C866-CAFE-897C5BBC23F4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7729"/>
          <a:stretch/>
        </p:blipFill>
        <p:spPr>
          <a:xfrm>
            <a:off x="124279" y="1212571"/>
            <a:ext cx="4969549" cy="5547425"/>
          </a:xfrm>
          <a:prstGeom prst="rect">
            <a:avLst/>
          </a:prstGeom>
        </p:spPr>
      </p:pic>
      <p:grpSp>
        <p:nvGrpSpPr>
          <p:cNvPr id="15" name="Group 14">
            <a:extLst>
              <a:ext uri="{FF2B5EF4-FFF2-40B4-BE49-F238E27FC236}">
                <a16:creationId xmlns:a16="http://schemas.microsoft.com/office/drawing/2014/main" id="{0775DA94-4AE6-4846-752C-019D5A62E726}"/>
              </a:ext>
            </a:extLst>
          </p:cNvPr>
          <p:cNvGrpSpPr/>
          <p:nvPr/>
        </p:nvGrpSpPr>
        <p:grpSpPr>
          <a:xfrm>
            <a:off x="5473479" y="1254261"/>
            <a:ext cx="6508316" cy="4797843"/>
            <a:chOff x="5473479" y="1254261"/>
            <a:chExt cx="6508316" cy="4797843"/>
          </a:xfrm>
        </p:grpSpPr>
        <p:sp>
          <p:nvSpPr>
            <p:cNvPr id="2" name="TextBox 1">
              <a:extLst>
                <a:ext uri="{FF2B5EF4-FFF2-40B4-BE49-F238E27FC236}">
                  <a16:creationId xmlns:a16="http://schemas.microsoft.com/office/drawing/2014/main" id="{95C8DD03-BF5E-B7F2-E3C8-2D678BA09094}"/>
                </a:ext>
              </a:extLst>
            </p:cNvPr>
            <p:cNvSpPr txBox="1"/>
            <p:nvPr/>
          </p:nvSpPr>
          <p:spPr>
            <a:xfrm>
              <a:off x="5473479" y="4851775"/>
              <a:ext cx="3604192" cy="1200329"/>
            </a:xfrm>
            <a:prstGeom prst="rect">
              <a:avLst/>
            </a:prstGeom>
            <a:noFill/>
            <a:ln>
              <a:solidFill>
                <a:schemeClr val="accent6">
                  <a:lumMod val="75000"/>
                </a:schemeClr>
              </a:solidFill>
            </a:ln>
          </p:spPr>
          <p:txBody>
            <a:bodyPr wrap="none" rtlCol="0">
              <a:spAutoFit/>
            </a:bodyPr>
            <a:lstStyle/>
            <a:p>
              <a:pPr algn="ctr"/>
              <a:r>
                <a:rPr lang="en-IE" b="1" dirty="0"/>
                <a:t>People</a:t>
              </a:r>
            </a:p>
            <a:p>
              <a:endParaRPr lang="en-IE" dirty="0"/>
            </a:p>
            <a:p>
              <a:r>
                <a:rPr lang="en-IE" dirty="0"/>
                <a:t>Fast track to policy research</a:t>
              </a:r>
            </a:p>
            <a:p>
              <a:r>
                <a:rPr lang="en-IE" dirty="0"/>
                <a:t>Citizens Engagement Working Group</a:t>
              </a:r>
            </a:p>
          </p:txBody>
        </p:sp>
        <p:grpSp>
          <p:nvGrpSpPr>
            <p:cNvPr id="14" name="Group 13">
              <a:extLst>
                <a:ext uri="{FF2B5EF4-FFF2-40B4-BE49-F238E27FC236}">
                  <a16:creationId xmlns:a16="http://schemas.microsoft.com/office/drawing/2014/main" id="{ABD24BE4-FC24-EED1-A002-CE7EA4CA3C57}"/>
                </a:ext>
              </a:extLst>
            </p:cNvPr>
            <p:cNvGrpSpPr/>
            <p:nvPr/>
          </p:nvGrpSpPr>
          <p:grpSpPr>
            <a:xfrm>
              <a:off x="5895832" y="1254261"/>
              <a:ext cx="6085963" cy="4797843"/>
              <a:chOff x="5895832" y="1254261"/>
              <a:chExt cx="6085963" cy="4797843"/>
            </a:xfrm>
          </p:grpSpPr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629E62BE-C3D5-0724-4AF3-8AB31AD703AA}"/>
                  </a:ext>
                </a:extLst>
              </p:cNvPr>
              <p:cNvSpPr txBox="1"/>
              <p:nvPr/>
            </p:nvSpPr>
            <p:spPr>
              <a:xfrm>
                <a:off x="9457321" y="4851775"/>
                <a:ext cx="2524474" cy="1200329"/>
              </a:xfrm>
              <a:prstGeom prst="rect">
                <a:avLst/>
              </a:prstGeom>
              <a:noFill/>
              <a:ln>
                <a:solidFill>
                  <a:schemeClr val="accent6">
                    <a:lumMod val="75000"/>
                  </a:schemeClr>
                </a:solidFill>
              </a:ln>
            </p:spPr>
            <p:txBody>
              <a:bodyPr wrap="none" rtlCol="0">
                <a:spAutoFit/>
              </a:bodyPr>
              <a:lstStyle/>
              <a:p>
                <a:pPr algn="ctr"/>
                <a:r>
                  <a:rPr lang="en-IE" b="1" dirty="0"/>
                  <a:t>Policies &amp; Plans</a:t>
                </a:r>
              </a:p>
              <a:p>
                <a:pPr algn="ctr"/>
                <a:endParaRPr lang="en-IE" b="1" dirty="0"/>
              </a:p>
              <a:p>
                <a:r>
                  <a:rPr lang="en-IE" dirty="0"/>
                  <a:t>Technical Working Group</a:t>
                </a:r>
              </a:p>
              <a:p>
                <a:r>
                  <a:rPr lang="en-IE" dirty="0"/>
                  <a:t>Oversight Committee</a:t>
                </a:r>
              </a:p>
            </p:txBody>
          </p:sp>
          <p:pic>
            <p:nvPicPr>
              <p:cNvPr id="13" name="Picture 12">
                <a:extLst>
                  <a:ext uri="{FF2B5EF4-FFF2-40B4-BE49-F238E27FC236}">
                    <a16:creationId xmlns:a16="http://schemas.microsoft.com/office/drawing/2014/main" id="{910DB1B9-EEC1-F1A2-DFC2-AFBCFA799A20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6"/>
              <a:stretch>
                <a:fillRect/>
              </a:stretch>
            </p:blipFill>
            <p:spPr>
              <a:xfrm>
                <a:off x="5895832" y="1254261"/>
                <a:ext cx="4139351" cy="3351208"/>
              </a:xfrm>
              <a:prstGeom prst="rect">
                <a:avLst/>
              </a:prstGeom>
            </p:spPr>
          </p:pic>
        </p:grpSp>
      </p:grpSp>
    </p:spTree>
    <p:extLst>
      <p:ext uri="{BB962C8B-B14F-4D97-AF65-F5344CB8AC3E}">
        <p14:creationId xmlns:p14="http://schemas.microsoft.com/office/powerpoint/2010/main" val="3429127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and green logo&#10;&#10;Description automatically generated">
            <a:extLst>
              <a:ext uri="{FF2B5EF4-FFF2-40B4-BE49-F238E27FC236}">
                <a16:creationId xmlns:a16="http://schemas.microsoft.com/office/drawing/2014/main" id="{CC03DC8A-D1F8-EA35-C299-8AB1F27DBAF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80467" y="90993"/>
            <a:ext cx="1799409" cy="936913"/>
          </a:xfrm>
        </p:spPr>
      </p:pic>
      <p:sp>
        <p:nvSpPr>
          <p:cNvPr id="16" name="Title 1">
            <a:extLst>
              <a:ext uri="{FF2B5EF4-FFF2-40B4-BE49-F238E27FC236}">
                <a16:creationId xmlns:a16="http://schemas.microsoft.com/office/drawing/2014/main" id="{B83A57C8-53DF-847F-8954-E0DC3ECE8C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99" y="-71302"/>
            <a:ext cx="7262064" cy="1325563"/>
          </a:xfrm>
        </p:spPr>
        <p:txBody>
          <a:bodyPr>
            <a:normAutofit/>
          </a:bodyPr>
          <a:lstStyle/>
          <a:p>
            <a:r>
              <a:rPr lang="en-IE" sz="3600" dirty="0">
                <a:solidFill>
                  <a:schemeClr val="accent5">
                    <a:lumMod val="75000"/>
                  </a:schemeClr>
                </a:solidFill>
              </a:rPr>
              <a:t>A new approach: what next?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5FF299AD-F5D4-B48E-4BDA-5BBC7E0CBD9B}"/>
              </a:ext>
            </a:extLst>
          </p:cNvPr>
          <p:cNvGrpSpPr/>
          <p:nvPr/>
        </p:nvGrpSpPr>
        <p:grpSpPr>
          <a:xfrm>
            <a:off x="7275575" y="-570212"/>
            <a:ext cx="3139085" cy="2259322"/>
            <a:chOff x="245383" y="365125"/>
            <a:chExt cx="6037851" cy="6037851"/>
          </a:xfrm>
        </p:grpSpPr>
        <p:pic>
          <p:nvPicPr>
            <p:cNvPr id="7" name="Graphic 6" descr="Infinity with solid fill">
              <a:extLst>
                <a:ext uri="{FF2B5EF4-FFF2-40B4-BE49-F238E27FC236}">
                  <a16:creationId xmlns:a16="http://schemas.microsoft.com/office/drawing/2014/main" id="{AEC489F6-79DF-196A-197F-64BDCC4D8CF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245383" y="365125"/>
              <a:ext cx="6037851" cy="6037851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61BF395B-01FC-2B14-89EB-19C8419A99EB}"/>
                </a:ext>
              </a:extLst>
            </p:cNvPr>
            <p:cNvSpPr txBox="1"/>
            <p:nvPr/>
          </p:nvSpPr>
          <p:spPr>
            <a:xfrm>
              <a:off x="1341913" y="2968551"/>
              <a:ext cx="996518" cy="98700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dirty="0">
                  <a:solidFill>
                    <a:schemeClr val="accent4">
                      <a:lumMod val="75000"/>
                    </a:schemeClr>
                  </a:solidFill>
                </a:rPr>
                <a:t>Soil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F63EDA1E-CF9E-352D-B81D-FFD7FABADCC8}"/>
                </a:ext>
              </a:extLst>
            </p:cNvPr>
            <p:cNvSpPr txBox="1"/>
            <p:nvPr/>
          </p:nvSpPr>
          <p:spPr>
            <a:xfrm>
              <a:off x="3952010" y="2968551"/>
              <a:ext cx="1122933" cy="90475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IE" sz="1600" dirty="0">
                  <a:solidFill>
                    <a:schemeClr val="accent6">
                      <a:lumMod val="75000"/>
                    </a:schemeClr>
                  </a:solidFill>
                </a:rPr>
                <a:t>Land</a:t>
              </a:r>
            </a:p>
          </p:txBody>
        </p:sp>
      </p:grpSp>
      <p:pic>
        <p:nvPicPr>
          <p:cNvPr id="12" name="Picture 11">
            <a:extLst>
              <a:ext uri="{FF2B5EF4-FFF2-40B4-BE49-F238E27FC236}">
                <a16:creationId xmlns:a16="http://schemas.microsoft.com/office/drawing/2014/main" id="{3FF42C78-AE82-E0E1-1777-1FF647E47AA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73489" y="925593"/>
            <a:ext cx="6008812" cy="5623969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55B36D7B-C2C2-3672-C345-55ABB82B044B}"/>
              </a:ext>
            </a:extLst>
          </p:cNvPr>
          <p:cNvSpPr txBox="1"/>
          <p:nvPr/>
        </p:nvSpPr>
        <p:spPr>
          <a:xfrm>
            <a:off x="7275575" y="2388462"/>
            <a:ext cx="4348962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E" sz="2400" dirty="0"/>
              <a:t>Land use has a huge role to play in delivering on the five key priorities.</a:t>
            </a:r>
          </a:p>
          <a:p>
            <a:endParaRPr lang="en-IE" sz="2400" dirty="0"/>
          </a:p>
          <a:p>
            <a:r>
              <a:rPr lang="en-IE" sz="2400" dirty="0"/>
              <a:t>Land is the engine for transforming our air, water, biodiversity and climate trends and essential for human health.</a:t>
            </a:r>
          </a:p>
        </p:txBody>
      </p:sp>
    </p:spTree>
    <p:extLst>
      <p:ext uri="{BB962C8B-B14F-4D97-AF65-F5344CB8AC3E}">
        <p14:creationId xmlns:p14="http://schemas.microsoft.com/office/powerpoint/2010/main" val="255815171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C0A679006673F49A2D90F3C27389377" ma:contentTypeVersion="15" ma:contentTypeDescription="Create a new document." ma:contentTypeScope="" ma:versionID="2eadde888394750f6cec6a27c674e0c8">
  <xsd:schema xmlns:xsd="http://www.w3.org/2001/XMLSchema" xmlns:xs="http://www.w3.org/2001/XMLSchema" xmlns:p="http://schemas.microsoft.com/office/2006/metadata/properties" xmlns:ns2="ecab1ca4-5f57-43ce-affe-53337e58ff1e" xmlns:ns3="e581f1f4-2154-4050-a7a4-8bac27f5bd7d" targetNamespace="http://schemas.microsoft.com/office/2006/metadata/properties" ma:root="true" ma:fieldsID="c7d75bbb79561a22f2578dd6c7dd74b9" ns2:_="" ns3:_="">
    <xsd:import namespace="ecab1ca4-5f57-43ce-affe-53337e58ff1e"/>
    <xsd:import namespace="e581f1f4-2154-4050-a7a4-8bac27f5bd7d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DateTaken" minOccurs="0"/>
                <xsd:element ref="ns2:MediaServiceObjectDetectorVersions" minOccurs="0"/>
                <xsd:element ref="ns2:MediaServiceGenerationTime" minOccurs="0"/>
                <xsd:element ref="ns2:MediaServiceEventHashCode" minOccurs="0"/>
                <xsd:element ref="ns2:MediaLengthInSeconds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Location" minOccurs="0"/>
                <xsd:element ref="ns2:MediaServiceSearchProperties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cab1ca4-5f57-43ce-affe-53337e58ff1e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ObjectDetectorVersions" ma:index="11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GenerationTime" ma:index="12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3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4" nillable="true" ma:displayName="MediaLengthInSeconds" ma:hidden="true" ma:internalName="MediaLengthInSeconds" ma:readOnly="true">
      <xsd:simpleType>
        <xsd:restriction base="dms:Unknown"/>
      </xsd:simpleType>
    </xsd:element>
    <xsd:element name="lcf76f155ced4ddcb4097134ff3c332f" ma:index="16" nillable="true" ma:taxonomy="true" ma:internalName="lcf76f155ced4ddcb4097134ff3c332f" ma:taxonomyFieldName="MediaServiceImageTags" ma:displayName="Image Tags" ma:readOnly="false" ma:fieldId="{5cf76f15-5ced-4ddc-b409-7134ff3c332f}" ma:taxonomyMulti="true" ma:sspId="8183a4eb-8b56-42a9-9edf-67dd87578a05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8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9" nillable="true" ma:displayName="Location" ma:description="" ma:indexed="true" ma:internalName="MediaServiceLocation" ma:readOnly="true">
      <xsd:simpleType>
        <xsd:restriction base="dms:Text"/>
      </xsd:simpleType>
    </xsd:element>
    <xsd:element name="MediaServiceSearchProperties" ma:index="20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581f1f4-2154-4050-a7a4-8bac27f5bd7d" elementFormDefault="qualified">
    <xsd:import namespace="http://schemas.microsoft.com/office/2006/documentManagement/types"/>
    <xsd:import namespace="http://schemas.microsoft.com/office/infopath/2007/PartnerControls"/>
    <xsd:element name="TaxCatchAll" ma:index="17" nillable="true" ma:displayName="Taxonomy Catch All Column" ma:hidden="true" ma:list="{475f2e0a-fe27-4398-8b54-573592ad57c8}" ma:internalName="TaxCatchAll" ma:showField="CatchAllData" ma:web="e581f1f4-2154-4050-a7a4-8bac27f5bd7d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1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2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58A9F39B-4712-480E-956F-71D6C5D66428}"/>
</file>

<file path=customXml/itemProps2.xml><?xml version="1.0" encoding="utf-8"?>
<ds:datastoreItem xmlns:ds="http://schemas.openxmlformats.org/officeDocument/2006/customXml" ds:itemID="{C182ADA6-42DD-4C6D-9F24-20D1E6B6DFBE}"/>
</file>

<file path=docProps/app.xml><?xml version="1.0" encoding="utf-8"?>
<Properties xmlns="http://schemas.openxmlformats.org/officeDocument/2006/extended-properties" xmlns:vt="http://schemas.openxmlformats.org/officeDocument/2006/docPropsVTypes">
  <TotalTime>268</TotalTime>
  <Words>689</Words>
  <Application>Microsoft Office PowerPoint</Application>
  <PresentationFormat>Widescreen</PresentationFormat>
  <Paragraphs>157</Paragraphs>
  <Slides>18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2" baseType="lpstr">
      <vt:lpstr>Arial</vt:lpstr>
      <vt:lpstr>Calibri</vt:lpstr>
      <vt:lpstr>Calibri Light</vt:lpstr>
      <vt:lpstr>Office Theme</vt:lpstr>
      <vt:lpstr>Land Use</vt:lpstr>
      <vt:lpstr>Outline</vt:lpstr>
      <vt:lpstr>PowerPoint Presentation</vt:lpstr>
      <vt:lpstr>Soil provides vital services…</vt:lpstr>
      <vt:lpstr>EU soil strategy</vt:lpstr>
      <vt:lpstr>EU soil strategy</vt:lpstr>
      <vt:lpstr>PowerPoint Presentation</vt:lpstr>
      <vt:lpstr>PowerPoint Presentation</vt:lpstr>
      <vt:lpstr>Ireland’s land</vt:lpstr>
      <vt:lpstr>Ireland’s land</vt:lpstr>
      <vt:lpstr>Land use as a pressure</vt:lpstr>
      <vt:lpstr>Land use as a pressure</vt:lpstr>
      <vt:lpstr>Demands on land</vt:lpstr>
      <vt:lpstr>A new approach: why land is different</vt:lpstr>
      <vt:lpstr>A new approach: evidence</vt:lpstr>
      <vt:lpstr>A new approach: evidence</vt:lpstr>
      <vt:lpstr>A new approach: what next?</vt:lpstr>
      <vt:lpstr>A new approach: what next?</vt:lpstr>
    </vt:vector>
  </TitlesOfParts>
  <Company>EPA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Land Use</dc:title>
  <dc:creator>Fiona O'Rourke</dc:creator>
  <cp:lastModifiedBy>Fiona O'Rourke</cp:lastModifiedBy>
  <cp:revision>7</cp:revision>
  <cp:lastPrinted>2024-10-10T16:05:28Z</cp:lastPrinted>
  <dcterms:created xsi:type="dcterms:W3CDTF">2024-10-10T08:46:32Z</dcterms:created>
  <dcterms:modified xsi:type="dcterms:W3CDTF">2024-10-10T16:05:34Z</dcterms:modified>
</cp:coreProperties>
</file>