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ppt/revisionInfo.xml" ContentType="application/vnd.ms-powerpoint.revision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02" r:id="rId4"/>
  </p:sldMasterIdLst>
  <p:notesMasterIdLst>
    <p:notesMasterId r:id="rId19"/>
  </p:notesMasterIdLst>
  <p:sldIdLst>
    <p:sldId id="2147482057" r:id="rId5"/>
    <p:sldId id="2147482068" r:id="rId6"/>
    <p:sldId id="2147482101" r:id="rId7"/>
    <p:sldId id="2147482100" r:id="rId8"/>
    <p:sldId id="2147482059" r:id="rId9"/>
    <p:sldId id="2147482102" r:id="rId10"/>
    <p:sldId id="2147482076" r:id="rId11"/>
    <p:sldId id="2147482103" r:id="rId12"/>
    <p:sldId id="2147482104" r:id="rId13"/>
    <p:sldId id="2147482071" r:id="rId14"/>
    <p:sldId id="2147482108" r:id="rId15"/>
    <p:sldId id="2147482109" r:id="rId16"/>
    <p:sldId id="2147482106" r:id="rId17"/>
    <p:sldId id="2147482107" r:id="rId1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CC0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E660CFB3-98D6-4774-9F4C-17380509399D}" v="212" dt="2024-09-02T09:52:36.694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SorterView">
  <p:normalViewPr>
    <p:restoredLeft sz="15620"/>
    <p:restoredTop sz="94660"/>
  </p:normalViewPr>
  <p:slideViewPr>
    <p:cSldViewPr snapToGrid="0">
      <p:cViewPr>
        <p:scale>
          <a:sx n="40" d="100"/>
          <a:sy n="40" d="100"/>
        </p:scale>
        <p:origin x="1018" y="91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3" Type="http://schemas.openxmlformats.org/officeDocument/2006/relationships/customXml" Target="../customXml/item3.xml"/><Relationship Id="rId21" Type="http://schemas.openxmlformats.org/officeDocument/2006/relationships/viewProps" Target="viewProps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presProps" Target="presProp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tableStyles" Target="tableStyles.xml"/><Relationship Id="rId10" Type="http://schemas.openxmlformats.org/officeDocument/2006/relationships/slide" Target="slides/slide6.xml"/><Relationship Id="rId19" Type="http://schemas.openxmlformats.org/officeDocument/2006/relationships/notesMaster" Target="notesMasters/notesMaster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theme" Target="theme/theme1.xml"/><Relationship Id="rId48" Type="http://schemas.microsoft.com/office/2015/10/relationships/revisionInfo" Target="revisionInfo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E11F3DE8-AFFC-4DE9-A551-A929B12D3CBA}" type="doc">
      <dgm:prSet loTypeId="urn:microsoft.com/office/officeart/2008/layout/LinedList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E61EE71A-8F71-485C-95F7-5916AA37F7DF}">
      <dgm:prSet/>
      <dgm:spPr/>
      <dgm:t>
        <a:bodyPr/>
        <a:lstStyle/>
        <a:p>
          <a:r>
            <a:rPr lang="en-IE" b="0" dirty="0" smtClean="0">
              <a:latin typeface="+mn-lt"/>
            </a:rPr>
            <a:t>The </a:t>
          </a:r>
          <a:r>
            <a:rPr lang="en-IE" b="1" dirty="0" smtClean="0">
              <a:latin typeface="+mn-lt"/>
            </a:rPr>
            <a:t>Energy Transition is well underway </a:t>
          </a:r>
          <a:r>
            <a:rPr lang="en-IE" b="0" dirty="0" smtClean="0">
              <a:latin typeface="+mn-lt"/>
            </a:rPr>
            <a:t>but needs to be accelerated.</a:t>
          </a:r>
          <a:endParaRPr lang="en-US" b="0" dirty="0">
            <a:latin typeface="+mn-lt"/>
          </a:endParaRPr>
        </a:p>
      </dgm:t>
    </dgm:pt>
    <dgm:pt modelId="{9264EC98-FB60-4D4A-8926-3542FFF4B31F}" type="parTrans" cxnId="{4C4EEF5A-1718-4720-B184-610C5B833F08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97CAE51C-4A2B-420A-A2D3-ABDBDC78FEF6}" type="sibTrans" cxnId="{4C4EEF5A-1718-4720-B184-610C5B833F08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68E7F780-C18D-464C-8FA2-AD60D3F4B1F8}">
      <dgm:prSet/>
      <dgm:spPr/>
      <dgm:t>
        <a:bodyPr/>
        <a:lstStyle/>
        <a:p>
          <a:r>
            <a:rPr lang="en-US" b="1" dirty="0" smtClean="0">
              <a:latin typeface="+mn-lt"/>
            </a:rPr>
            <a:t>Offshore wind energy</a:t>
          </a:r>
          <a:r>
            <a:rPr lang="en-US" dirty="0" smtClean="0">
              <a:latin typeface="+mn-lt"/>
            </a:rPr>
            <a:t> is expected to be key to future energy systems</a:t>
          </a:r>
          <a:r>
            <a:rPr lang="en-US" b="0" dirty="0" smtClean="0">
              <a:latin typeface="+mn-lt"/>
            </a:rPr>
            <a:t>. </a:t>
          </a:r>
          <a:endParaRPr lang="en-US" b="0" dirty="0">
            <a:latin typeface="+mn-lt"/>
          </a:endParaRPr>
        </a:p>
      </dgm:t>
    </dgm:pt>
    <dgm:pt modelId="{1C7ED24F-5E71-4ABA-9C1C-C7ED009EAB88}" type="parTrans" cxnId="{1511B94F-5195-4CF8-81A1-5B6641C2CA54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2BA3EEF3-B314-4CBC-961F-B27BACFB5DE3}" type="sibTrans" cxnId="{1511B94F-5195-4CF8-81A1-5B6641C2CA54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9A3E0696-F8BE-450B-AFC8-0760FA5003B2}">
      <dgm:prSet/>
      <dgm:spPr/>
      <dgm:t>
        <a:bodyPr/>
        <a:lstStyle/>
        <a:p>
          <a:r>
            <a:rPr lang="en-US" b="1" dirty="0" smtClean="0">
              <a:latin typeface="+mn-lt"/>
            </a:rPr>
            <a:t>Electrification</a:t>
          </a:r>
          <a:r>
            <a:rPr lang="en-US" b="0" dirty="0" smtClean="0">
              <a:latin typeface="+mn-lt"/>
            </a:rPr>
            <a:t> of heat and transport is required, but other rapidly increasing demand is very challenging.</a:t>
          </a:r>
          <a:r>
            <a:rPr lang="en-US" b="1" dirty="0" smtClean="0">
              <a:latin typeface="+mn-lt"/>
            </a:rPr>
            <a:t> </a:t>
          </a:r>
          <a:endParaRPr lang="en-US" b="1" dirty="0">
            <a:latin typeface="+mn-lt"/>
          </a:endParaRPr>
        </a:p>
      </dgm:t>
    </dgm:pt>
    <dgm:pt modelId="{5D70FB17-BE1F-4D2E-8F36-F5A635C94E64}" type="parTrans" cxnId="{7BB08C40-88EF-4848-BD0A-5A8AB3FF7392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FB9FCF35-72B7-4F2C-AA92-0019B0347CD9}" type="sibTrans" cxnId="{7BB08C40-88EF-4848-BD0A-5A8AB3FF7392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17EE517B-4E39-417C-97E7-AB990FBA3FC6}">
      <dgm:prSet/>
      <dgm:spPr/>
      <dgm:t>
        <a:bodyPr/>
        <a:lstStyle/>
        <a:p>
          <a:r>
            <a:rPr lang="en-US" b="0" dirty="0" smtClean="0">
              <a:latin typeface="+mn-lt"/>
            </a:rPr>
            <a:t>World class </a:t>
          </a:r>
          <a:r>
            <a:rPr lang="en-US" b="1" dirty="0" smtClean="0">
              <a:latin typeface="+mn-lt"/>
            </a:rPr>
            <a:t>infrastructure</a:t>
          </a:r>
          <a:r>
            <a:rPr lang="en-US" b="0" dirty="0" smtClean="0">
              <a:latin typeface="+mn-lt"/>
            </a:rPr>
            <a:t> takes time and </a:t>
          </a:r>
          <a:r>
            <a:rPr lang="en-US" b="1" dirty="0" smtClean="0">
              <a:latin typeface="+mn-lt"/>
            </a:rPr>
            <a:t>needs to be accelerated</a:t>
          </a:r>
          <a:r>
            <a:rPr lang="en-IE" b="0" dirty="0" smtClean="0">
              <a:latin typeface="+mn-lt"/>
            </a:rPr>
            <a:t>. </a:t>
          </a:r>
          <a:endParaRPr lang="en-US" b="0" dirty="0">
            <a:latin typeface="+mn-lt"/>
          </a:endParaRPr>
        </a:p>
      </dgm:t>
    </dgm:pt>
    <dgm:pt modelId="{95175C01-0DCC-455B-B68F-F2388FADB723}" type="parTrans" cxnId="{A0D5EDF5-31BC-44FD-AE60-FF2F25C1B2A5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6E96F4DF-373A-454A-A4F5-9FE39DBFDBC9}" type="sibTrans" cxnId="{A0D5EDF5-31BC-44FD-AE60-FF2F25C1B2A5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68367CAA-A305-49BA-A0FA-7A2D1CB96576}">
      <dgm:prSet/>
      <dgm:spPr/>
      <dgm:t>
        <a:bodyPr/>
        <a:lstStyle/>
        <a:p>
          <a:r>
            <a:rPr lang="en-US" b="1" dirty="0" smtClean="0">
              <a:latin typeface="+mn-lt"/>
            </a:rPr>
            <a:t>Low or zero carbon fuels </a:t>
          </a:r>
          <a:r>
            <a:rPr lang="en-US" b="0" dirty="0" smtClean="0">
              <a:latin typeface="+mn-lt"/>
            </a:rPr>
            <a:t>are</a:t>
          </a:r>
          <a:r>
            <a:rPr lang="en-IE" b="0" dirty="0" smtClean="0">
              <a:latin typeface="+mn-lt"/>
            </a:rPr>
            <a:t> needed for hard to decarbonise sectors</a:t>
          </a:r>
          <a:r>
            <a:rPr lang="en-US" b="0" i="0" dirty="0" smtClean="0"/>
            <a:t>. </a:t>
          </a:r>
          <a:endParaRPr lang="en-US" dirty="0">
            <a:latin typeface="+mn-lt"/>
          </a:endParaRPr>
        </a:p>
      </dgm:t>
    </dgm:pt>
    <dgm:pt modelId="{96D0162A-8958-47FB-BCDB-00E3102353D8}" type="parTrans" cxnId="{E243F0B7-A401-4A11-959E-2E51D3B28A94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4C0AF2E2-0C98-41F1-87BB-68115F3E4F64}" type="sibTrans" cxnId="{E243F0B7-A401-4A11-959E-2E51D3B28A94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8CB457A8-0EF9-4CFF-B19A-B38066B56409}">
      <dgm:prSet/>
      <dgm:spPr/>
      <dgm:t>
        <a:bodyPr/>
        <a:lstStyle/>
        <a:p>
          <a:r>
            <a:rPr lang="en-US" b="1" i="0" dirty="0" smtClean="0"/>
            <a:t>Negative emissions technologies </a:t>
          </a:r>
          <a:r>
            <a:rPr lang="en-US" b="0" i="0" dirty="0" smtClean="0"/>
            <a:t>will also be required to deliver a climate-neutral Ireland</a:t>
          </a:r>
          <a:r>
            <a:rPr lang="en-US" dirty="0" smtClean="0">
              <a:latin typeface="+mn-lt"/>
            </a:rPr>
            <a:t>.</a:t>
          </a:r>
          <a:endParaRPr lang="en-IE" dirty="0" smtClean="0">
            <a:latin typeface="+mn-lt"/>
          </a:endParaRPr>
        </a:p>
      </dgm:t>
    </dgm:pt>
    <dgm:pt modelId="{23A129B2-633D-4F93-AF1B-1A28EFEB59E3}" type="parTrans" cxnId="{3F033F44-A931-4FD0-A874-3420D5ADB9A9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CD73B455-D2C6-4B07-903B-8344397CF40F}" type="sibTrans" cxnId="{3F033F44-A931-4FD0-A874-3420D5ADB9A9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319ACBCB-B039-4403-B9F5-94C7A81F43FB}">
      <dgm:prSet/>
      <dgm:spPr/>
      <dgm:t>
        <a:bodyPr/>
        <a:lstStyle/>
        <a:p>
          <a:r>
            <a:rPr lang="en-US" dirty="0" smtClean="0">
              <a:latin typeface="+mn-lt"/>
            </a:rPr>
            <a:t>Requires consideration of issues beyond technical aspects, including </a:t>
          </a:r>
          <a:r>
            <a:rPr lang="en-US" b="1" dirty="0" smtClean="0">
              <a:latin typeface="+mn-lt"/>
            </a:rPr>
            <a:t>societal</a:t>
          </a:r>
          <a:r>
            <a:rPr lang="en-US" dirty="0" smtClean="0">
              <a:latin typeface="+mn-lt"/>
            </a:rPr>
            <a:t>, </a:t>
          </a:r>
          <a:r>
            <a:rPr lang="en-US" b="1" dirty="0" smtClean="0">
              <a:latin typeface="+mn-lt"/>
            </a:rPr>
            <a:t>economic</a:t>
          </a:r>
          <a:r>
            <a:rPr lang="en-US" dirty="0" smtClean="0">
              <a:latin typeface="+mn-lt"/>
            </a:rPr>
            <a:t> and </a:t>
          </a:r>
          <a:r>
            <a:rPr lang="en-US" b="1" dirty="0" smtClean="0">
              <a:latin typeface="+mn-lt"/>
            </a:rPr>
            <a:t>governance </a:t>
          </a:r>
          <a:r>
            <a:rPr lang="en-US" dirty="0" smtClean="0">
              <a:latin typeface="+mn-lt"/>
            </a:rPr>
            <a:t>dimensions</a:t>
          </a:r>
          <a:endParaRPr lang="en-US" dirty="0">
            <a:latin typeface="+mn-lt"/>
          </a:endParaRPr>
        </a:p>
      </dgm:t>
    </dgm:pt>
    <dgm:pt modelId="{0B510B07-BC2A-4587-98C6-7A627802AA0B}" type="parTrans" cxnId="{8163492B-476E-40DB-95D0-E38F96ED5887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01156F0C-03F7-4C88-861A-E2A502313910}" type="sibTrans" cxnId="{8163492B-476E-40DB-95D0-E38F96ED5887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EC854E08-15DB-4BFD-ACEF-C18E51471E04}">
      <dgm:prSet/>
      <dgm:spPr/>
      <dgm:t>
        <a:bodyPr/>
        <a:lstStyle/>
        <a:p>
          <a:r>
            <a:rPr lang="en-IE" b="1" dirty="0" smtClean="0">
              <a:latin typeface="+mn-lt"/>
            </a:rPr>
            <a:t>Established technologies </a:t>
          </a:r>
          <a:r>
            <a:rPr lang="en-IE" b="0" dirty="0" smtClean="0">
              <a:latin typeface="+mn-lt"/>
            </a:rPr>
            <a:t>are key to meeting short term emissions reduction targets.</a:t>
          </a:r>
          <a:endParaRPr lang="en-US" dirty="0">
            <a:latin typeface="+mn-lt"/>
          </a:endParaRPr>
        </a:p>
      </dgm:t>
    </dgm:pt>
    <dgm:pt modelId="{7AEC81A6-89CC-407A-9D67-81F255CF9ED4}" type="sibTrans" cxnId="{D1FC3922-2B97-4257-A369-5DAD2476F8BC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3D540BD6-0058-48DE-BD53-C1EEB949F584}" type="parTrans" cxnId="{D1FC3922-2B97-4257-A369-5DAD2476F8BC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B2B84D6A-0620-46A6-9505-0F42DE2CA460}" type="pres">
      <dgm:prSet presAssocID="{E11F3DE8-AFFC-4DE9-A551-A929B12D3CBA}" presName="vert0" presStyleCnt="0">
        <dgm:presLayoutVars>
          <dgm:dir/>
          <dgm:animOne val="branch"/>
          <dgm:animLvl val="lvl"/>
        </dgm:presLayoutVars>
      </dgm:prSet>
      <dgm:spPr/>
      <dgm:t>
        <a:bodyPr/>
        <a:lstStyle/>
        <a:p>
          <a:endParaRPr lang="en-US"/>
        </a:p>
      </dgm:t>
    </dgm:pt>
    <dgm:pt modelId="{33B2CF77-AE95-4FB0-9FD4-A2229B9F4219}" type="pres">
      <dgm:prSet presAssocID="{E61EE71A-8F71-485C-95F7-5916AA37F7DF}" presName="thickLine" presStyleLbl="alignNode1" presStyleIdx="0" presStyleCnt="8"/>
      <dgm:spPr/>
    </dgm:pt>
    <dgm:pt modelId="{AD8F8A18-3256-46D7-8CDA-C17FA29DC19A}" type="pres">
      <dgm:prSet presAssocID="{E61EE71A-8F71-485C-95F7-5916AA37F7DF}" presName="horz1" presStyleCnt="0"/>
      <dgm:spPr/>
    </dgm:pt>
    <dgm:pt modelId="{BA113C2F-4101-4140-B2E8-BC85A26D0D02}" type="pres">
      <dgm:prSet presAssocID="{E61EE71A-8F71-485C-95F7-5916AA37F7DF}" presName="tx1" presStyleLbl="revTx" presStyleIdx="0" presStyleCnt="8"/>
      <dgm:spPr/>
      <dgm:t>
        <a:bodyPr/>
        <a:lstStyle/>
        <a:p>
          <a:endParaRPr lang="en-US"/>
        </a:p>
      </dgm:t>
    </dgm:pt>
    <dgm:pt modelId="{C311196D-27CB-46A4-9240-1704978F33BC}" type="pres">
      <dgm:prSet presAssocID="{E61EE71A-8F71-485C-95F7-5916AA37F7DF}" presName="vert1" presStyleCnt="0"/>
      <dgm:spPr/>
    </dgm:pt>
    <dgm:pt modelId="{0B96D0A7-B6EE-491E-BE40-0E96A6658CAD}" type="pres">
      <dgm:prSet presAssocID="{EC854E08-15DB-4BFD-ACEF-C18E51471E04}" presName="thickLine" presStyleLbl="alignNode1" presStyleIdx="1" presStyleCnt="8"/>
      <dgm:spPr/>
    </dgm:pt>
    <dgm:pt modelId="{E5095435-FDBE-461D-B0A8-2653D162AD73}" type="pres">
      <dgm:prSet presAssocID="{EC854E08-15DB-4BFD-ACEF-C18E51471E04}" presName="horz1" presStyleCnt="0"/>
      <dgm:spPr/>
    </dgm:pt>
    <dgm:pt modelId="{B7A354F8-DF3A-4C65-B770-4A35B4B8B834}" type="pres">
      <dgm:prSet presAssocID="{EC854E08-15DB-4BFD-ACEF-C18E51471E04}" presName="tx1" presStyleLbl="revTx" presStyleIdx="1" presStyleCnt="8"/>
      <dgm:spPr/>
      <dgm:t>
        <a:bodyPr/>
        <a:lstStyle/>
        <a:p>
          <a:endParaRPr lang="en-US"/>
        </a:p>
      </dgm:t>
    </dgm:pt>
    <dgm:pt modelId="{CEB229AD-FDED-490C-A92D-69E8498EA780}" type="pres">
      <dgm:prSet presAssocID="{EC854E08-15DB-4BFD-ACEF-C18E51471E04}" presName="vert1" presStyleCnt="0"/>
      <dgm:spPr/>
    </dgm:pt>
    <dgm:pt modelId="{346A29D5-5CEA-464D-BCC9-BAB06F6FDDC7}" type="pres">
      <dgm:prSet presAssocID="{68E7F780-C18D-464C-8FA2-AD60D3F4B1F8}" presName="thickLine" presStyleLbl="alignNode1" presStyleIdx="2" presStyleCnt="8"/>
      <dgm:spPr/>
    </dgm:pt>
    <dgm:pt modelId="{043CF3C7-847F-4F96-ADE6-4BD7B1AE7DD0}" type="pres">
      <dgm:prSet presAssocID="{68E7F780-C18D-464C-8FA2-AD60D3F4B1F8}" presName="horz1" presStyleCnt="0"/>
      <dgm:spPr/>
    </dgm:pt>
    <dgm:pt modelId="{A9039BBA-0323-4CD4-B52D-46BF130334B1}" type="pres">
      <dgm:prSet presAssocID="{68E7F780-C18D-464C-8FA2-AD60D3F4B1F8}" presName="tx1" presStyleLbl="revTx" presStyleIdx="2" presStyleCnt="8"/>
      <dgm:spPr/>
      <dgm:t>
        <a:bodyPr/>
        <a:lstStyle/>
        <a:p>
          <a:endParaRPr lang="en-US"/>
        </a:p>
      </dgm:t>
    </dgm:pt>
    <dgm:pt modelId="{450A4531-91E9-488E-93F5-508804BA8009}" type="pres">
      <dgm:prSet presAssocID="{68E7F780-C18D-464C-8FA2-AD60D3F4B1F8}" presName="vert1" presStyleCnt="0"/>
      <dgm:spPr/>
    </dgm:pt>
    <dgm:pt modelId="{E2127334-7866-4CB5-BD89-6063542B3D08}" type="pres">
      <dgm:prSet presAssocID="{9A3E0696-F8BE-450B-AFC8-0760FA5003B2}" presName="thickLine" presStyleLbl="alignNode1" presStyleIdx="3" presStyleCnt="8"/>
      <dgm:spPr/>
    </dgm:pt>
    <dgm:pt modelId="{3CE67C5E-7202-4140-A39B-00516FEA4D9A}" type="pres">
      <dgm:prSet presAssocID="{9A3E0696-F8BE-450B-AFC8-0760FA5003B2}" presName="horz1" presStyleCnt="0"/>
      <dgm:spPr/>
    </dgm:pt>
    <dgm:pt modelId="{4A47540E-B9E1-424C-93E9-7F9BDB98307B}" type="pres">
      <dgm:prSet presAssocID="{9A3E0696-F8BE-450B-AFC8-0760FA5003B2}" presName="tx1" presStyleLbl="revTx" presStyleIdx="3" presStyleCnt="8"/>
      <dgm:spPr/>
      <dgm:t>
        <a:bodyPr/>
        <a:lstStyle/>
        <a:p>
          <a:endParaRPr lang="en-US"/>
        </a:p>
      </dgm:t>
    </dgm:pt>
    <dgm:pt modelId="{2967A0A7-B313-49DC-BB9C-4CB10C36D7AE}" type="pres">
      <dgm:prSet presAssocID="{9A3E0696-F8BE-450B-AFC8-0760FA5003B2}" presName="vert1" presStyleCnt="0"/>
      <dgm:spPr/>
    </dgm:pt>
    <dgm:pt modelId="{A7FF8A64-2842-4A44-ABC3-2DBA4C8D1D54}" type="pres">
      <dgm:prSet presAssocID="{17EE517B-4E39-417C-97E7-AB990FBA3FC6}" presName="thickLine" presStyleLbl="alignNode1" presStyleIdx="4" presStyleCnt="8"/>
      <dgm:spPr/>
    </dgm:pt>
    <dgm:pt modelId="{82DF6DD0-063A-4FAF-A859-41CCFBDB2349}" type="pres">
      <dgm:prSet presAssocID="{17EE517B-4E39-417C-97E7-AB990FBA3FC6}" presName="horz1" presStyleCnt="0"/>
      <dgm:spPr/>
    </dgm:pt>
    <dgm:pt modelId="{9917B9E7-36F3-4413-A2DD-D863796FBE06}" type="pres">
      <dgm:prSet presAssocID="{17EE517B-4E39-417C-97E7-AB990FBA3FC6}" presName="tx1" presStyleLbl="revTx" presStyleIdx="4" presStyleCnt="8"/>
      <dgm:spPr/>
      <dgm:t>
        <a:bodyPr/>
        <a:lstStyle/>
        <a:p>
          <a:endParaRPr lang="en-US"/>
        </a:p>
      </dgm:t>
    </dgm:pt>
    <dgm:pt modelId="{0F031774-2143-4940-ADC2-2F50D41366F6}" type="pres">
      <dgm:prSet presAssocID="{17EE517B-4E39-417C-97E7-AB990FBA3FC6}" presName="vert1" presStyleCnt="0"/>
      <dgm:spPr/>
    </dgm:pt>
    <dgm:pt modelId="{4CC31938-4029-48B4-BE34-AAE28D1D9011}" type="pres">
      <dgm:prSet presAssocID="{68367CAA-A305-49BA-A0FA-7A2D1CB96576}" presName="thickLine" presStyleLbl="alignNode1" presStyleIdx="5" presStyleCnt="8"/>
      <dgm:spPr/>
    </dgm:pt>
    <dgm:pt modelId="{B5C1E745-5E6D-4C0F-9213-7458A3C992A0}" type="pres">
      <dgm:prSet presAssocID="{68367CAA-A305-49BA-A0FA-7A2D1CB96576}" presName="horz1" presStyleCnt="0"/>
      <dgm:spPr/>
    </dgm:pt>
    <dgm:pt modelId="{6CA0D8F8-B299-4681-A930-EED102EBE3BC}" type="pres">
      <dgm:prSet presAssocID="{68367CAA-A305-49BA-A0FA-7A2D1CB96576}" presName="tx1" presStyleLbl="revTx" presStyleIdx="5" presStyleCnt="8"/>
      <dgm:spPr/>
      <dgm:t>
        <a:bodyPr/>
        <a:lstStyle/>
        <a:p>
          <a:endParaRPr lang="en-US"/>
        </a:p>
      </dgm:t>
    </dgm:pt>
    <dgm:pt modelId="{2DE5B836-204F-430D-801D-5123FB318B68}" type="pres">
      <dgm:prSet presAssocID="{68367CAA-A305-49BA-A0FA-7A2D1CB96576}" presName="vert1" presStyleCnt="0"/>
      <dgm:spPr/>
    </dgm:pt>
    <dgm:pt modelId="{70E6B424-C08D-430F-A905-496114747ACF}" type="pres">
      <dgm:prSet presAssocID="{8CB457A8-0EF9-4CFF-B19A-B38066B56409}" presName="thickLine" presStyleLbl="alignNode1" presStyleIdx="6" presStyleCnt="8"/>
      <dgm:spPr/>
    </dgm:pt>
    <dgm:pt modelId="{DC9276C2-61CB-4869-98B1-4542F8A17AF9}" type="pres">
      <dgm:prSet presAssocID="{8CB457A8-0EF9-4CFF-B19A-B38066B56409}" presName="horz1" presStyleCnt="0"/>
      <dgm:spPr/>
    </dgm:pt>
    <dgm:pt modelId="{D46DE05A-3F35-4894-B929-AB9410425658}" type="pres">
      <dgm:prSet presAssocID="{8CB457A8-0EF9-4CFF-B19A-B38066B56409}" presName="tx1" presStyleLbl="revTx" presStyleIdx="6" presStyleCnt="8"/>
      <dgm:spPr/>
      <dgm:t>
        <a:bodyPr/>
        <a:lstStyle/>
        <a:p>
          <a:endParaRPr lang="en-US"/>
        </a:p>
      </dgm:t>
    </dgm:pt>
    <dgm:pt modelId="{C2C5E61F-21D8-4D4A-908F-076A007160EA}" type="pres">
      <dgm:prSet presAssocID="{8CB457A8-0EF9-4CFF-B19A-B38066B56409}" presName="vert1" presStyleCnt="0"/>
      <dgm:spPr/>
    </dgm:pt>
    <dgm:pt modelId="{3784B7C6-808E-45F6-B661-FD28958AF746}" type="pres">
      <dgm:prSet presAssocID="{319ACBCB-B039-4403-B9F5-94C7A81F43FB}" presName="thickLine" presStyleLbl="alignNode1" presStyleIdx="7" presStyleCnt="8"/>
      <dgm:spPr/>
    </dgm:pt>
    <dgm:pt modelId="{21D1C5EB-1B56-4EC1-99E9-87B3BEB7F24E}" type="pres">
      <dgm:prSet presAssocID="{319ACBCB-B039-4403-B9F5-94C7A81F43FB}" presName="horz1" presStyleCnt="0"/>
      <dgm:spPr/>
    </dgm:pt>
    <dgm:pt modelId="{25C0335D-13BD-49F6-861C-1341F5C6B57E}" type="pres">
      <dgm:prSet presAssocID="{319ACBCB-B039-4403-B9F5-94C7A81F43FB}" presName="tx1" presStyleLbl="revTx" presStyleIdx="7" presStyleCnt="8"/>
      <dgm:spPr/>
      <dgm:t>
        <a:bodyPr/>
        <a:lstStyle/>
        <a:p>
          <a:endParaRPr lang="en-US"/>
        </a:p>
      </dgm:t>
    </dgm:pt>
    <dgm:pt modelId="{4DEA26ED-2E63-478C-A875-24B940E597B2}" type="pres">
      <dgm:prSet presAssocID="{319ACBCB-B039-4403-B9F5-94C7A81F43FB}" presName="vert1" presStyleCnt="0"/>
      <dgm:spPr/>
    </dgm:pt>
  </dgm:ptLst>
  <dgm:cxnLst>
    <dgm:cxn modelId="{9E568A35-A690-4F51-BA10-D24FEF4D26ED}" type="presOf" srcId="{68367CAA-A305-49BA-A0FA-7A2D1CB96576}" destId="{6CA0D8F8-B299-4681-A930-EED102EBE3BC}" srcOrd="0" destOrd="0" presId="urn:microsoft.com/office/officeart/2008/layout/LinedList"/>
    <dgm:cxn modelId="{1511B94F-5195-4CF8-81A1-5B6641C2CA54}" srcId="{E11F3DE8-AFFC-4DE9-A551-A929B12D3CBA}" destId="{68E7F780-C18D-464C-8FA2-AD60D3F4B1F8}" srcOrd="2" destOrd="0" parTransId="{1C7ED24F-5E71-4ABA-9C1C-C7ED009EAB88}" sibTransId="{2BA3EEF3-B314-4CBC-961F-B27BACFB5DE3}"/>
    <dgm:cxn modelId="{DE2029FA-EB8D-42FA-B6A1-58EF111BF79C}" type="presOf" srcId="{68E7F780-C18D-464C-8FA2-AD60D3F4B1F8}" destId="{A9039BBA-0323-4CD4-B52D-46BF130334B1}" srcOrd="0" destOrd="0" presId="urn:microsoft.com/office/officeart/2008/layout/LinedList"/>
    <dgm:cxn modelId="{5EED72E6-0213-44A8-A4A3-E0468B4A60E7}" type="presOf" srcId="{319ACBCB-B039-4403-B9F5-94C7A81F43FB}" destId="{25C0335D-13BD-49F6-861C-1341F5C6B57E}" srcOrd="0" destOrd="0" presId="urn:microsoft.com/office/officeart/2008/layout/LinedList"/>
    <dgm:cxn modelId="{B3A9C0FC-0600-441B-ADA6-2FAE23E50913}" type="presOf" srcId="{E11F3DE8-AFFC-4DE9-A551-A929B12D3CBA}" destId="{B2B84D6A-0620-46A6-9505-0F42DE2CA460}" srcOrd="0" destOrd="0" presId="urn:microsoft.com/office/officeart/2008/layout/LinedList"/>
    <dgm:cxn modelId="{7EE28747-57C2-46FB-A6CC-E9FFAD5E2B7E}" type="presOf" srcId="{EC854E08-15DB-4BFD-ACEF-C18E51471E04}" destId="{B7A354F8-DF3A-4C65-B770-4A35B4B8B834}" srcOrd="0" destOrd="0" presId="urn:microsoft.com/office/officeart/2008/layout/LinedList"/>
    <dgm:cxn modelId="{B5B77468-95F1-4E22-8904-E3C94FFCEEAC}" type="presOf" srcId="{9A3E0696-F8BE-450B-AFC8-0760FA5003B2}" destId="{4A47540E-B9E1-424C-93E9-7F9BDB98307B}" srcOrd="0" destOrd="0" presId="urn:microsoft.com/office/officeart/2008/layout/LinedList"/>
    <dgm:cxn modelId="{E243F0B7-A401-4A11-959E-2E51D3B28A94}" srcId="{E11F3DE8-AFFC-4DE9-A551-A929B12D3CBA}" destId="{68367CAA-A305-49BA-A0FA-7A2D1CB96576}" srcOrd="5" destOrd="0" parTransId="{96D0162A-8958-47FB-BCDB-00E3102353D8}" sibTransId="{4C0AF2E2-0C98-41F1-87BB-68115F3E4F64}"/>
    <dgm:cxn modelId="{D1FC3922-2B97-4257-A369-5DAD2476F8BC}" srcId="{E11F3DE8-AFFC-4DE9-A551-A929B12D3CBA}" destId="{EC854E08-15DB-4BFD-ACEF-C18E51471E04}" srcOrd="1" destOrd="0" parTransId="{3D540BD6-0058-48DE-BD53-C1EEB949F584}" sibTransId="{7AEC81A6-89CC-407A-9D67-81F255CF9ED4}"/>
    <dgm:cxn modelId="{8163492B-476E-40DB-95D0-E38F96ED5887}" srcId="{E11F3DE8-AFFC-4DE9-A551-A929B12D3CBA}" destId="{319ACBCB-B039-4403-B9F5-94C7A81F43FB}" srcOrd="7" destOrd="0" parTransId="{0B510B07-BC2A-4587-98C6-7A627802AA0B}" sibTransId="{01156F0C-03F7-4C88-861A-E2A502313910}"/>
    <dgm:cxn modelId="{4C4EEF5A-1718-4720-B184-610C5B833F08}" srcId="{E11F3DE8-AFFC-4DE9-A551-A929B12D3CBA}" destId="{E61EE71A-8F71-485C-95F7-5916AA37F7DF}" srcOrd="0" destOrd="0" parTransId="{9264EC98-FB60-4D4A-8926-3542FFF4B31F}" sibTransId="{97CAE51C-4A2B-420A-A2D3-ABDBDC78FEF6}"/>
    <dgm:cxn modelId="{6CB5B7CA-FAFF-43F2-B9A1-ACF24F411BF7}" type="presOf" srcId="{17EE517B-4E39-417C-97E7-AB990FBA3FC6}" destId="{9917B9E7-36F3-4413-A2DD-D863796FBE06}" srcOrd="0" destOrd="0" presId="urn:microsoft.com/office/officeart/2008/layout/LinedList"/>
    <dgm:cxn modelId="{B0A81BEE-7CCB-453E-88BC-A38E209E7E60}" type="presOf" srcId="{E61EE71A-8F71-485C-95F7-5916AA37F7DF}" destId="{BA113C2F-4101-4140-B2E8-BC85A26D0D02}" srcOrd="0" destOrd="0" presId="urn:microsoft.com/office/officeart/2008/layout/LinedList"/>
    <dgm:cxn modelId="{7BB08C40-88EF-4848-BD0A-5A8AB3FF7392}" srcId="{E11F3DE8-AFFC-4DE9-A551-A929B12D3CBA}" destId="{9A3E0696-F8BE-450B-AFC8-0760FA5003B2}" srcOrd="3" destOrd="0" parTransId="{5D70FB17-BE1F-4D2E-8F36-F5A635C94E64}" sibTransId="{FB9FCF35-72B7-4F2C-AA92-0019B0347CD9}"/>
    <dgm:cxn modelId="{A0D5EDF5-31BC-44FD-AE60-FF2F25C1B2A5}" srcId="{E11F3DE8-AFFC-4DE9-A551-A929B12D3CBA}" destId="{17EE517B-4E39-417C-97E7-AB990FBA3FC6}" srcOrd="4" destOrd="0" parTransId="{95175C01-0DCC-455B-B68F-F2388FADB723}" sibTransId="{6E96F4DF-373A-454A-A4F5-9FE39DBFDBC9}"/>
    <dgm:cxn modelId="{3F033F44-A931-4FD0-A874-3420D5ADB9A9}" srcId="{E11F3DE8-AFFC-4DE9-A551-A929B12D3CBA}" destId="{8CB457A8-0EF9-4CFF-B19A-B38066B56409}" srcOrd="6" destOrd="0" parTransId="{23A129B2-633D-4F93-AF1B-1A28EFEB59E3}" sibTransId="{CD73B455-D2C6-4B07-903B-8344397CF40F}"/>
    <dgm:cxn modelId="{AFF9FC38-C239-4561-BEA6-ABEB9490036E}" type="presOf" srcId="{8CB457A8-0EF9-4CFF-B19A-B38066B56409}" destId="{D46DE05A-3F35-4894-B929-AB9410425658}" srcOrd="0" destOrd="0" presId="urn:microsoft.com/office/officeart/2008/layout/LinedList"/>
    <dgm:cxn modelId="{29AAE1B7-8358-4CA7-8186-EF01BC12E12F}" type="presParOf" srcId="{B2B84D6A-0620-46A6-9505-0F42DE2CA460}" destId="{33B2CF77-AE95-4FB0-9FD4-A2229B9F4219}" srcOrd="0" destOrd="0" presId="urn:microsoft.com/office/officeart/2008/layout/LinedList"/>
    <dgm:cxn modelId="{01BA593B-623C-400C-BC40-3659C7673576}" type="presParOf" srcId="{B2B84D6A-0620-46A6-9505-0F42DE2CA460}" destId="{AD8F8A18-3256-46D7-8CDA-C17FA29DC19A}" srcOrd="1" destOrd="0" presId="urn:microsoft.com/office/officeart/2008/layout/LinedList"/>
    <dgm:cxn modelId="{1CCA031F-7A21-4349-BBAF-5246B2E2A377}" type="presParOf" srcId="{AD8F8A18-3256-46D7-8CDA-C17FA29DC19A}" destId="{BA113C2F-4101-4140-B2E8-BC85A26D0D02}" srcOrd="0" destOrd="0" presId="urn:microsoft.com/office/officeart/2008/layout/LinedList"/>
    <dgm:cxn modelId="{556FFCE0-F050-49FB-B237-417DB77B1B88}" type="presParOf" srcId="{AD8F8A18-3256-46D7-8CDA-C17FA29DC19A}" destId="{C311196D-27CB-46A4-9240-1704978F33BC}" srcOrd="1" destOrd="0" presId="urn:microsoft.com/office/officeart/2008/layout/LinedList"/>
    <dgm:cxn modelId="{5875AC64-198C-4CFB-83DB-108D1F9E89E8}" type="presParOf" srcId="{B2B84D6A-0620-46A6-9505-0F42DE2CA460}" destId="{0B96D0A7-B6EE-491E-BE40-0E96A6658CAD}" srcOrd="2" destOrd="0" presId="urn:microsoft.com/office/officeart/2008/layout/LinedList"/>
    <dgm:cxn modelId="{C7CBC08D-AAF8-46C4-9F77-2F86C0262BFC}" type="presParOf" srcId="{B2B84D6A-0620-46A6-9505-0F42DE2CA460}" destId="{E5095435-FDBE-461D-B0A8-2653D162AD73}" srcOrd="3" destOrd="0" presId="urn:microsoft.com/office/officeart/2008/layout/LinedList"/>
    <dgm:cxn modelId="{A5E1FD76-AB5B-49F2-BBFF-429ED2D6D870}" type="presParOf" srcId="{E5095435-FDBE-461D-B0A8-2653D162AD73}" destId="{B7A354F8-DF3A-4C65-B770-4A35B4B8B834}" srcOrd="0" destOrd="0" presId="urn:microsoft.com/office/officeart/2008/layout/LinedList"/>
    <dgm:cxn modelId="{457E9108-C807-4ECD-A86D-D352839D3875}" type="presParOf" srcId="{E5095435-FDBE-461D-B0A8-2653D162AD73}" destId="{CEB229AD-FDED-490C-A92D-69E8498EA780}" srcOrd="1" destOrd="0" presId="urn:microsoft.com/office/officeart/2008/layout/LinedList"/>
    <dgm:cxn modelId="{DC247C71-6886-463A-A8D0-C4543CEA75BA}" type="presParOf" srcId="{B2B84D6A-0620-46A6-9505-0F42DE2CA460}" destId="{346A29D5-5CEA-464D-BCC9-BAB06F6FDDC7}" srcOrd="4" destOrd="0" presId="urn:microsoft.com/office/officeart/2008/layout/LinedList"/>
    <dgm:cxn modelId="{D04F35BA-6E99-4247-BD9A-337770B9B4A9}" type="presParOf" srcId="{B2B84D6A-0620-46A6-9505-0F42DE2CA460}" destId="{043CF3C7-847F-4F96-ADE6-4BD7B1AE7DD0}" srcOrd="5" destOrd="0" presId="urn:microsoft.com/office/officeart/2008/layout/LinedList"/>
    <dgm:cxn modelId="{8FD08574-7F5D-4476-8F38-D9249CCEA951}" type="presParOf" srcId="{043CF3C7-847F-4F96-ADE6-4BD7B1AE7DD0}" destId="{A9039BBA-0323-4CD4-B52D-46BF130334B1}" srcOrd="0" destOrd="0" presId="urn:microsoft.com/office/officeart/2008/layout/LinedList"/>
    <dgm:cxn modelId="{BCC939F3-1E02-492B-B736-ADFAE9846DF9}" type="presParOf" srcId="{043CF3C7-847F-4F96-ADE6-4BD7B1AE7DD0}" destId="{450A4531-91E9-488E-93F5-508804BA8009}" srcOrd="1" destOrd="0" presId="urn:microsoft.com/office/officeart/2008/layout/LinedList"/>
    <dgm:cxn modelId="{1CB316EE-2D2F-483E-976C-11A97FCADBCC}" type="presParOf" srcId="{B2B84D6A-0620-46A6-9505-0F42DE2CA460}" destId="{E2127334-7866-4CB5-BD89-6063542B3D08}" srcOrd="6" destOrd="0" presId="urn:microsoft.com/office/officeart/2008/layout/LinedList"/>
    <dgm:cxn modelId="{9DC927B8-E625-49D0-91E5-A2A61AF82854}" type="presParOf" srcId="{B2B84D6A-0620-46A6-9505-0F42DE2CA460}" destId="{3CE67C5E-7202-4140-A39B-00516FEA4D9A}" srcOrd="7" destOrd="0" presId="urn:microsoft.com/office/officeart/2008/layout/LinedList"/>
    <dgm:cxn modelId="{D779673A-70E3-4573-93B6-823573301F20}" type="presParOf" srcId="{3CE67C5E-7202-4140-A39B-00516FEA4D9A}" destId="{4A47540E-B9E1-424C-93E9-7F9BDB98307B}" srcOrd="0" destOrd="0" presId="urn:microsoft.com/office/officeart/2008/layout/LinedList"/>
    <dgm:cxn modelId="{CCD3C898-6DCC-4091-BF1F-1ECC791089CE}" type="presParOf" srcId="{3CE67C5E-7202-4140-A39B-00516FEA4D9A}" destId="{2967A0A7-B313-49DC-BB9C-4CB10C36D7AE}" srcOrd="1" destOrd="0" presId="urn:microsoft.com/office/officeart/2008/layout/LinedList"/>
    <dgm:cxn modelId="{D671FE23-50CA-4115-84BC-69EAC675B82F}" type="presParOf" srcId="{B2B84D6A-0620-46A6-9505-0F42DE2CA460}" destId="{A7FF8A64-2842-4A44-ABC3-2DBA4C8D1D54}" srcOrd="8" destOrd="0" presId="urn:microsoft.com/office/officeart/2008/layout/LinedList"/>
    <dgm:cxn modelId="{C92B17AA-B1D2-4249-9DC7-3696DB299E33}" type="presParOf" srcId="{B2B84D6A-0620-46A6-9505-0F42DE2CA460}" destId="{82DF6DD0-063A-4FAF-A859-41CCFBDB2349}" srcOrd="9" destOrd="0" presId="urn:microsoft.com/office/officeart/2008/layout/LinedList"/>
    <dgm:cxn modelId="{21143DA4-0E7A-4F20-9F31-AA1C913D030B}" type="presParOf" srcId="{82DF6DD0-063A-4FAF-A859-41CCFBDB2349}" destId="{9917B9E7-36F3-4413-A2DD-D863796FBE06}" srcOrd="0" destOrd="0" presId="urn:microsoft.com/office/officeart/2008/layout/LinedList"/>
    <dgm:cxn modelId="{38E0365B-D986-4567-B504-7958A6CE0751}" type="presParOf" srcId="{82DF6DD0-063A-4FAF-A859-41CCFBDB2349}" destId="{0F031774-2143-4940-ADC2-2F50D41366F6}" srcOrd="1" destOrd="0" presId="urn:microsoft.com/office/officeart/2008/layout/LinedList"/>
    <dgm:cxn modelId="{A69E9291-653E-49AC-85DF-D54771E3A6A7}" type="presParOf" srcId="{B2B84D6A-0620-46A6-9505-0F42DE2CA460}" destId="{4CC31938-4029-48B4-BE34-AAE28D1D9011}" srcOrd="10" destOrd="0" presId="urn:microsoft.com/office/officeart/2008/layout/LinedList"/>
    <dgm:cxn modelId="{1EC5DB36-8917-4EC9-8C03-F284373C2B10}" type="presParOf" srcId="{B2B84D6A-0620-46A6-9505-0F42DE2CA460}" destId="{B5C1E745-5E6D-4C0F-9213-7458A3C992A0}" srcOrd="11" destOrd="0" presId="urn:microsoft.com/office/officeart/2008/layout/LinedList"/>
    <dgm:cxn modelId="{8CF7DDC4-6B2E-46E2-A2F9-2DA56E1557D1}" type="presParOf" srcId="{B5C1E745-5E6D-4C0F-9213-7458A3C992A0}" destId="{6CA0D8F8-B299-4681-A930-EED102EBE3BC}" srcOrd="0" destOrd="0" presId="urn:microsoft.com/office/officeart/2008/layout/LinedList"/>
    <dgm:cxn modelId="{7709C737-6A3F-44A4-BA33-E445159C09B8}" type="presParOf" srcId="{B5C1E745-5E6D-4C0F-9213-7458A3C992A0}" destId="{2DE5B836-204F-430D-801D-5123FB318B68}" srcOrd="1" destOrd="0" presId="urn:microsoft.com/office/officeart/2008/layout/LinedList"/>
    <dgm:cxn modelId="{77BCEA4A-416B-4D0A-889D-9C00EB0432B0}" type="presParOf" srcId="{B2B84D6A-0620-46A6-9505-0F42DE2CA460}" destId="{70E6B424-C08D-430F-A905-496114747ACF}" srcOrd="12" destOrd="0" presId="urn:microsoft.com/office/officeart/2008/layout/LinedList"/>
    <dgm:cxn modelId="{9954AFEE-7867-4C3D-B930-D4114472C189}" type="presParOf" srcId="{B2B84D6A-0620-46A6-9505-0F42DE2CA460}" destId="{DC9276C2-61CB-4869-98B1-4542F8A17AF9}" srcOrd="13" destOrd="0" presId="urn:microsoft.com/office/officeart/2008/layout/LinedList"/>
    <dgm:cxn modelId="{BFB2916A-1D16-48E3-A75D-3FB4AE0D251D}" type="presParOf" srcId="{DC9276C2-61CB-4869-98B1-4542F8A17AF9}" destId="{D46DE05A-3F35-4894-B929-AB9410425658}" srcOrd="0" destOrd="0" presId="urn:microsoft.com/office/officeart/2008/layout/LinedList"/>
    <dgm:cxn modelId="{3BB3432A-2158-4977-BEED-2A2B154929AA}" type="presParOf" srcId="{DC9276C2-61CB-4869-98B1-4542F8A17AF9}" destId="{C2C5E61F-21D8-4D4A-908F-076A007160EA}" srcOrd="1" destOrd="0" presId="urn:microsoft.com/office/officeart/2008/layout/LinedList"/>
    <dgm:cxn modelId="{3D032260-1164-4D6E-B546-1B69731DB138}" type="presParOf" srcId="{B2B84D6A-0620-46A6-9505-0F42DE2CA460}" destId="{3784B7C6-808E-45F6-B661-FD28958AF746}" srcOrd="14" destOrd="0" presId="urn:microsoft.com/office/officeart/2008/layout/LinedList"/>
    <dgm:cxn modelId="{31CFB0C1-95D3-4435-8EB2-3083D45EA5D3}" type="presParOf" srcId="{B2B84D6A-0620-46A6-9505-0F42DE2CA460}" destId="{21D1C5EB-1B56-4EC1-99E9-87B3BEB7F24E}" srcOrd="15" destOrd="0" presId="urn:microsoft.com/office/officeart/2008/layout/LinedList"/>
    <dgm:cxn modelId="{EE420402-7E96-4799-B450-A06417535E52}" type="presParOf" srcId="{21D1C5EB-1B56-4EC1-99E9-87B3BEB7F24E}" destId="{25C0335D-13BD-49F6-861C-1341F5C6B57E}" srcOrd="0" destOrd="0" presId="urn:microsoft.com/office/officeart/2008/layout/LinedList"/>
    <dgm:cxn modelId="{0DB81705-3193-4BCA-AA45-BBAEF2BBF322}" type="presParOf" srcId="{21D1C5EB-1B56-4EC1-99E9-87B3BEB7F24E}" destId="{4DEA26ED-2E63-478C-A875-24B940E597B2}" srcOrd="1" destOrd="0" presId="urn:microsoft.com/office/officeart/2008/layout/LinedList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E11F3DE8-AFFC-4DE9-A551-A929B12D3CBA}" type="doc">
      <dgm:prSet loTypeId="urn:microsoft.com/office/officeart/2008/layout/LinedList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E61EE71A-8F71-485C-95F7-5916AA37F7DF}">
      <dgm:prSet/>
      <dgm:spPr/>
      <dgm:t>
        <a:bodyPr/>
        <a:lstStyle/>
        <a:p>
          <a:r>
            <a:rPr lang="en-IE" b="0" dirty="0" smtClean="0">
              <a:latin typeface="+mn-lt"/>
            </a:rPr>
            <a:t>The </a:t>
          </a:r>
          <a:r>
            <a:rPr lang="en-IE" b="1" dirty="0" smtClean="0">
              <a:latin typeface="+mn-lt"/>
            </a:rPr>
            <a:t>Energy Transition is well underway </a:t>
          </a:r>
          <a:r>
            <a:rPr lang="en-IE" b="0" dirty="0" smtClean="0">
              <a:latin typeface="+mn-lt"/>
            </a:rPr>
            <a:t>but needs to be accelerated.</a:t>
          </a:r>
          <a:endParaRPr lang="en-US" b="0" dirty="0">
            <a:latin typeface="+mn-lt"/>
          </a:endParaRPr>
        </a:p>
      </dgm:t>
    </dgm:pt>
    <dgm:pt modelId="{9264EC98-FB60-4D4A-8926-3542FFF4B31F}" type="parTrans" cxnId="{4C4EEF5A-1718-4720-B184-610C5B833F08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97CAE51C-4A2B-420A-A2D3-ABDBDC78FEF6}" type="sibTrans" cxnId="{4C4EEF5A-1718-4720-B184-610C5B833F08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68E7F780-C18D-464C-8FA2-AD60D3F4B1F8}">
      <dgm:prSet/>
      <dgm:spPr/>
      <dgm:t>
        <a:bodyPr/>
        <a:lstStyle/>
        <a:p>
          <a:r>
            <a:rPr lang="en-US" b="1" dirty="0" smtClean="0">
              <a:latin typeface="+mn-lt"/>
            </a:rPr>
            <a:t>Offshore wind energy</a:t>
          </a:r>
          <a:r>
            <a:rPr lang="en-US" dirty="0" smtClean="0">
              <a:latin typeface="+mn-lt"/>
            </a:rPr>
            <a:t> is expected to be key to future energy systems</a:t>
          </a:r>
          <a:r>
            <a:rPr lang="en-US" b="0" dirty="0" smtClean="0">
              <a:latin typeface="+mn-lt"/>
            </a:rPr>
            <a:t>. </a:t>
          </a:r>
          <a:endParaRPr lang="en-US" b="0" dirty="0">
            <a:latin typeface="+mn-lt"/>
          </a:endParaRPr>
        </a:p>
      </dgm:t>
    </dgm:pt>
    <dgm:pt modelId="{1C7ED24F-5E71-4ABA-9C1C-C7ED009EAB88}" type="parTrans" cxnId="{1511B94F-5195-4CF8-81A1-5B6641C2CA54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2BA3EEF3-B314-4CBC-961F-B27BACFB5DE3}" type="sibTrans" cxnId="{1511B94F-5195-4CF8-81A1-5B6641C2CA54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9A3E0696-F8BE-450B-AFC8-0760FA5003B2}">
      <dgm:prSet/>
      <dgm:spPr/>
      <dgm:t>
        <a:bodyPr/>
        <a:lstStyle/>
        <a:p>
          <a:r>
            <a:rPr lang="en-US" b="1" dirty="0" smtClean="0">
              <a:latin typeface="+mn-lt"/>
            </a:rPr>
            <a:t>Electrification</a:t>
          </a:r>
          <a:r>
            <a:rPr lang="en-US" b="0" dirty="0" smtClean="0">
              <a:latin typeface="+mn-lt"/>
            </a:rPr>
            <a:t> of heat and transport is required, but other rapidly increasing demand is very challenging.</a:t>
          </a:r>
          <a:r>
            <a:rPr lang="en-US" b="1" dirty="0" smtClean="0">
              <a:latin typeface="+mn-lt"/>
            </a:rPr>
            <a:t> </a:t>
          </a:r>
          <a:endParaRPr lang="en-US" b="1" dirty="0">
            <a:latin typeface="+mn-lt"/>
          </a:endParaRPr>
        </a:p>
      </dgm:t>
    </dgm:pt>
    <dgm:pt modelId="{5D70FB17-BE1F-4D2E-8F36-F5A635C94E64}" type="parTrans" cxnId="{7BB08C40-88EF-4848-BD0A-5A8AB3FF7392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FB9FCF35-72B7-4F2C-AA92-0019B0347CD9}" type="sibTrans" cxnId="{7BB08C40-88EF-4848-BD0A-5A8AB3FF7392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17EE517B-4E39-417C-97E7-AB990FBA3FC6}">
      <dgm:prSet/>
      <dgm:spPr/>
      <dgm:t>
        <a:bodyPr/>
        <a:lstStyle/>
        <a:p>
          <a:r>
            <a:rPr lang="en-US" b="0" dirty="0" smtClean="0">
              <a:latin typeface="+mn-lt"/>
            </a:rPr>
            <a:t>World class </a:t>
          </a:r>
          <a:r>
            <a:rPr lang="en-US" b="1" dirty="0" smtClean="0">
              <a:latin typeface="+mn-lt"/>
            </a:rPr>
            <a:t>infrastructure</a:t>
          </a:r>
          <a:r>
            <a:rPr lang="en-US" b="0" dirty="0" smtClean="0">
              <a:latin typeface="+mn-lt"/>
            </a:rPr>
            <a:t> takes time and </a:t>
          </a:r>
          <a:r>
            <a:rPr lang="en-US" b="1" dirty="0" smtClean="0">
              <a:latin typeface="+mn-lt"/>
            </a:rPr>
            <a:t>needs to be accelerated</a:t>
          </a:r>
          <a:r>
            <a:rPr lang="en-IE" b="0" dirty="0" smtClean="0">
              <a:latin typeface="+mn-lt"/>
            </a:rPr>
            <a:t>. </a:t>
          </a:r>
          <a:endParaRPr lang="en-US" b="0" dirty="0">
            <a:latin typeface="+mn-lt"/>
          </a:endParaRPr>
        </a:p>
      </dgm:t>
    </dgm:pt>
    <dgm:pt modelId="{95175C01-0DCC-455B-B68F-F2388FADB723}" type="parTrans" cxnId="{A0D5EDF5-31BC-44FD-AE60-FF2F25C1B2A5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6E96F4DF-373A-454A-A4F5-9FE39DBFDBC9}" type="sibTrans" cxnId="{A0D5EDF5-31BC-44FD-AE60-FF2F25C1B2A5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68367CAA-A305-49BA-A0FA-7A2D1CB96576}">
      <dgm:prSet/>
      <dgm:spPr/>
      <dgm:t>
        <a:bodyPr/>
        <a:lstStyle/>
        <a:p>
          <a:r>
            <a:rPr lang="en-US" b="1" dirty="0" smtClean="0">
              <a:latin typeface="+mn-lt"/>
            </a:rPr>
            <a:t>Low or zero carbon fuels </a:t>
          </a:r>
          <a:r>
            <a:rPr lang="en-US" b="0" dirty="0" smtClean="0">
              <a:latin typeface="+mn-lt"/>
            </a:rPr>
            <a:t>are</a:t>
          </a:r>
          <a:r>
            <a:rPr lang="en-IE" b="0" dirty="0" smtClean="0">
              <a:latin typeface="+mn-lt"/>
            </a:rPr>
            <a:t> needed for hard to decarbonise sectors</a:t>
          </a:r>
          <a:r>
            <a:rPr lang="en-US" b="0" i="0" dirty="0" smtClean="0"/>
            <a:t>. </a:t>
          </a:r>
          <a:endParaRPr lang="en-US" dirty="0">
            <a:latin typeface="+mn-lt"/>
          </a:endParaRPr>
        </a:p>
      </dgm:t>
    </dgm:pt>
    <dgm:pt modelId="{96D0162A-8958-47FB-BCDB-00E3102353D8}" type="parTrans" cxnId="{E243F0B7-A401-4A11-959E-2E51D3B28A94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4C0AF2E2-0C98-41F1-87BB-68115F3E4F64}" type="sibTrans" cxnId="{E243F0B7-A401-4A11-959E-2E51D3B28A94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8CB457A8-0EF9-4CFF-B19A-B38066B56409}">
      <dgm:prSet/>
      <dgm:spPr/>
      <dgm:t>
        <a:bodyPr/>
        <a:lstStyle/>
        <a:p>
          <a:r>
            <a:rPr lang="en-US" b="1" i="0" dirty="0" smtClean="0"/>
            <a:t>Negative emissions technologies </a:t>
          </a:r>
          <a:r>
            <a:rPr lang="en-US" b="0" i="0" dirty="0" smtClean="0"/>
            <a:t>will also be required to deliver a climate-neutral Ireland</a:t>
          </a:r>
          <a:r>
            <a:rPr lang="en-US" dirty="0" smtClean="0">
              <a:latin typeface="+mn-lt"/>
            </a:rPr>
            <a:t>.</a:t>
          </a:r>
          <a:endParaRPr lang="en-IE" dirty="0" smtClean="0">
            <a:latin typeface="+mn-lt"/>
          </a:endParaRPr>
        </a:p>
      </dgm:t>
    </dgm:pt>
    <dgm:pt modelId="{23A129B2-633D-4F93-AF1B-1A28EFEB59E3}" type="parTrans" cxnId="{3F033F44-A931-4FD0-A874-3420D5ADB9A9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CD73B455-D2C6-4B07-903B-8344397CF40F}" type="sibTrans" cxnId="{3F033F44-A931-4FD0-A874-3420D5ADB9A9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319ACBCB-B039-4403-B9F5-94C7A81F43FB}">
      <dgm:prSet/>
      <dgm:spPr/>
      <dgm:t>
        <a:bodyPr/>
        <a:lstStyle/>
        <a:p>
          <a:r>
            <a:rPr lang="en-US" dirty="0" smtClean="0">
              <a:latin typeface="+mn-lt"/>
            </a:rPr>
            <a:t>Requires consideration of issues beyond technical aspects, including </a:t>
          </a:r>
          <a:r>
            <a:rPr lang="en-US" b="1" dirty="0" smtClean="0">
              <a:latin typeface="+mn-lt"/>
            </a:rPr>
            <a:t>societal</a:t>
          </a:r>
          <a:r>
            <a:rPr lang="en-US" dirty="0" smtClean="0">
              <a:latin typeface="+mn-lt"/>
            </a:rPr>
            <a:t>, </a:t>
          </a:r>
          <a:r>
            <a:rPr lang="en-US" b="1" dirty="0" smtClean="0">
              <a:latin typeface="+mn-lt"/>
            </a:rPr>
            <a:t>economic</a:t>
          </a:r>
          <a:r>
            <a:rPr lang="en-US" dirty="0" smtClean="0">
              <a:latin typeface="+mn-lt"/>
            </a:rPr>
            <a:t> and </a:t>
          </a:r>
          <a:r>
            <a:rPr lang="en-US" b="1" dirty="0" smtClean="0">
              <a:latin typeface="+mn-lt"/>
            </a:rPr>
            <a:t>governance </a:t>
          </a:r>
          <a:r>
            <a:rPr lang="en-US" dirty="0" smtClean="0">
              <a:latin typeface="+mn-lt"/>
            </a:rPr>
            <a:t>dimensions</a:t>
          </a:r>
          <a:endParaRPr lang="en-US" dirty="0">
            <a:latin typeface="+mn-lt"/>
          </a:endParaRPr>
        </a:p>
      </dgm:t>
    </dgm:pt>
    <dgm:pt modelId="{0B510B07-BC2A-4587-98C6-7A627802AA0B}" type="parTrans" cxnId="{8163492B-476E-40DB-95D0-E38F96ED5887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01156F0C-03F7-4C88-861A-E2A502313910}" type="sibTrans" cxnId="{8163492B-476E-40DB-95D0-E38F96ED5887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EC854E08-15DB-4BFD-ACEF-C18E51471E04}">
      <dgm:prSet/>
      <dgm:spPr/>
      <dgm:t>
        <a:bodyPr/>
        <a:lstStyle/>
        <a:p>
          <a:r>
            <a:rPr lang="en-IE" b="1" dirty="0" smtClean="0">
              <a:latin typeface="+mn-lt"/>
            </a:rPr>
            <a:t>Established technologies </a:t>
          </a:r>
          <a:r>
            <a:rPr lang="en-IE" b="0" dirty="0" smtClean="0">
              <a:latin typeface="+mn-lt"/>
            </a:rPr>
            <a:t>are key to meeting short term emissions reduction targets.</a:t>
          </a:r>
          <a:endParaRPr lang="en-US" dirty="0">
            <a:latin typeface="+mn-lt"/>
          </a:endParaRPr>
        </a:p>
      </dgm:t>
    </dgm:pt>
    <dgm:pt modelId="{7AEC81A6-89CC-407A-9D67-81F255CF9ED4}" type="sibTrans" cxnId="{D1FC3922-2B97-4257-A369-5DAD2476F8BC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3D540BD6-0058-48DE-BD53-C1EEB949F584}" type="parTrans" cxnId="{D1FC3922-2B97-4257-A369-5DAD2476F8BC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B2B84D6A-0620-46A6-9505-0F42DE2CA460}" type="pres">
      <dgm:prSet presAssocID="{E11F3DE8-AFFC-4DE9-A551-A929B12D3CBA}" presName="vert0" presStyleCnt="0">
        <dgm:presLayoutVars>
          <dgm:dir/>
          <dgm:animOne val="branch"/>
          <dgm:animLvl val="lvl"/>
        </dgm:presLayoutVars>
      </dgm:prSet>
      <dgm:spPr/>
      <dgm:t>
        <a:bodyPr/>
        <a:lstStyle/>
        <a:p>
          <a:endParaRPr lang="en-US"/>
        </a:p>
      </dgm:t>
    </dgm:pt>
    <dgm:pt modelId="{33B2CF77-AE95-4FB0-9FD4-A2229B9F4219}" type="pres">
      <dgm:prSet presAssocID="{E61EE71A-8F71-485C-95F7-5916AA37F7DF}" presName="thickLine" presStyleLbl="alignNode1" presStyleIdx="0" presStyleCnt="8"/>
      <dgm:spPr/>
    </dgm:pt>
    <dgm:pt modelId="{AD8F8A18-3256-46D7-8CDA-C17FA29DC19A}" type="pres">
      <dgm:prSet presAssocID="{E61EE71A-8F71-485C-95F7-5916AA37F7DF}" presName="horz1" presStyleCnt="0"/>
      <dgm:spPr/>
    </dgm:pt>
    <dgm:pt modelId="{BA113C2F-4101-4140-B2E8-BC85A26D0D02}" type="pres">
      <dgm:prSet presAssocID="{E61EE71A-8F71-485C-95F7-5916AA37F7DF}" presName="tx1" presStyleLbl="revTx" presStyleIdx="0" presStyleCnt="8"/>
      <dgm:spPr/>
      <dgm:t>
        <a:bodyPr/>
        <a:lstStyle/>
        <a:p>
          <a:endParaRPr lang="en-US"/>
        </a:p>
      </dgm:t>
    </dgm:pt>
    <dgm:pt modelId="{C311196D-27CB-46A4-9240-1704978F33BC}" type="pres">
      <dgm:prSet presAssocID="{E61EE71A-8F71-485C-95F7-5916AA37F7DF}" presName="vert1" presStyleCnt="0"/>
      <dgm:spPr/>
    </dgm:pt>
    <dgm:pt modelId="{0B96D0A7-B6EE-491E-BE40-0E96A6658CAD}" type="pres">
      <dgm:prSet presAssocID="{EC854E08-15DB-4BFD-ACEF-C18E51471E04}" presName="thickLine" presStyleLbl="alignNode1" presStyleIdx="1" presStyleCnt="8"/>
      <dgm:spPr/>
    </dgm:pt>
    <dgm:pt modelId="{E5095435-FDBE-461D-B0A8-2653D162AD73}" type="pres">
      <dgm:prSet presAssocID="{EC854E08-15DB-4BFD-ACEF-C18E51471E04}" presName="horz1" presStyleCnt="0"/>
      <dgm:spPr/>
    </dgm:pt>
    <dgm:pt modelId="{B7A354F8-DF3A-4C65-B770-4A35B4B8B834}" type="pres">
      <dgm:prSet presAssocID="{EC854E08-15DB-4BFD-ACEF-C18E51471E04}" presName="tx1" presStyleLbl="revTx" presStyleIdx="1" presStyleCnt="8"/>
      <dgm:spPr/>
      <dgm:t>
        <a:bodyPr/>
        <a:lstStyle/>
        <a:p>
          <a:endParaRPr lang="en-US"/>
        </a:p>
      </dgm:t>
    </dgm:pt>
    <dgm:pt modelId="{CEB229AD-FDED-490C-A92D-69E8498EA780}" type="pres">
      <dgm:prSet presAssocID="{EC854E08-15DB-4BFD-ACEF-C18E51471E04}" presName="vert1" presStyleCnt="0"/>
      <dgm:spPr/>
    </dgm:pt>
    <dgm:pt modelId="{346A29D5-5CEA-464D-BCC9-BAB06F6FDDC7}" type="pres">
      <dgm:prSet presAssocID="{68E7F780-C18D-464C-8FA2-AD60D3F4B1F8}" presName="thickLine" presStyleLbl="alignNode1" presStyleIdx="2" presStyleCnt="8"/>
      <dgm:spPr/>
    </dgm:pt>
    <dgm:pt modelId="{043CF3C7-847F-4F96-ADE6-4BD7B1AE7DD0}" type="pres">
      <dgm:prSet presAssocID="{68E7F780-C18D-464C-8FA2-AD60D3F4B1F8}" presName="horz1" presStyleCnt="0"/>
      <dgm:spPr/>
    </dgm:pt>
    <dgm:pt modelId="{A9039BBA-0323-4CD4-B52D-46BF130334B1}" type="pres">
      <dgm:prSet presAssocID="{68E7F780-C18D-464C-8FA2-AD60D3F4B1F8}" presName="tx1" presStyleLbl="revTx" presStyleIdx="2" presStyleCnt="8"/>
      <dgm:spPr/>
      <dgm:t>
        <a:bodyPr/>
        <a:lstStyle/>
        <a:p>
          <a:endParaRPr lang="en-US"/>
        </a:p>
      </dgm:t>
    </dgm:pt>
    <dgm:pt modelId="{450A4531-91E9-488E-93F5-508804BA8009}" type="pres">
      <dgm:prSet presAssocID="{68E7F780-C18D-464C-8FA2-AD60D3F4B1F8}" presName="vert1" presStyleCnt="0"/>
      <dgm:spPr/>
    </dgm:pt>
    <dgm:pt modelId="{E2127334-7866-4CB5-BD89-6063542B3D08}" type="pres">
      <dgm:prSet presAssocID="{9A3E0696-F8BE-450B-AFC8-0760FA5003B2}" presName="thickLine" presStyleLbl="alignNode1" presStyleIdx="3" presStyleCnt="8"/>
      <dgm:spPr/>
    </dgm:pt>
    <dgm:pt modelId="{3CE67C5E-7202-4140-A39B-00516FEA4D9A}" type="pres">
      <dgm:prSet presAssocID="{9A3E0696-F8BE-450B-AFC8-0760FA5003B2}" presName="horz1" presStyleCnt="0"/>
      <dgm:spPr/>
    </dgm:pt>
    <dgm:pt modelId="{4A47540E-B9E1-424C-93E9-7F9BDB98307B}" type="pres">
      <dgm:prSet presAssocID="{9A3E0696-F8BE-450B-AFC8-0760FA5003B2}" presName="tx1" presStyleLbl="revTx" presStyleIdx="3" presStyleCnt="8"/>
      <dgm:spPr/>
      <dgm:t>
        <a:bodyPr/>
        <a:lstStyle/>
        <a:p>
          <a:endParaRPr lang="en-US"/>
        </a:p>
      </dgm:t>
    </dgm:pt>
    <dgm:pt modelId="{2967A0A7-B313-49DC-BB9C-4CB10C36D7AE}" type="pres">
      <dgm:prSet presAssocID="{9A3E0696-F8BE-450B-AFC8-0760FA5003B2}" presName="vert1" presStyleCnt="0"/>
      <dgm:spPr/>
    </dgm:pt>
    <dgm:pt modelId="{A7FF8A64-2842-4A44-ABC3-2DBA4C8D1D54}" type="pres">
      <dgm:prSet presAssocID="{17EE517B-4E39-417C-97E7-AB990FBA3FC6}" presName="thickLine" presStyleLbl="alignNode1" presStyleIdx="4" presStyleCnt="8"/>
      <dgm:spPr/>
    </dgm:pt>
    <dgm:pt modelId="{82DF6DD0-063A-4FAF-A859-41CCFBDB2349}" type="pres">
      <dgm:prSet presAssocID="{17EE517B-4E39-417C-97E7-AB990FBA3FC6}" presName="horz1" presStyleCnt="0"/>
      <dgm:spPr/>
    </dgm:pt>
    <dgm:pt modelId="{9917B9E7-36F3-4413-A2DD-D863796FBE06}" type="pres">
      <dgm:prSet presAssocID="{17EE517B-4E39-417C-97E7-AB990FBA3FC6}" presName="tx1" presStyleLbl="revTx" presStyleIdx="4" presStyleCnt="8"/>
      <dgm:spPr/>
      <dgm:t>
        <a:bodyPr/>
        <a:lstStyle/>
        <a:p>
          <a:endParaRPr lang="en-US"/>
        </a:p>
      </dgm:t>
    </dgm:pt>
    <dgm:pt modelId="{0F031774-2143-4940-ADC2-2F50D41366F6}" type="pres">
      <dgm:prSet presAssocID="{17EE517B-4E39-417C-97E7-AB990FBA3FC6}" presName="vert1" presStyleCnt="0"/>
      <dgm:spPr/>
    </dgm:pt>
    <dgm:pt modelId="{4CC31938-4029-48B4-BE34-AAE28D1D9011}" type="pres">
      <dgm:prSet presAssocID="{68367CAA-A305-49BA-A0FA-7A2D1CB96576}" presName="thickLine" presStyleLbl="alignNode1" presStyleIdx="5" presStyleCnt="8"/>
      <dgm:spPr/>
    </dgm:pt>
    <dgm:pt modelId="{B5C1E745-5E6D-4C0F-9213-7458A3C992A0}" type="pres">
      <dgm:prSet presAssocID="{68367CAA-A305-49BA-A0FA-7A2D1CB96576}" presName="horz1" presStyleCnt="0"/>
      <dgm:spPr/>
    </dgm:pt>
    <dgm:pt modelId="{6CA0D8F8-B299-4681-A930-EED102EBE3BC}" type="pres">
      <dgm:prSet presAssocID="{68367CAA-A305-49BA-A0FA-7A2D1CB96576}" presName="tx1" presStyleLbl="revTx" presStyleIdx="5" presStyleCnt="8"/>
      <dgm:spPr/>
      <dgm:t>
        <a:bodyPr/>
        <a:lstStyle/>
        <a:p>
          <a:endParaRPr lang="en-US"/>
        </a:p>
      </dgm:t>
    </dgm:pt>
    <dgm:pt modelId="{2DE5B836-204F-430D-801D-5123FB318B68}" type="pres">
      <dgm:prSet presAssocID="{68367CAA-A305-49BA-A0FA-7A2D1CB96576}" presName="vert1" presStyleCnt="0"/>
      <dgm:spPr/>
    </dgm:pt>
    <dgm:pt modelId="{70E6B424-C08D-430F-A905-496114747ACF}" type="pres">
      <dgm:prSet presAssocID="{8CB457A8-0EF9-4CFF-B19A-B38066B56409}" presName="thickLine" presStyleLbl="alignNode1" presStyleIdx="6" presStyleCnt="8"/>
      <dgm:spPr/>
    </dgm:pt>
    <dgm:pt modelId="{DC9276C2-61CB-4869-98B1-4542F8A17AF9}" type="pres">
      <dgm:prSet presAssocID="{8CB457A8-0EF9-4CFF-B19A-B38066B56409}" presName="horz1" presStyleCnt="0"/>
      <dgm:spPr/>
    </dgm:pt>
    <dgm:pt modelId="{D46DE05A-3F35-4894-B929-AB9410425658}" type="pres">
      <dgm:prSet presAssocID="{8CB457A8-0EF9-4CFF-B19A-B38066B56409}" presName="tx1" presStyleLbl="revTx" presStyleIdx="6" presStyleCnt="8"/>
      <dgm:spPr/>
      <dgm:t>
        <a:bodyPr/>
        <a:lstStyle/>
        <a:p>
          <a:endParaRPr lang="en-US"/>
        </a:p>
      </dgm:t>
    </dgm:pt>
    <dgm:pt modelId="{C2C5E61F-21D8-4D4A-908F-076A007160EA}" type="pres">
      <dgm:prSet presAssocID="{8CB457A8-0EF9-4CFF-B19A-B38066B56409}" presName="vert1" presStyleCnt="0"/>
      <dgm:spPr/>
    </dgm:pt>
    <dgm:pt modelId="{3784B7C6-808E-45F6-B661-FD28958AF746}" type="pres">
      <dgm:prSet presAssocID="{319ACBCB-B039-4403-B9F5-94C7A81F43FB}" presName="thickLine" presStyleLbl="alignNode1" presStyleIdx="7" presStyleCnt="8"/>
      <dgm:spPr/>
    </dgm:pt>
    <dgm:pt modelId="{21D1C5EB-1B56-4EC1-99E9-87B3BEB7F24E}" type="pres">
      <dgm:prSet presAssocID="{319ACBCB-B039-4403-B9F5-94C7A81F43FB}" presName="horz1" presStyleCnt="0"/>
      <dgm:spPr/>
    </dgm:pt>
    <dgm:pt modelId="{25C0335D-13BD-49F6-861C-1341F5C6B57E}" type="pres">
      <dgm:prSet presAssocID="{319ACBCB-B039-4403-B9F5-94C7A81F43FB}" presName="tx1" presStyleLbl="revTx" presStyleIdx="7" presStyleCnt="8"/>
      <dgm:spPr/>
      <dgm:t>
        <a:bodyPr/>
        <a:lstStyle/>
        <a:p>
          <a:endParaRPr lang="en-US"/>
        </a:p>
      </dgm:t>
    </dgm:pt>
    <dgm:pt modelId="{4DEA26ED-2E63-478C-A875-24B940E597B2}" type="pres">
      <dgm:prSet presAssocID="{319ACBCB-B039-4403-B9F5-94C7A81F43FB}" presName="vert1" presStyleCnt="0"/>
      <dgm:spPr/>
    </dgm:pt>
  </dgm:ptLst>
  <dgm:cxnLst>
    <dgm:cxn modelId="{9E568A35-A690-4F51-BA10-D24FEF4D26ED}" type="presOf" srcId="{68367CAA-A305-49BA-A0FA-7A2D1CB96576}" destId="{6CA0D8F8-B299-4681-A930-EED102EBE3BC}" srcOrd="0" destOrd="0" presId="urn:microsoft.com/office/officeart/2008/layout/LinedList"/>
    <dgm:cxn modelId="{1511B94F-5195-4CF8-81A1-5B6641C2CA54}" srcId="{E11F3DE8-AFFC-4DE9-A551-A929B12D3CBA}" destId="{68E7F780-C18D-464C-8FA2-AD60D3F4B1F8}" srcOrd="2" destOrd="0" parTransId="{1C7ED24F-5E71-4ABA-9C1C-C7ED009EAB88}" sibTransId="{2BA3EEF3-B314-4CBC-961F-B27BACFB5DE3}"/>
    <dgm:cxn modelId="{DE2029FA-EB8D-42FA-B6A1-58EF111BF79C}" type="presOf" srcId="{68E7F780-C18D-464C-8FA2-AD60D3F4B1F8}" destId="{A9039BBA-0323-4CD4-B52D-46BF130334B1}" srcOrd="0" destOrd="0" presId="urn:microsoft.com/office/officeart/2008/layout/LinedList"/>
    <dgm:cxn modelId="{5EED72E6-0213-44A8-A4A3-E0468B4A60E7}" type="presOf" srcId="{319ACBCB-B039-4403-B9F5-94C7A81F43FB}" destId="{25C0335D-13BD-49F6-861C-1341F5C6B57E}" srcOrd="0" destOrd="0" presId="urn:microsoft.com/office/officeart/2008/layout/LinedList"/>
    <dgm:cxn modelId="{B3A9C0FC-0600-441B-ADA6-2FAE23E50913}" type="presOf" srcId="{E11F3DE8-AFFC-4DE9-A551-A929B12D3CBA}" destId="{B2B84D6A-0620-46A6-9505-0F42DE2CA460}" srcOrd="0" destOrd="0" presId="urn:microsoft.com/office/officeart/2008/layout/LinedList"/>
    <dgm:cxn modelId="{7EE28747-57C2-46FB-A6CC-E9FFAD5E2B7E}" type="presOf" srcId="{EC854E08-15DB-4BFD-ACEF-C18E51471E04}" destId="{B7A354F8-DF3A-4C65-B770-4A35B4B8B834}" srcOrd="0" destOrd="0" presId="urn:microsoft.com/office/officeart/2008/layout/LinedList"/>
    <dgm:cxn modelId="{B5B77468-95F1-4E22-8904-E3C94FFCEEAC}" type="presOf" srcId="{9A3E0696-F8BE-450B-AFC8-0760FA5003B2}" destId="{4A47540E-B9E1-424C-93E9-7F9BDB98307B}" srcOrd="0" destOrd="0" presId="urn:microsoft.com/office/officeart/2008/layout/LinedList"/>
    <dgm:cxn modelId="{E243F0B7-A401-4A11-959E-2E51D3B28A94}" srcId="{E11F3DE8-AFFC-4DE9-A551-A929B12D3CBA}" destId="{68367CAA-A305-49BA-A0FA-7A2D1CB96576}" srcOrd="5" destOrd="0" parTransId="{96D0162A-8958-47FB-BCDB-00E3102353D8}" sibTransId="{4C0AF2E2-0C98-41F1-87BB-68115F3E4F64}"/>
    <dgm:cxn modelId="{8163492B-476E-40DB-95D0-E38F96ED5887}" srcId="{E11F3DE8-AFFC-4DE9-A551-A929B12D3CBA}" destId="{319ACBCB-B039-4403-B9F5-94C7A81F43FB}" srcOrd="7" destOrd="0" parTransId="{0B510B07-BC2A-4587-98C6-7A627802AA0B}" sibTransId="{01156F0C-03F7-4C88-861A-E2A502313910}"/>
    <dgm:cxn modelId="{D1FC3922-2B97-4257-A369-5DAD2476F8BC}" srcId="{E11F3DE8-AFFC-4DE9-A551-A929B12D3CBA}" destId="{EC854E08-15DB-4BFD-ACEF-C18E51471E04}" srcOrd="1" destOrd="0" parTransId="{3D540BD6-0058-48DE-BD53-C1EEB949F584}" sibTransId="{7AEC81A6-89CC-407A-9D67-81F255CF9ED4}"/>
    <dgm:cxn modelId="{4C4EEF5A-1718-4720-B184-610C5B833F08}" srcId="{E11F3DE8-AFFC-4DE9-A551-A929B12D3CBA}" destId="{E61EE71A-8F71-485C-95F7-5916AA37F7DF}" srcOrd="0" destOrd="0" parTransId="{9264EC98-FB60-4D4A-8926-3542FFF4B31F}" sibTransId="{97CAE51C-4A2B-420A-A2D3-ABDBDC78FEF6}"/>
    <dgm:cxn modelId="{6CB5B7CA-FAFF-43F2-B9A1-ACF24F411BF7}" type="presOf" srcId="{17EE517B-4E39-417C-97E7-AB990FBA3FC6}" destId="{9917B9E7-36F3-4413-A2DD-D863796FBE06}" srcOrd="0" destOrd="0" presId="urn:microsoft.com/office/officeart/2008/layout/LinedList"/>
    <dgm:cxn modelId="{B0A81BEE-7CCB-453E-88BC-A38E209E7E60}" type="presOf" srcId="{E61EE71A-8F71-485C-95F7-5916AA37F7DF}" destId="{BA113C2F-4101-4140-B2E8-BC85A26D0D02}" srcOrd="0" destOrd="0" presId="urn:microsoft.com/office/officeart/2008/layout/LinedList"/>
    <dgm:cxn modelId="{7BB08C40-88EF-4848-BD0A-5A8AB3FF7392}" srcId="{E11F3DE8-AFFC-4DE9-A551-A929B12D3CBA}" destId="{9A3E0696-F8BE-450B-AFC8-0760FA5003B2}" srcOrd="3" destOrd="0" parTransId="{5D70FB17-BE1F-4D2E-8F36-F5A635C94E64}" sibTransId="{FB9FCF35-72B7-4F2C-AA92-0019B0347CD9}"/>
    <dgm:cxn modelId="{A0D5EDF5-31BC-44FD-AE60-FF2F25C1B2A5}" srcId="{E11F3DE8-AFFC-4DE9-A551-A929B12D3CBA}" destId="{17EE517B-4E39-417C-97E7-AB990FBA3FC6}" srcOrd="4" destOrd="0" parTransId="{95175C01-0DCC-455B-B68F-F2388FADB723}" sibTransId="{6E96F4DF-373A-454A-A4F5-9FE39DBFDBC9}"/>
    <dgm:cxn modelId="{3F033F44-A931-4FD0-A874-3420D5ADB9A9}" srcId="{E11F3DE8-AFFC-4DE9-A551-A929B12D3CBA}" destId="{8CB457A8-0EF9-4CFF-B19A-B38066B56409}" srcOrd="6" destOrd="0" parTransId="{23A129B2-633D-4F93-AF1B-1A28EFEB59E3}" sibTransId="{CD73B455-D2C6-4B07-903B-8344397CF40F}"/>
    <dgm:cxn modelId="{AFF9FC38-C239-4561-BEA6-ABEB9490036E}" type="presOf" srcId="{8CB457A8-0EF9-4CFF-B19A-B38066B56409}" destId="{D46DE05A-3F35-4894-B929-AB9410425658}" srcOrd="0" destOrd="0" presId="urn:microsoft.com/office/officeart/2008/layout/LinedList"/>
    <dgm:cxn modelId="{29AAE1B7-8358-4CA7-8186-EF01BC12E12F}" type="presParOf" srcId="{B2B84D6A-0620-46A6-9505-0F42DE2CA460}" destId="{33B2CF77-AE95-4FB0-9FD4-A2229B9F4219}" srcOrd="0" destOrd="0" presId="urn:microsoft.com/office/officeart/2008/layout/LinedList"/>
    <dgm:cxn modelId="{01BA593B-623C-400C-BC40-3659C7673576}" type="presParOf" srcId="{B2B84D6A-0620-46A6-9505-0F42DE2CA460}" destId="{AD8F8A18-3256-46D7-8CDA-C17FA29DC19A}" srcOrd="1" destOrd="0" presId="urn:microsoft.com/office/officeart/2008/layout/LinedList"/>
    <dgm:cxn modelId="{1CCA031F-7A21-4349-BBAF-5246B2E2A377}" type="presParOf" srcId="{AD8F8A18-3256-46D7-8CDA-C17FA29DC19A}" destId="{BA113C2F-4101-4140-B2E8-BC85A26D0D02}" srcOrd="0" destOrd="0" presId="urn:microsoft.com/office/officeart/2008/layout/LinedList"/>
    <dgm:cxn modelId="{556FFCE0-F050-49FB-B237-417DB77B1B88}" type="presParOf" srcId="{AD8F8A18-3256-46D7-8CDA-C17FA29DC19A}" destId="{C311196D-27CB-46A4-9240-1704978F33BC}" srcOrd="1" destOrd="0" presId="urn:microsoft.com/office/officeart/2008/layout/LinedList"/>
    <dgm:cxn modelId="{5875AC64-198C-4CFB-83DB-108D1F9E89E8}" type="presParOf" srcId="{B2B84D6A-0620-46A6-9505-0F42DE2CA460}" destId="{0B96D0A7-B6EE-491E-BE40-0E96A6658CAD}" srcOrd="2" destOrd="0" presId="urn:microsoft.com/office/officeart/2008/layout/LinedList"/>
    <dgm:cxn modelId="{C7CBC08D-AAF8-46C4-9F77-2F86C0262BFC}" type="presParOf" srcId="{B2B84D6A-0620-46A6-9505-0F42DE2CA460}" destId="{E5095435-FDBE-461D-B0A8-2653D162AD73}" srcOrd="3" destOrd="0" presId="urn:microsoft.com/office/officeart/2008/layout/LinedList"/>
    <dgm:cxn modelId="{A5E1FD76-AB5B-49F2-BBFF-429ED2D6D870}" type="presParOf" srcId="{E5095435-FDBE-461D-B0A8-2653D162AD73}" destId="{B7A354F8-DF3A-4C65-B770-4A35B4B8B834}" srcOrd="0" destOrd="0" presId="urn:microsoft.com/office/officeart/2008/layout/LinedList"/>
    <dgm:cxn modelId="{457E9108-C807-4ECD-A86D-D352839D3875}" type="presParOf" srcId="{E5095435-FDBE-461D-B0A8-2653D162AD73}" destId="{CEB229AD-FDED-490C-A92D-69E8498EA780}" srcOrd="1" destOrd="0" presId="urn:microsoft.com/office/officeart/2008/layout/LinedList"/>
    <dgm:cxn modelId="{DC247C71-6886-463A-A8D0-C4543CEA75BA}" type="presParOf" srcId="{B2B84D6A-0620-46A6-9505-0F42DE2CA460}" destId="{346A29D5-5CEA-464D-BCC9-BAB06F6FDDC7}" srcOrd="4" destOrd="0" presId="urn:microsoft.com/office/officeart/2008/layout/LinedList"/>
    <dgm:cxn modelId="{D04F35BA-6E99-4247-BD9A-337770B9B4A9}" type="presParOf" srcId="{B2B84D6A-0620-46A6-9505-0F42DE2CA460}" destId="{043CF3C7-847F-4F96-ADE6-4BD7B1AE7DD0}" srcOrd="5" destOrd="0" presId="urn:microsoft.com/office/officeart/2008/layout/LinedList"/>
    <dgm:cxn modelId="{8FD08574-7F5D-4476-8F38-D9249CCEA951}" type="presParOf" srcId="{043CF3C7-847F-4F96-ADE6-4BD7B1AE7DD0}" destId="{A9039BBA-0323-4CD4-B52D-46BF130334B1}" srcOrd="0" destOrd="0" presId="urn:microsoft.com/office/officeart/2008/layout/LinedList"/>
    <dgm:cxn modelId="{BCC939F3-1E02-492B-B736-ADFAE9846DF9}" type="presParOf" srcId="{043CF3C7-847F-4F96-ADE6-4BD7B1AE7DD0}" destId="{450A4531-91E9-488E-93F5-508804BA8009}" srcOrd="1" destOrd="0" presId="urn:microsoft.com/office/officeart/2008/layout/LinedList"/>
    <dgm:cxn modelId="{1CB316EE-2D2F-483E-976C-11A97FCADBCC}" type="presParOf" srcId="{B2B84D6A-0620-46A6-9505-0F42DE2CA460}" destId="{E2127334-7866-4CB5-BD89-6063542B3D08}" srcOrd="6" destOrd="0" presId="urn:microsoft.com/office/officeart/2008/layout/LinedList"/>
    <dgm:cxn modelId="{9DC927B8-E625-49D0-91E5-A2A61AF82854}" type="presParOf" srcId="{B2B84D6A-0620-46A6-9505-0F42DE2CA460}" destId="{3CE67C5E-7202-4140-A39B-00516FEA4D9A}" srcOrd="7" destOrd="0" presId="urn:microsoft.com/office/officeart/2008/layout/LinedList"/>
    <dgm:cxn modelId="{D779673A-70E3-4573-93B6-823573301F20}" type="presParOf" srcId="{3CE67C5E-7202-4140-A39B-00516FEA4D9A}" destId="{4A47540E-B9E1-424C-93E9-7F9BDB98307B}" srcOrd="0" destOrd="0" presId="urn:microsoft.com/office/officeart/2008/layout/LinedList"/>
    <dgm:cxn modelId="{CCD3C898-6DCC-4091-BF1F-1ECC791089CE}" type="presParOf" srcId="{3CE67C5E-7202-4140-A39B-00516FEA4D9A}" destId="{2967A0A7-B313-49DC-BB9C-4CB10C36D7AE}" srcOrd="1" destOrd="0" presId="urn:microsoft.com/office/officeart/2008/layout/LinedList"/>
    <dgm:cxn modelId="{D671FE23-50CA-4115-84BC-69EAC675B82F}" type="presParOf" srcId="{B2B84D6A-0620-46A6-9505-0F42DE2CA460}" destId="{A7FF8A64-2842-4A44-ABC3-2DBA4C8D1D54}" srcOrd="8" destOrd="0" presId="urn:microsoft.com/office/officeart/2008/layout/LinedList"/>
    <dgm:cxn modelId="{C92B17AA-B1D2-4249-9DC7-3696DB299E33}" type="presParOf" srcId="{B2B84D6A-0620-46A6-9505-0F42DE2CA460}" destId="{82DF6DD0-063A-4FAF-A859-41CCFBDB2349}" srcOrd="9" destOrd="0" presId="urn:microsoft.com/office/officeart/2008/layout/LinedList"/>
    <dgm:cxn modelId="{21143DA4-0E7A-4F20-9F31-AA1C913D030B}" type="presParOf" srcId="{82DF6DD0-063A-4FAF-A859-41CCFBDB2349}" destId="{9917B9E7-36F3-4413-A2DD-D863796FBE06}" srcOrd="0" destOrd="0" presId="urn:microsoft.com/office/officeart/2008/layout/LinedList"/>
    <dgm:cxn modelId="{38E0365B-D986-4567-B504-7958A6CE0751}" type="presParOf" srcId="{82DF6DD0-063A-4FAF-A859-41CCFBDB2349}" destId="{0F031774-2143-4940-ADC2-2F50D41366F6}" srcOrd="1" destOrd="0" presId="urn:microsoft.com/office/officeart/2008/layout/LinedList"/>
    <dgm:cxn modelId="{A69E9291-653E-49AC-85DF-D54771E3A6A7}" type="presParOf" srcId="{B2B84D6A-0620-46A6-9505-0F42DE2CA460}" destId="{4CC31938-4029-48B4-BE34-AAE28D1D9011}" srcOrd="10" destOrd="0" presId="urn:microsoft.com/office/officeart/2008/layout/LinedList"/>
    <dgm:cxn modelId="{1EC5DB36-8917-4EC9-8C03-F284373C2B10}" type="presParOf" srcId="{B2B84D6A-0620-46A6-9505-0F42DE2CA460}" destId="{B5C1E745-5E6D-4C0F-9213-7458A3C992A0}" srcOrd="11" destOrd="0" presId="urn:microsoft.com/office/officeart/2008/layout/LinedList"/>
    <dgm:cxn modelId="{8CF7DDC4-6B2E-46E2-A2F9-2DA56E1557D1}" type="presParOf" srcId="{B5C1E745-5E6D-4C0F-9213-7458A3C992A0}" destId="{6CA0D8F8-B299-4681-A930-EED102EBE3BC}" srcOrd="0" destOrd="0" presId="urn:microsoft.com/office/officeart/2008/layout/LinedList"/>
    <dgm:cxn modelId="{7709C737-6A3F-44A4-BA33-E445159C09B8}" type="presParOf" srcId="{B5C1E745-5E6D-4C0F-9213-7458A3C992A0}" destId="{2DE5B836-204F-430D-801D-5123FB318B68}" srcOrd="1" destOrd="0" presId="urn:microsoft.com/office/officeart/2008/layout/LinedList"/>
    <dgm:cxn modelId="{77BCEA4A-416B-4D0A-889D-9C00EB0432B0}" type="presParOf" srcId="{B2B84D6A-0620-46A6-9505-0F42DE2CA460}" destId="{70E6B424-C08D-430F-A905-496114747ACF}" srcOrd="12" destOrd="0" presId="urn:microsoft.com/office/officeart/2008/layout/LinedList"/>
    <dgm:cxn modelId="{9954AFEE-7867-4C3D-B930-D4114472C189}" type="presParOf" srcId="{B2B84D6A-0620-46A6-9505-0F42DE2CA460}" destId="{DC9276C2-61CB-4869-98B1-4542F8A17AF9}" srcOrd="13" destOrd="0" presId="urn:microsoft.com/office/officeart/2008/layout/LinedList"/>
    <dgm:cxn modelId="{BFB2916A-1D16-48E3-A75D-3FB4AE0D251D}" type="presParOf" srcId="{DC9276C2-61CB-4869-98B1-4542F8A17AF9}" destId="{D46DE05A-3F35-4894-B929-AB9410425658}" srcOrd="0" destOrd="0" presId="urn:microsoft.com/office/officeart/2008/layout/LinedList"/>
    <dgm:cxn modelId="{3BB3432A-2158-4977-BEED-2A2B154929AA}" type="presParOf" srcId="{DC9276C2-61CB-4869-98B1-4542F8A17AF9}" destId="{C2C5E61F-21D8-4D4A-908F-076A007160EA}" srcOrd="1" destOrd="0" presId="urn:microsoft.com/office/officeart/2008/layout/LinedList"/>
    <dgm:cxn modelId="{3D032260-1164-4D6E-B546-1B69731DB138}" type="presParOf" srcId="{B2B84D6A-0620-46A6-9505-0F42DE2CA460}" destId="{3784B7C6-808E-45F6-B661-FD28958AF746}" srcOrd="14" destOrd="0" presId="urn:microsoft.com/office/officeart/2008/layout/LinedList"/>
    <dgm:cxn modelId="{31CFB0C1-95D3-4435-8EB2-3083D45EA5D3}" type="presParOf" srcId="{B2B84D6A-0620-46A6-9505-0F42DE2CA460}" destId="{21D1C5EB-1B56-4EC1-99E9-87B3BEB7F24E}" srcOrd="15" destOrd="0" presId="urn:microsoft.com/office/officeart/2008/layout/LinedList"/>
    <dgm:cxn modelId="{EE420402-7E96-4799-B450-A06417535E52}" type="presParOf" srcId="{21D1C5EB-1B56-4EC1-99E9-87B3BEB7F24E}" destId="{25C0335D-13BD-49F6-861C-1341F5C6B57E}" srcOrd="0" destOrd="0" presId="urn:microsoft.com/office/officeart/2008/layout/LinedList"/>
    <dgm:cxn modelId="{0DB81705-3193-4BCA-AA45-BBAEF2BBF322}" type="presParOf" srcId="{21D1C5EB-1B56-4EC1-99E9-87B3BEB7F24E}" destId="{4DEA26ED-2E63-478C-A875-24B940E597B2}" srcOrd="1" destOrd="0" presId="urn:microsoft.com/office/officeart/2008/layout/LinedList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3B2CF77-AE95-4FB0-9FD4-A2229B9F4219}">
      <dsp:nvSpPr>
        <dsp:cNvPr id="0" name=""/>
        <dsp:cNvSpPr/>
      </dsp:nvSpPr>
      <dsp:spPr>
        <a:xfrm>
          <a:off x="0" y="0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BA113C2F-4101-4140-B2E8-BC85A26D0D02}">
      <dsp:nvSpPr>
        <dsp:cNvPr id="0" name=""/>
        <dsp:cNvSpPr/>
      </dsp:nvSpPr>
      <dsp:spPr>
        <a:xfrm>
          <a:off x="0" y="0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IE" sz="1800" b="0" kern="1200" dirty="0" smtClean="0">
              <a:latin typeface="+mn-lt"/>
            </a:rPr>
            <a:t>The </a:t>
          </a:r>
          <a:r>
            <a:rPr lang="en-IE" sz="1800" b="1" kern="1200" dirty="0" smtClean="0">
              <a:latin typeface="+mn-lt"/>
            </a:rPr>
            <a:t>Energy Transition is well underway </a:t>
          </a:r>
          <a:r>
            <a:rPr lang="en-IE" sz="1800" b="0" kern="1200" dirty="0" smtClean="0">
              <a:latin typeface="+mn-lt"/>
            </a:rPr>
            <a:t>but needs to be accelerated.</a:t>
          </a:r>
          <a:endParaRPr lang="en-US" sz="1800" b="0" kern="1200" dirty="0">
            <a:latin typeface="+mn-lt"/>
          </a:endParaRPr>
        </a:p>
      </dsp:txBody>
      <dsp:txXfrm>
        <a:off x="0" y="0"/>
        <a:ext cx="6278996" cy="671512"/>
      </dsp:txXfrm>
    </dsp:sp>
    <dsp:sp modelId="{0B96D0A7-B6EE-491E-BE40-0E96A6658CAD}">
      <dsp:nvSpPr>
        <dsp:cNvPr id="0" name=""/>
        <dsp:cNvSpPr/>
      </dsp:nvSpPr>
      <dsp:spPr>
        <a:xfrm>
          <a:off x="0" y="671512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B7A354F8-DF3A-4C65-B770-4A35B4B8B834}">
      <dsp:nvSpPr>
        <dsp:cNvPr id="0" name=""/>
        <dsp:cNvSpPr/>
      </dsp:nvSpPr>
      <dsp:spPr>
        <a:xfrm>
          <a:off x="0" y="671512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IE" sz="1800" b="1" kern="1200" dirty="0" smtClean="0">
              <a:latin typeface="+mn-lt"/>
            </a:rPr>
            <a:t>Established technologies </a:t>
          </a:r>
          <a:r>
            <a:rPr lang="en-IE" sz="1800" b="0" kern="1200" dirty="0" smtClean="0">
              <a:latin typeface="+mn-lt"/>
            </a:rPr>
            <a:t>are key to meeting short term emissions reduction targets.</a:t>
          </a:r>
          <a:endParaRPr lang="en-US" sz="1800" kern="1200" dirty="0">
            <a:latin typeface="+mn-lt"/>
          </a:endParaRPr>
        </a:p>
      </dsp:txBody>
      <dsp:txXfrm>
        <a:off x="0" y="671512"/>
        <a:ext cx="6278996" cy="671512"/>
      </dsp:txXfrm>
    </dsp:sp>
    <dsp:sp modelId="{346A29D5-5CEA-464D-BCC9-BAB06F6FDDC7}">
      <dsp:nvSpPr>
        <dsp:cNvPr id="0" name=""/>
        <dsp:cNvSpPr/>
      </dsp:nvSpPr>
      <dsp:spPr>
        <a:xfrm>
          <a:off x="0" y="1343024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A9039BBA-0323-4CD4-B52D-46BF130334B1}">
      <dsp:nvSpPr>
        <dsp:cNvPr id="0" name=""/>
        <dsp:cNvSpPr/>
      </dsp:nvSpPr>
      <dsp:spPr>
        <a:xfrm>
          <a:off x="0" y="1343025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 smtClean="0">
              <a:latin typeface="+mn-lt"/>
            </a:rPr>
            <a:t>Offshore wind energy</a:t>
          </a:r>
          <a:r>
            <a:rPr lang="en-US" sz="1800" kern="1200" dirty="0" smtClean="0">
              <a:latin typeface="+mn-lt"/>
            </a:rPr>
            <a:t> is expected to be key to future energy systems</a:t>
          </a:r>
          <a:r>
            <a:rPr lang="en-US" sz="1800" b="0" kern="1200" dirty="0" smtClean="0">
              <a:latin typeface="+mn-lt"/>
            </a:rPr>
            <a:t>. </a:t>
          </a:r>
          <a:endParaRPr lang="en-US" sz="1800" b="0" kern="1200" dirty="0">
            <a:latin typeface="+mn-lt"/>
          </a:endParaRPr>
        </a:p>
      </dsp:txBody>
      <dsp:txXfrm>
        <a:off x="0" y="1343025"/>
        <a:ext cx="6278996" cy="671512"/>
      </dsp:txXfrm>
    </dsp:sp>
    <dsp:sp modelId="{E2127334-7866-4CB5-BD89-6063542B3D08}">
      <dsp:nvSpPr>
        <dsp:cNvPr id="0" name=""/>
        <dsp:cNvSpPr/>
      </dsp:nvSpPr>
      <dsp:spPr>
        <a:xfrm>
          <a:off x="0" y="2014537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A47540E-B9E1-424C-93E9-7F9BDB98307B}">
      <dsp:nvSpPr>
        <dsp:cNvPr id="0" name=""/>
        <dsp:cNvSpPr/>
      </dsp:nvSpPr>
      <dsp:spPr>
        <a:xfrm>
          <a:off x="0" y="2014537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 smtClean="0">
              <a:latin typeface="+mn-lt"/>
            </a:rPr>
            <a:t>Electrification</a:t>
          </a:r>
          <a:r>
            <a:rPr lang="en-US" sz="1800" b="0" kern="1200" dirty="0" smtClean="0">
              <a:latin typeface="+mn-lt"/>
            </a:rPr>
            <a:t> of heat and transport is required, but other rapidly increasing demand is very challenging.</a:t>
          </a:r>
          <a:r>
            <a:rPr lang="en-US" sz="1800" b="1" kern="1200" dirty="0" smtClean="0">
              <a:latin typeface="+mn-lt"/>
            </a:rPr>
            <a:t> </a:t>
          </a:r>
          <a:endParaRPr lang="en-US" sz="1800" b="1" kern="1200" dirty="0">
            <a:latin typeface="+mn-lt"/>
          </a:endParaRPr>
        </a:p>
      </dsp:txBody>
      <dsp:txXfrm>
        <a:off x="0" y="2014537"/>
        <a:ext cx="6278996" cy="671512"/>
      </dsp:txXfrm>
    </dsp:sp>
    <dsp:sp modelId="{A7FF8A64-2842-4A44-ABC3-2DBA4C8D1D54}">
      <dsp:nvSpPr>
        <dsp:cNvPr id="0" name=""/>
        <dsp:cNvSpPr/>
      </dsp:nvSpPr>
      <dsp:spPr>
        <a:xfrm>
          <a:off x="0" y="2686049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9917B9E7-36F3-4413-A2DD-D863796FBE06}">
      <dsp:nvSpPr>
        <dsp:cNvPr id="0" name=""/>
        <dsp:cNvSpPr/>
      </dsp:nvSpPr>
      <dsp:spPr>
        <a:xfrm>
          <a:off x="0" y="2686050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0" kern="1200" dirty="0" smtClean="0">
              <a:latin typeface="+mn-lt"/>
            </a:rPr>
            <a:t>World class </a:t>
          </a:r>
          <a:r>
            <a:rPr lang="en-US" sz="1800" b="1" kern="1200" dirty="0" smtClean="0">
              <a:latin typeface="+mn-lt"/>
            </a:rPr>
            <a:t>infrastructure</a:t>
          </a:r>
          <a:r>
            <a:rPr lang="en-US" sz="1800" b="0" kern="1200" dirty="0" smtClean="0">
              <a:latin typeface="+mn-lt"/>
            </a:rPr>
            <a:t> takes time and </a:t>
          </a:r>
          <a:r>
            <a:rPr lang="en-US" sz="1800" b="1" kern="1200" dirty="0" smtClean="0">
              <a:latin typeface="+mn-lt"/>
            </a:rPr>
            <a:t>needs to be accelerated</a:t>
          </a:r>
          <a:r>
            <a:rPr lang="en-IE" sz="1800" b="0" kern="1200" dirty="0" smtClean="0">
              <a:latin typeface="+mn-lt"/>
            </a:rPr>
            <a:t>. </a:t>
          </a:r>
          <a:endParaRPr lang="en-US" sz="1800" b="0" kern="1200" dirty="0">
            <a:latin typeface="+mn-lt"/>
          </a:endParaRPr>
        </a:p>
      </dsp:txBody>
      <dsp:txXfrm>
        <a:off x="0" y="2686050"/>
        <a:ext cx="6278996" cy="671512"/>
      </dsp:txXfrm>
    </dsp:sp>
    <dsp:sp modelId="{4CC31938-4029-48B4-BE34-AAE28D1D9011}">
      <dsp:nvSpPr>
        <dsp:cNvPr id="0" name=""/>
        <dsp:cNvSpPr/>
      </dsp:nvSpPr>
      <dsp:spPr>
        <a:xfrm>
          <a:off x="0" y="3357562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6CA0D8F8-B299-4681-A930-EED102EBE3BC}">
      <dsp:nvSpPr>
        <dsp:cNvPr id="0" name=""/>
        <dsp:cNvSpPr/>
      </dsp:nvSpPr>
      <dsp:spPr>
        <a:xfrm>
          <a:off x="0" y="3357562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 smtClean="0">
              <a:latin typeface="+mn-lt"/>
            </a:rPr>
            <a:t>Low or zero carbon fuels </a:t>
          </a:r>
          <a:r>
            <a:rPr lang="en-US" sz="1800" b="0" kern="1200" dirty="0" smtClean="0">
              <a:latin typeface="+mn-lt"/>
            </a:rPr>
            <a:t>are</a:t>
          </a:r>
          <a:r>
            <a:rPr lang="en-IE" sz="1800" b="0" kern="1200" dirty="0" smtClean="0">
              <a:latin typeface="+mn-lt"/>
            </a:rPr>
            <a:t> needed for hard to decarbonise sectors</a:t>
          </a:r>
          <a:r>
            <a:rPr lang="en-US" sz="1800" b="0" i="0" kern="1200" dirty="0" smtClean="0"/>
            <a:t>. </a:t>
          </a:r>
          <a:endParaRPr lang="en-US" sz="1800" kern="1200" dirty="0">
            <a:latin typeface="+mn-lt"/>
          </a:endParaRPr>
        </a:p>
      </dsp:txBody>
      <dsp:txXfrm>
        <a:off x="0" y="3357562"/>
        <a:ext cx="6278996" cy="671512"/>
      </dsp:txXfrm>
    </dsp:sp>
    <dsp:sp modelId="{70E6B424-C08D-430F-A905-496114747ACF}">
      <dsp:nvSpPr>
        <dsp:cNvPr id="0" name=""/>
        <dsp:cNvSpPr/>
      </dsp:nvSpPr>
      <dsp:spPr>
        <a:xfrm>
          <a:off x="0" y="4029075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46DE05A-3F35-4894-B929-AB9410425658}">
      <dsp:nvSpPr>
        <dsp:cNvPr id="0" name=""/>
        <dsp:cNvSpPr/>
      </dsp:nvSpPr>
      <dsp:spPr>
        <a:xfrm>
          <a:off x="0" y="4029075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i="0" kern="1200" dirty="0" smtClean="0"/>
            <a:t>Negative emissions technologies </a:t>
          </a:r>
          <a:r>
            <a:rPr lang="en-US" sz="1800" b="0" i="0" kern="1200" dirty="0" smtClean="0"/>
            <a:t>will also be required to deliver a climate-neutral Ireland</a:t>
          </a:r>
          <a:r>
            <a:rPr lang="en-US" sz="1800" kern="1200" dirty="0" smtClean="0">
              <a:latin typeface="+mn-lt"/>
            </a:rPr>
            <a:t>.</a:t>
          </a:r>
          <a:endParaRPr lang="en-IE" sz="1800" kern="1200" dirty="0" smtClean="0">
            <a:latin typeface="+mn-lt"/>
          </a:endParaRPr>
        </a:p>
      </dsp:txBody>
      <dsp:txXfrm>
        <a:off x="0" y="4029075"/>
        <a:ext cx="6278996" cy="671512"/>
      </dsp:txXfrm>
    </dsp:sp>
    <dsp:sp modelId="{3784B7C6-808E-45F6-B661-FD28958AF746}">
      <dsp:nvSpPr>
        <dsp:cNvPr id="0" name=""/>
        <dsp:cNvSpPr/>
      </dsp:nvSpPr>
      <dsp:spPr>
        <a:xfrm>
          <a:off x="0" y="4700587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5C0335D-13BD-49F6-861C-1341F5C6B57E}">
      <dsp:nvSpPr>
        <dsp:cNvPr id="0" name=""/>
        <dsp:cNvSpPr/>
      </dsp:nvSpPr>
      <dsp:spPr>
        <a:xfrm>
          <a:off x="0" y="4700587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kern="1200" dirty="0" smtClean="0">
              <a:latin typeface="+mn-lt"/>
            </a:rPr>
            <a:t>Requires consideration of issues beyond technical aspects, including </a:t>
          </a:r>
          <a:r>
            <a:rPr lang="en-US" sz="1800" b="1" kern="1200" dirty="0" smtClean="0">
              <a:latin typeface="+mn-lt"/>
            </a:rPr>
            <a:t>societal</a:t>
          </a:r>
          <a:r>
            <a:rPr lang="en-US" sz="1800" kern="1200" dirty="0" smtClean="0">
              <a:latin typeface="+mn-lt"/>
            </a:rPr>
            <a:t>, </a:t>
          </a:r>
          <a:r>
            <a:rPr lang="en-US" sz="1800" b="1" kern="1200" dirty="0" smtClean="0">
              <a:latin typeface="+mn-lt"/>
            </a:rPr>
            <a:t>economic</a:t>
          </a:r>
          <a:r>
            <a:rPr lang="en-US" sz="1800" kern="1200" dirty="0" smtClean="0">
              <a:latin typeface="+mn-lt"/>
            </a:rPr>
            <a:t> and </a:t>
          </a:r>
          <a:r>
            <a:rPr lang="en-US" sz="1800" b="1" kern="1200" dirty="0" smtClean="0">
              <a:latin typeface="+mn-lt"/>
            </a:rPr>
            <a:t>governance </a:t>
          </a:r>
          <a:r>
            <a:rPr lang="en-US" sz="1800" kern="1200" dirty="0" smtClean="0">
              <a:latin typeface="+mn-lt"/>
            </a:rPr>
            <a:t>dimensions</a:t>
          </a:r>
          <a:endParaRPr lang="en-US" sz="1800" kern="1200" dirty="0">
            <a:latin typeface="+mn-lt"/>
          </a:endParaRPr>
        </a:p>
      </dsp:txBody>
      <dsp:txXfrm>
        <a:off x="0" y="4700587"/>
        <a:ext cx="6278996" cy="671512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3B2CF77-AE95-4FB0-9FD4-A2229B9F4219}">
      <dsp:nvSpPr>
        <dsp:cNvPr id="0" name=""/>
        <dsp:cNvSpPr/>
      </dsp:nvSpPr>
      <dsp:spPr>
        <a:xfrm>
          <a:off x="0" y="0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BA113C2F-4101-4140-B2E8-BC85A26D0D02}">
      <dsp:nvSpPr>
        <dsp:cNvPr id="0" name=""/>
        <dsp:cNvSpPr/>
      </dsp:nvSpPr>
      <dsp:spPr>
        <a:xfrm>
          <a:off x="0" y="0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IE" sz="1800" b="0" kern="1200" dirty="0" smtClean="0">
              <a:latin typeface="+mn-lt"/>
            </a:rPr>
            <a:t>The </a:t>
          </a:r>
          <a:r>
            <a:rPr lang="en-IE" sz="1800" b="1" kern="1200" dirty="0" smtClean="0">
              <a:latin typeface="+mn-lt"/>
            </a:rPr>
            <a:t>Energy Transition is well underway </a:t>
          </a:r>
          <a:r>
            <a:rPr lang="en-IE" sz="1800" b="0" kern="1200" dirty="0" smtClean="0">
              <a:latin typeface="+mn-lt"/>
            </a:rPr>
            <a:t>but needs to be accelerated.</a:t>
          </a:r>
          <a:endParaRPr lang="en-US" sz="1800" b="0" kern="1200" dirty="0">
            <a:latin typeface="+mn-lt"/>
          </a:endParaRPr>
        </a:p>
      </dsp:txBody>
      <dsp:txXfrm>
        <a:off x="0" y="0"/>
        <a:ext cx="6278996" cy="671512"/>
      </dsp:txXfrm>
    </dsp:sp>
    <dsp:sp modelId="{0B96D0A7-B6EE-491E-BE40-0E96A6658CAD}">
      <dsp:nvSpPr>
        <dsp:cNvPr id="0" name=""/>
        <dsp:cNvSpPr/>
      </dsp:nvSpPr>
      <dsp:spPr>
        <a:xfrm>
          <a:off x="0" y="671512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B7A354F8-DF3A-4C65-B770-4A35B4B8B834}">
      <dsp:nvSpPr>
        <dsp:cNvPr id="0" name=""/>
        <dsp:cNvSpPr/>
      </dsp:nvSpPr>
      <dsp:spPr>
        <a:xfrm>
          <a:off x="0" y="671512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IE" sz="1800" b="1" kern="1200" dirty="0" smtClean="0">
              <a:latin typeface="+mn-lt"/>
            </a:rPr>
            <a:t>Established technologies </a:t>
          </a:r>
          <a:r>
            <a:rPr lang="en-IE" sz="1800" b="0" kern="1200" dirty="0" smtClean="0">
              <a:latin typeface="+mn-lt"/>
            </a:rPr>
            <a:t>are key to meeting short term emissions reduction targets.</a:t>
          </a:r>
          <a:endParaRPr lang="en-US" sz="1800" kern="1200" dirty="0">
            <a:latin typeface="+mn-lt"/>
          </a:endParaRPr>
        </a:p>
      </dsp:txBody>
      <dsp:txXfrm>
        <a:off x="0" y="671512"/>
        <a:ext cx="6278996" cy="671512"/>
      </dsp:txXfrm>
    </dsp:sp>
    <dsp:sp modelId="{346A29D5-5CEA-464D-BCC9-BAB06F6FDDC7}">
      <dsp:nvSpPr>
        <dsp:cNvPr id="0" name=""/>
        <dsp:cNvSpPr/>
      </dsp:nvSpPr>
      <dsp:spPr>
        <a:xfrm>
          <a:off x="0" y="1343024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A9039BBA-0323-4CD4-B52D-46BF130334B1}">
      <dsp:nvSpPr>
        <dsp:cNvPr id="0" name=""/>
        <dsp:cNvSpPr/>
      </dsp:nvSpPr>
      <dsp:spPr>
        <a:xfrm>
          <a:off x="0" y="1343025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 smtClean="0">
              <a:latin typeface="+mn-lt"/>
            </a:rPr>
            <a:t>Offshore wind energy</a:t>
          </a:r>
          <a:r>
            <a:rPr lang="en-US" sz="1800" kern="1200" dirty="0" smtClean="0">
              <a:latin typeface="+mn-lt"/>
            </a:rPr>
            <a:t> is expected to be key to future energy systems</a:t>
          </a:r>
          <a:r>
            <a:rPr lang="en-US" sz="1800" b="0" kern="1200" dirty="0" smtClean="0">
              <a:latin typeface="+mn-lt"/>
            </a:rPr>
            <a:t>. </a:t>
          </a:r>
          <a:endParaRPr lang="en-US" sz="1800" b="0" kern="1200" dirty="0">
            <a:latin typeface="+mn-lt"/>
          </a:endParaRPr>
        </a:p>
      </dsp:txBody>
      <dsp:txXfrm>
        <a:off x="0" y="1343025"/>
        <a:ext cx="6278996" cy="671512"/>
      </dsp:txXfrm>
    </dsp:sp>
    <dsp:sp modelId="{E2127334-7866-4CB5-BD89-6063542B3D08}">
      <dsp:nvSpPr>
        <dsp:cNvPr id="0" name=""/>
        <dsp:cNvSpPr/>
      </dsp:nvSpPr>
      <dsp:spPr>
        <a:xfrm>
          <a:off x="0" y="2014537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A47540E-B9E1-424C-93E9-7F9BDB98307B}">
      <dsp:nvSpPr>
        <dsp:cNvPr id="0" name=""/>
        <dsp:cNvSpPr/>
      </dsp:nvSpPr>
      <dsp:spPr>
        <a:xfrm>
          <a:off x="0" y="2014537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 smtClean="0">
              <a:latin typeface="+mn-lt"/>
            </a:rPr>
            <a:t>Electrification</a:t>
          </a:r>
          <a:r>
            <a:rPr lang="en-US" sz="1800" b="0" kern="1200" dirty="0" smtClean="0">
              <a:latin typeface="+mn-lt"/>
            </a:rPr>
            <a:t> of heat and transport is required, but other rapidly increasing demand is very challenging.</a:t>
          </a:r>
          <a:r>
            <a:rPr lang="en-US" sz="1800" b="1" kern="1200" dirty="0" smtClean="0">
              <a:latin typeface="+mn-lt"/>
            </a:rPr>
            <a:t> </a:t>
          </a:r>
          <a:endParaRPr lang="en-US" sz="1800" b="1" kern="1200" dirty="0">
            <a:latin typeface="+mn-lt"/>
          </a:endParaRPr>
        </a:p>
      </dsp:txBody>
      <dsp:txXfrm>
        <a:off x="0" y="2014537"/>
        <a:ext cx="6278996" cy="671512"/>
      </dsp:txXfrm>
    </dsp:sp>
    <dsp:sp modelId="{A7FF8A64-2842-4A44-ABC3-2DBA4C8D1D54}">
      <dsp:nvSpPr>
        <dsp:cNvPr id="0" name=""/>
        <dsp:cNvSpPr/>
      </dsp:nvSpPr>
      <dsp:spPr>
        <a:xfrm>
          <a:off x="0" y="2686049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9917B9E7-36F3-4413-A2DD-D863796FBE06}">
      <dsp:nvSpPr>
        <dsp:cNvPr id="0" name=""/>
        <dsp:cNvSpPr/>
      </dsp:nvSpPr>
      <dsp:spPr>
        <a:xfrm>
          <a:off x="0" y="2686050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0" kern="1200" dirty="0" smtClean="0">
              <a:latin typeface="+mn-lt"/>
            </a:rPr>
            <a:t>World class </a:t>
          </a:r>
          <a:r>
            <a:rPr lang="en-US" sz="1800" b="1" kern="1200" dirty="0" smtClean="0">
              <a:latin typeface="+mn-lt"/>
            </a:rPr>
            <a:t>infrastructure</a:t>
          </a:r>
          <a:r>
            <a:rPr lang="en-US" sz="1800" b="0" kern="1200" dirty="0" smtClean="0">
              <a:latin typeface="+mn-lt"/>
            </a:rPr>
            <a:t> takes time and </a:t>
          </a:r>
          <a:r>
            <a:rPr lang="en-US" sz="1800" b="1" kern="1200" dirty="0" smtClean="0">
              <a:latin typeface="+mn-lt"/>
            </a:rPr>
            <a:t>needs to be accelerated</a:t>
          </a:r>
          <a:r>
            <a:rPr lang="en-IE" sz="1800" b="0" kern="1200" dirty="0" smtClean="0">
              <a:latin typeface="+mn-lt"/>
            </a:rPr>
            <a:t>. </a:t>
          </a:r>
          <a:endParaRPr lang="en-US" sz="1800" b="0" kern="1200" dirty="0">
            <a:latin typeface="+mn-lt"/>
          </a:endParaRPr>
        </a:p>
      </dsp:txBody>
      <dsp:txXfrm>
        <a:off x="0" y="2686050"/>
        <a:ext cx="6278996" cy="671512"/>
      </dsp:txXfrm>
    </dsp:sp>
    <dsp:sp modelId="{4CC31938-4029-48B4-BE34-AAE28D1D9011}">
      <dsp:nvSpPr>
        <dsp:cNvPr id="0" name=""/>
        <dsp:cNvSpPr/>
      </dsp:nvSpPr>
      <dsp:spPr>
        <a:xfrm>
          <a:off x="0" y="3357562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6CA0D8F8-B299-4681-A930-EED102EBE3BC}">
      <dsp:nvSpPr>
        <dsp:cNvPr id="0" name=""/>
        <dsp:cNvSpPr/>
      </dsp:nvSpPr>
      <dsp:spPr>
        <a:xfrm>
          <a:off x="0" y="3357562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 smtClean="0">
              <a:latin typeface="+mn-lt"/>
            </a:rPr>
            <a:t>Low or zero carbon fuels </a:t>
          </a:r>
          <a:r>
            <a:rPr lang="en-US" sz="1800" b="0" kern="1200" dirty="0" smtClean="0">
              <a:latin typeface="+mn-lt"/>
            </a:rPr>
            <a:t>are</a:t>
          </a:r>
          <a:r>
            <a:rPr lang="en-IE" sz="1800" b="0" kern="1200" dirty="0" smtClean="0">
              <a:latin typeface="+mn-lt"/>
            </a:rPr>
            <a:t> needed for hard to decarbonise sectors</a:t>
          </a:r>
          <a:r>
            <a:rPr lang="en-US" sz="1800" b="0" i="0" kern="1200" dirty="0" smtClean="0"/>
            <a:t>. </a:t>
          </a:r>
          <a:endParaRPr lang="en-US" sz="1800" kern="1200" dirty="0">
            <a:latin typeface="+mn-lt"/>
          </a:endParaRPr>
        </a:p>
      </dsp:txBody>
      <dsp:txXfrm>
        <a:off x="0" y="3357562"/>
        <a:ext cx="6278996" cy="671512"/>
      </dsp:txXfrm>
    </dsp:sp>
    <dsp:sp modelId="{70E6B424-C08D-430F-A905-496114747ACF}">
      <dsp:nvSpPr>
        <dsp:cNvPr id="0" name=""/>
        <dsp:cNvSpPr/>
      </dsp:nvSpPr>
      <dsp:spPr>
        <a:xfrm>
          <a:off x="0" y="4029075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46DE05A-3F35-4894-B929-AB9410425658}">
      <dsp:nvSpPr>
        <dsp:cNvPr id="0" name=""/>
        <dsp:cNvSpPr/>
      </dsp:nvSpPr>
      <dsp:spPr>
        <a:xfrm>
          <a:off x="0" y="4029075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i="0" kern="1200" dirty="0" smtClean="0"/>
            <a:t>Negative emissions technologies </a:t>
          </a:r>
          <a:r>
            <a:rPr lang="en-US" sz="1800" b="0" i="0" kern="1200" dirty="0" smtClean="0"/>
            <a:t>will also be required to deliver a climate-neutral Ireland</a:t>
          </a:r>
          <a:r>
            <a:rPr lang="en-US" sz="1800" kern="1200" dirty="0" smtClean="0">
              <a:latin typeface="+mn-lt"/>
            </a:rPr>
            <a:t>.</a:t>
          </a:r>
          <a:endParaRPr lang="en-IE" sz="1800" kern="1200" dirty="0" smtClean="0">
            <a:latin typeface="+mn-lt"/>
          </a:endParaRPr>
        </a:p>
      </dsp:txBody>
      <dsp:txXfrm>
        <a:off x="0" y="4029075"/>
        <a:ext cx="6278996" cy="671512"/>
      </dsp:txXfrm>
    </dsp:sp>
    <dsp:sp modelId="{3784B7C6-808E-45F6-B661-FD28958AF746}">
      <dsp:nvSpPr>
        <dsp:cNvPr id="0" name=""/>
        <dsp:cNvSpPr/>
      </dsp:nvSpPr>
      <dsp:spPr>
        <a:xfrm>
          <a:off x="0" y="4700587"/>
          <a:ext cx="6278996" cy="0"/>
        </a:xfrm>
        <a:prstGeom prst="lin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5C0335D-13BD-49F6-861C-1341F5C6B57E}">
      <dsp:nvSpPr>
        <dsp:cNvPr id="0" name=""/>
        <dsp:cNvSpPr/>
      </dsp:nvSpPr>
      <dsp:spPr>
        <a:xfrm>
          <a:off x="0" y="4700587"/>
          <a:ext cx="6278996" cy="67151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kern="1200" dirty="0" smtClean="0">
              <a:latin typeface="+mn-lt"/>
            </a:rPr>
            <a:t>Requires consideration of issues beyond technical aspects, including </a:t>
          </a:r>
          <a:r>
            <a:rPr lang="en-US" sz="1800" b="1" kern="1200" dirty="0" smtClean="0">
              <a:latin typeface="+mn-lt"/>
            </a:rPr>
            <a:t>societal</a:t>
          </a:r>
          <a:r>
            <a:rPr lang="en-US" sz="1800" kern="1200" dirty="0" smtClean="0">
              <a:latin typeface="+mn-lt"/>
            </a:rPr>
            <a:t>, </a:t>
          </a:r>
          <a:r>
            <a:rPr lang="en-US" sz="1800" b="1" kern="1200" dirty="0" smtClean="0">
              <a:latin typeface="+mn-lt"/>
            </a:rPr>
            <a:t>economic</a:t>
          </a:r>
          <a:r>
            <a:rPr lang="en-US" sz="1800" kern="1200" dirty="0" smtClean="0">
              <a:latin typeface="+mn-lt"/>
            </a:rPr>
            <a:t> and </a:t>
          </a:r>
          <a:r>
            <a:rPr lang="en-US" sz="1800" b="1" kern="1200" dirty="0" smtClean="0">
              <a:latin typeface="+mn-lt"/>
            </a:rPr>
            <a:t>governance </a:t>
          </a:r>
          <a:r>
            <a:rPr lang="en-US" sz="1800" kern="1200" dirty="0" smtClean="0">
              <a:latin typeface="+mn-lt"/>
            </a:rPr>
            <a:t>dimensions</a:t>
          </a:r>
          <a:endParaRPr lang="en-US" sz="1800" kern="1200" dirty="0">
            <a:latin typeface="+mn-lt"/>
          </a:endParaRPr>
        </a:p>
      </dsp:txBody>
      <dsp:txXfrm>
        <a:off x="0" y="4700587"/>
        <a:ext cx="6278996" cy="671512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8/layout/LinedList">
  <dgm:title val=""/>
  <dgm:desc val=""/>
  <dgm:catLst>
    <dgm:cat type="hierarchy" pri="8000"/>
    <dgm:cat type="list" pri="25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clrData>
  <dgm:layoutNode name="vert0">
    <dgm:varLst>
      <dgm:dir/>
      <dgm:animOne val="branch"/>
      <dgm:animLvl val="lvl"/>
    </dgm:varLst>
    <dgm:choose name="Name0">
      <dgm:if name="Name1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horz1" refType="w"/>
      <dgm:constr type="h" for="ch" forName="horz1" refType="h"/>
      <dgm:constr type="h" for="des" forName="vert1" refType="h"/>
      <dgm:constr type="h" for="des" forName="tx1" refType="h"/>
      <dgm:constr type="h" for="des" forName="horz2" refType="h"/>
      <dgm:constr type="h" for="des" forName="vert2" refType="h"/>
      <dgm:constr type="h" for="des" forName="horz3" refType="h"/>
      <dgm:constr type="h" for="des" forName="vert3" refType="h"/>
      <dgm:constr type="h" for="des" forName="horz4" refType="h"/>
      <dgm:constr type="h" for="des" ptType="node" refType="h"/>
      <dgm:constr type="primFontSz" for="des" forName="tx1" op="equ" val="65"/>
      <dgm:constr type="primFontSz" for="des" forName="tx2" op="equ" val="65"/>
      <dgm:constr type="primFontSz" for="des" forName="tx3" op="equ" val="65"/>
      <dgm:constr type="primFontSz" for="des" forName="tx4" op="equ" val="65"/>
      <dgm:constr type="w" for="des" forName="thickLine" refType="w"/>
      <dgm:constr type="h" for="des" forName="thickLine"/>
      <dgm:constr type="h" for="des" forName="thinLine1"/>
      <dgm:constr type="h" for="des" forName="thinLine2b"/>
      <dgm:constr type="h" for="des" forName="thinLine3"/>
      <dgm:constr type="h" for="des" forName="vertSpace2a" refType="h" fact="0.05"/>
      <dgm:constr type="h" for="des" forName="vertSpace2b" refType="h" refFor="des" refForName="vertSpace2a"/>
    </dgm:constrLst>
    <dgm:forEach name="Name3" axis="ch" ptType="node">
      <dgm:layoutNode name="thickLine" styleLbl="alignNode1">
        <dgm:alg type="sp"/>
        <dgm:shape xmlns:r="http://schemas.openxmlformats.org/officeDocument/2006/relationships" type="line" r:blip="">
          <dgm:adjLst/>
        </dgm:shape>
        <dgm:presOf/>
      </dgm:layoutNode>
      <dgm:layoutNode name="horz1">
        <dgm:choose name="Name4">
          <dgm:if name="Name5" func="var" arg="dir" op="equ" val="norm">
            <dgm:alg type="lin">
              <dgm:param type="linDir" val="fromL"/>
              <dgm:param type="nodeVertAlign" val="t"/>
            </dgm:alg>
          </dgm:if>
          <dgm:else name="Name6">
            <dgm:alg type="lin">
              <dgm:param type="linDir" val="fromR"/>
              <dgm:param type="nodeVertAlign" val="t"/>
            </dgm:alg>
          </dgm:else>
        </dgm:choose>
        <dgm:shape xmlns:r="http://schemas.openxmlformats.org/officeDocument/2006/relationships" r:blip="">
          <dgm:adjLst/>
        </dgm:shape>
        <dgm:presOf/>
        <dgm:choose name="Name7">
          <dgm:if name="Name8" axis="root des" func="maxDepth" op="equ" val="1">
            <dgm:constrLst>
              <dgm:constr type="w" for="ch" forName="tx1" refType="w"/>
            </dgm:constrLst>
          </dgm:if>
          <dgm:if name="Name9" axis="root des" func="maxDepth" op="equ" val="2">
            <dgm:constrLst>
              <dgm:constr type="w" for="ch" forName="tx1" refType="w" fact="0.2"/>
              <dgm:constr type="w" for="des" forName="tx2" refType="w" fact="0.785"/>
              <dgm:constr type="w" for="des" forName="horzSpace2" refType="w" fact="0.015"/>
              <dgm:constr type="w" for="des" forName="thinLine2b" refType="w" fact="0.8"/>
            </dgm:constrLst>
          </dgm:if>
          <dgm:if name="Name10" axis="root des" func="maxDepth" op="equ" val="3">
            <dgm:constrLst>
              <dgm:constr type="w" for="ch" forName="tx1" refType="w" fact="0.2"/>
              <dgm:constr type="w" for="des" forName="tx2" refType="w" fact="0.385"/>
              <dgm:constr type="w" for="des" forName="tx3" refType="w" fact="0.385"/>
              <dgm:constr type="w" for="des" forName="horzSpace2" refType="w" fact="0.015"/>
              <dgm:constr type="w" for="des" forName="horzSpace3" refType="w" fact="0.015"/>
              <dgm:constr type="w" for="des" forName="thinLine2b" refType="w" fact="0.8"/>
              <dgm:constr type="w" for="des" forName="thinLine3" refType="w" fact="0.385"/>
            </dgm:constrLst>
          </dgm:if>
          <dgm:if name="Name11" axis="root des" func="maxDepth" op="gte" val="4">
            <dgm:constrLst>
              <dgm:constr type="w" for="ch" forName="tx1" refType="w" fact="0.2"/>
              <dgm:constr type="w" for="des" forName="tx2" refType="w" fact="0.2516"/>
              <dgm:constr type="w" for="des" forName="tx3" refType="w" fact="0.2516"/>
              <dgm:constr type="w" for="des" forName="tx4" refType="w" fact="0.2516"/>
              <dgm:constr type="w" for="des" forName="horzSpace2" refType="w" fact="0.015"/>
              <dgm:constr type="w" for="des" forName="horzSpace3" refType="w" fact="0.015"/>
              <dgm:constr type="w" for="des" forName="horzSpace4" refType="w" fact="0.015"/>
              <dgm:constr type="w" for="des" forName="thinLine2b" refType="w" fact="0.8"/>
              <dgm:constr type="w" for="des" forName="thinLine3" refType="w" fact="0.5332"/>
            </dgm:constrLst>
          </dgm:if>
          <dgm:else name="Name12"/>
        </dgm:choose>
        <dgm:layoutNode name="tx1" styleLbl="revTx">
          <dgm:alg type="tx">
            <dgm:param type="parTxLTRAlign" val="l"/>
            <dgm:param type="parTxRTLAlign" val="r"/>
            <dgm:param type="txAnchorVert" val="t"/>
          </dgm:alg>
          <dgm:shape xmlns:r="http://schemas.openxmlformats.org/officeDocument/2006/relationships" type="rect" r:blip="">
            <dgm:adjLst/>
          </dgm:shape>
          <dgm:presOf axis="self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vert1">
          <dgm:choose name="Name13">
            <dgm:if name="Name14" func="var" arg="dir" op="equ" val="norm">
              <dgm:alg type="lin">
                <dgm:param type="linDir" val="fromT"/>
                <dgm:param type="nodeHorzAlign" val="l"/>
              </dgm:alg>
            </dgm:if>
            <dgm:else name="Name15">
              <dgm:alg type="lin">
                <dgm:param type="linDir" val="fromT"/>
                <dgm:param type="nodeHorzAlign" val="r"/>
              </dgm:alg>
            </dgm:else>
          </dgm:choose>
          <dgm:shape xmlns:r="http://schemas.openxmlformats.org/officeDocument/2006/relationships" r:blip="">
            <dgm:adjLst/>
          </dgm:shape>
          <dgm:presOf/>
          <dgm:forEach name="Name16" axis="ch" ptType="node">
            <dgm:choose name="Name17">
              <dgm:if name="Name18" axis="self" ptType="node" func="pos" op="equ" val="1">
                <dgm:layoutNode name="vertSpace2a">
                  <dgm:alg type="sp"/>
                  <dgm:shape xmlns:r="http://schemas.openxmlformats.org/officeDocument/2006/relationships" r:blip="">
                    <dgm:adjLst/>
                  </dgm:shape>
                  <dgm:presOf/>
                </dgm:layoutNode>
              </dgm:if>
              <dgm:else name="Name19"/>
            </dgm:choose>
            <dgm:layoutNode name="horz2">
              <dgm:choose name="Name20">
                <dgm:if name="Name21" func="var" arg="dir" op="equ" val="norm">
                  <dgm:alg type="lin">
                    <dgm:param type="linDir" val="fromL"/>
                    <dgm:param type="nodeVertAlign" val="t"/>
                  </dgm:alg>
                </dgm:if>
                <dgm:else name="Name22">
                  <dgm:alg type="lin">
                    <dgm:param type="linDir" val="fromR"/>
                    <dgm:param type="nodeVertAlign" val="t"/>
                  </dgm:alg>
                </dgm:else>
              </dgm:choose>
              <dgm:shape xmlns:r="http://schemas.openxmlformats.org/officeDocument/2006/relationships" r:blip="">
                <dgm:adjLst/>
              </dgm:shape>
              <dgm:presOf/>
              <dgm:layoutNode name="horzSpace2">
                <dgm:alg type="sp"/>
                <dgm:shape xmlns:r="http://schemas.openxmlformats.org/officeDocument/2006/relationships" r:blip="">
                  <dgm:adjLst/>
                </dgm:shape>
                <dgm:presOf/>
              </dgm:layoutNode>
              <dgm:layoutNode name="tx2" styleLbl="revTx">
                <dgm:alg type="tx">
                  <dgm:param type="parTxLTRAlign" val="l"/>
                  <dgm:param type="parTxRTLAlign" val="r"/>
                  <dgm:param type="txAnchorVert" val="t"/>
                </dgm:alg>
                <dgm:shape xmlns:r="http://schemas.openxmlformats.org/officeDocument/2006/relationships" type="rect" r:blip="">
                  <dgm:adjLst/>
                </dgm:shape>
                <dgm:presOf axis="self"/>
                <dgm:constrLst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vert2">
                <dgm:choose name="Name23">
                  <dgm:if name="Name24" func="var" arg="dir" op="equ" val="norm">
                    <dgm:alg type="lin">
                      <dgm:param type="linDir" val="fromT"/>
                      <dgm:param type="nodeHorzAlign" val="l"/>
                    </dgm:alg>
                  </dgm:if>
                  <dgm:else name="Name25">
                    <dgm:alg type="lin">
                      <dgm:param type="linDir" val="fromT"/>
                      <dgm:param type="nodeHorzAlign" val="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forEach name="Name26" axis="ch" ptType="node">
                  <dgm:layoutNode name="horz3">
                    <dgm:choose name="Name27">
                      <dgm:if name="Name28" func="var" arg="dir" op="equ" val="norm">
                        <dgm:alg type="lin">
                          <dgm:param type="linDir" val="fromL"/>
                          <dgm:param type="nodeVertAlign" val="t"/>
                        </dgm:alg>
                      </dgm:if>
                      <dgm:else name="Name29">
                        <dgm:alg type="lin">
                          <dgm:param type="linDir" val="fromR"/>
                          <dgm:param type="nodeVertAlign" val="t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layoutNode name="horzSpace3">
                      <dgm:alg type="sp"/>
                      <dgm:shape xmlns:r="http://schemas.openxmlformats.org/officeDocument/2006/relationships" r:blip="">
                        <dgm:adjLst/>
                      </dgm:shape>
                      <dgm:presOf/>
                    </dgm:layoutNode>
                    <dgm:layoutNode name="tx3" styleLbl="revTx">
                      <dgm:alg type="tx">
                        <dgm:param type="parTxLTRAlign" val="l"/>
                        <dgm:param type="parTxRTLAlign" val="r"/>
                        <dgm:param type="txAnchorVert" val="t"/>
                      </dgm:alg>
                      <dgm:shape xmlns:r="http://schemas.openxmlformats.org/officeDocument/2006/relationships" type="rect" r:blip="">
                        <dgm:adjLst/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vert3">
                      <dgm:choose name="Name30">
                        <dgm:if name="Name31" func="var" arg="dir" op="equ" val="norm">
                          <dgm:alg type="lin">
                            <dgm:param type="linDir" val="fromT"/>
                            <dgm:param type="nodeHorzAlign" val="l"/>
                          </dgm:alg>
                        </dgm:if>
                        <dgm:else name="Name32">
                          <dgm:alg type="lin">
                            <dgm:param type="linDir" val="fromT"/>
                            <dgm:param type="nodeHorzAlign" val="r"/>
                          </dgm:alg>
                        </dgm:else>
                      </dgm:choose>
                      <dgm:shape xmlns:r="http://schemas.openxmlformats.org/officeDocument/2006/relationships" r:blip="">
                        <dgm:adjLst/>
                      </dgm:shape>
                      <dgm:presOf/>
                      <dgm:forEach name="Name33" axis="ch" ptType="node">
                        <dgm:layoutNode name="horz4">
                          <dgm:choose name="Name34">
                            <dgm:if name="Name35" func="var" arg="dir" op="equ" val="norm">
                              <dgm:alg type="lin">
                                <dgm:param type="linDir" val="fromL"/>
                                <dgm:param type="nodeVertAlign" val="t"/>
                              </dgm:alg>
                            </dgm:if>
                            <dgm:else name="Name36">
                              <dgm:alg type="lin">
                                <dgm:param type="linDir" val="fromR"/>
                                <dgm:param type="nodeVertAlign" val="t"/>
                              </dgm:alg>
                            </dgm:else>
                          </dgm:choose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layoutNode name="horzSpace4">
                            <dgm:alg type="sp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</dgm:layoutNode>
                          <dgm:layoutNode name="tx4" styleLbl="revTx">
                            <dgm:varLst>
                              <dgm:bulletEnabled val="1"/>
                            </dgm:varLst>
                            <dgm:alg type="tx">
                              <dgm:param type="parTxLTRAlign" val="l"/>
                              <dgm:param type="parTxRTLAlign" val="r"/>
                              <dgm:param type="txAnchorVert" val="t"/>
                            </dgm:alg>
                            <dgm:shape xmlns:r="http://schemas.openxmlformats.org/officeDocument/2006/relationships" type="rect" r:blip="">
                              <dgm:adjLst/>
                            </dgm:shape>
                            <dgm:presOf axis="desOrSelf" ptType="node"/>
                            <dgm:constrLst>
                              <dgm:constr type="tMarg" refType="primFontSz" fact="0.3"/>
                              <dgm:constr type="bMarg" refType="primFontSz" fact="0.3"/>
                              <dgm:constr type="lMarg" refType="primFontSz" fact="0.3"/>
                              <dgm:constr type="rMarg" refType="primFontSz" fact="0.3"/>
                            </dgm:constrLst>
                            <dgm:ruleLst>
                              <dgm:rule type="primFontSz" val="5" fact="NaN" max="NaN"/>
                            </dgm:ruleLst>
                          </dgm:layoutNode>
                        </dgm:layoutNode>
                      </dgm:forEach>
                    </dgm:layoutNode>
                  </dgm:layoutNode>
                  <dgm:forEach name="Name37" axis="followSib" ptType="sibTrans" cnt="1">
                    <dgm:layoutNode name="thinLine3" styleLbl="callout">
                      <dgm:alg type="sp"/>
                      <dgm:shape xmlns:r="http://schemas.openxmlformats.org/officeDocument/2006/relationships" type="line" r:blip="">
                        <dgm:adjLst/>
                      </dgm:shape>
                      <dgm:presOf/>
                    </dgm:layoutNode>
                  </dgm:forEach>
                </dgm:forEach>
              </dgm:layoutNode>
            </dgm:layoutNode>
            <dgm:layoutNode name="thinLine2b" styleLbl="callout">
              <dgm:alg type="sp"/>
              <dgm:shape xmlns:r="http://schemas.openxmlformats.org/officeDocument/2006/relationships" type="line" r:blip="">
                <dgm:adjLst/>
              </dgm:shape>
              <dgm:presOf/>
            </dgm:layoutNode>
            <dgm:layoutNode name="vertSpace2b">
              <dgm:alg type="sp"/>
              <dgm:shape xmlns:r="http://schemas.openxmlformats.org/officeDocument/2006/relationships" r:blip="">
                <dgm:adjLst/>
              </dgm:shape>
              <dgm:presOf/>
            </dgm:layoutNode>
          </dgm:forEach>
        </dgm:layoutNode>
      </dgm:layoutNod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8/layout/LinedList">
  <dgm:title val=""/>
  <dgm:desc val=""/>
  <dgm:catLst>
    <dgm:cat type="hierarchy" pri="8000"/>
    <dgm:cat type="list" pri="25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clrData>
  <dgm:layoutNode name="vert0">
    <dgm:varLst>
      <dgm:dir/>
      <dgm:animOne val="branch"/>
      <dgm:animLvl val="lvl"/>
    </dgm:varLst>
    <dgm:choose name="Name0">
      <dgm:if name="Name1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horz1" refType="w"/>
      <dgm:constr type="h" for="ch" forName="horz1" refType="h"/>
      <dgm:constr type="h" for="des" forName="vert1" refType="h"/>
      <dgm:constr type="h" for="des" forName="tx1" refType="h"/>
      <dgm:constr type="h" for="des" forName="horz2" refType="h"/>
      <dgm:constr type="h" for="des" forName="vert2" refType="h"/>
      <dgm:constr type="h" for="des" forName="horz3" refType="h"/>
      <dgm:constr type="h" for="des" forName="vert3" refType="h"/>
      <dgm:constr type="h" for="des" forName="horz4" refType="h"/>
      <dgm:constr type="h" for="des" ptType="node" refType="h"/>
      <dgm:constr type="primFontSz" for="des" forName="tx1" op="equ" val="65"/>
      <dgm:constr type="primFontSz" for="des" forName="tx2" op="equ" val="65"/>
      <dgm:constr type="primFontSz" for="des" forName="tx3" op="equ" val="65"/>
      <dgm:constr type="primFontSz" for="des" forName="tx4" op="equ" val="65"/>
      <dgm:constr type="w" for="des" forName="thickLine" refType="w"/>
      <dgm:constr type="h" for="des" forName="thickLine"/>
      <dgm:constr type="h" for="des" forName="thinLine1"/>
      <dgm:constr type="h" for="des" forName="thinLine2b"/>
      <dgm:constr type="h" for="des" forName="thinLine3"/>
      <dgm:constr type="h" for="des" forName="vertSpace2a" refType="h" fact="0.05"/>
      <dgm:constr type="h" for="des" forName="vertSpace2b" refType="h" refFor="des" refForName="vertSpace2a"/>
    </dgm:constrLst>
    <dgm:forEach name="Name3" axis="ch" ptType="node">
      <dgm:layoutNode name="thickLine" styleLbl="alignNode1">
        <dgm:alg type="sp"/>
        <dgm:shape xmlns:r="http://schemas.openxmlformats.org/officeDocument/2006/relationships" type="line" r:blip="">
          <dgm:adjLst/>
        </dgm:shape>
        <dgm:presOf/>
      </dgm:layoutNode>
      <dgm:layoutNode name="horz1">
        <dgm:choose name="Name4">
          <dgm:if name="Name5" func="var" arg="dir" op="equ" val="norm">
            <dgm:alg type="lin">
              <dgm:param type="linDir" val="fromL"/>
              <dgm:param type="nodeVertAlign" val="t"/>
            </dgm:alg>
          </dgm:if>
          <dgm:else name="Name6">
            <dgm:alg type="lin">
              <dgm:param type="linDir" val="fromR"/>
              <dgm:param type="nodeVertAlign" val="t"/>
            </dgm:alg>
          </dgm:else>
        </dgm:choose>
        <dgm:shape xmlns:r="http://schemas.openxmlformats.org/officeDocument/2006/relationships" r:blip="">
          <dgm:adjLst/>
        </dgm:shape>
        <dgm:presOf/>
        <dgm:choose name="Name7">
          <dgm:if name="Name8" axis="root des" func="maxDepth" op="equ" val="1">
            <dgm:constrLst>
              <dgm:constr type="w" for="ch" forName="tx1" refType="w"/>
            </dgm:constrLst>
          </dgm:if>
          <dgm:if name="Name9" axis="root des" func="maxDepth" op="equ" val="2">
            <dgm:constrLst>
              <dgm:constr type="w" for="ch" forName="tx1" refType="w" fact="0.2"/>
              <dgm:constr type="w" for="des" forName="tx2" refType="w" fact="0.785"/>
              <dgm:constr type="w" for="des" forName="horzSpace2" refType="w" fact="0.015"/>
              <dgm:constr type="w" for="des" forName="thinLine2b" refType="w" fact="0.8"/>
            </dgm:constrLst>
          </dgm:if>
          <dgm:if name="Name10" axis="root des" func="maxDepth" op="equ" val="3">
            <dgm:constrLst>
              <dgm:constr type="w" for="ch" forName="tx1" refType="w" fact="0.2"/>
              <dgm:constr type="w" for="des" forName="tx2" refType="w" fact="0.385"/>
              <dgm:constr type="w" for="des" forName="tx3" refType="w" fact="0.385"/>
              <dgm:constr type="w" for="des" forName="horzSpace2" refType="w" fact="0.015"/>
              <dgm:constr type="w" for="des" forName="horzSpace3" refType="w" fact="0.015"/>
              <dgm:constr type="w" for="des" forName="thinLine2b" refType="w" fact="0.8"/>
              <dgm:constr type="w" for="des" forName="thinLine3" refType="w" fact="0.385"/>
            </dgm:constrLst>
          </dgm:if>
          <dgm:if name="Name11" axis="root des" func="maxDepth" op="gte" val="4">
            <dgm:constrLst>
              <dgm:constr type="w" for="ch" forName="tx1" refType="w" fact="0.2"/>
              <dgm:constr type="w" for="des" forName="tx2" refType="w" fact="0.2516"/>
              <dgm:constr type="w" for="des" forName="tx3" refType="w" fact="0.2516"/>
              <dgm:constr type="w" for="des" forName="tx4" refType="w" fact="0.2516"/>
              <dgm:constr type="w" for="des" forName="horzSpace2" refType="w" fact="0.015"/>
              <dgm:constr type="w" for="des" forName="horzSpace3" refType="w" fact="0.015"/>
              <dgm:constr type="w" for="des" forName="horzSpace4" refType="w" fact="0.015"/>
              <dgm:constr type="w" for="des" forName="thinLine2b" refType="w" fact="0.8"/>
              <dgm:constr type="w" for="des" forName="thinLine3" refType="w" fact="0.5332"/>
            </dgm:constrLst>
          </dgm:if>
          <dgm:else name="Name12"/>
        </dgm:choose>
        <dgm:layoutNode name="tx1" styleLbl="revTx">
          <dgm:alg type="tx">
            <dgm:param type="parTxLTRAlign" val="l"/>
            <dgm:param type="parTxRTLAlign" val="r"/>
            <dgm:param type="txAnchorVert" val="t"/>
          </dgm:alg>
          <dgm:shape xmlns:r="http://schemas.openxmlformats.org/officeDocument/2006/relationships" type="rect" r:blip="">
            <dgm:adjLst/>
          </dgm:shape>
          <dgm:presOf axis="self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vert1">
          <dgm:choose name="Name13">
            <dgm:if name="Name14" func="var" arg="dir" op="equ" val="norm">
              <dgm:alg type="lin">
                <dgm:param type="linDir" val="fromT"/>
                <dgm:param type="nodeHorzAlign" val="l"/>
              </dgm:alg>
            </dgm:if>
            <dgm:else name="Name15">
              <dgm:alg type="lin">
                <dgm:param type="linDir" val="fromT"/>
                <dgm:param type="nodeHorzAlign" val="r"/>
              </dgm:alg>
            </dgm:else>
          </dgm:choose>
          <dgm:shape xmlns:r="http://schemas.openxmlformats.org/officeDocument/2006/relationships" r:blip="">
            <dgm:adjLst/>
          </dgm:shape>
          <dgm:presOf/>
          <dgm:forEach name="Name16" axis="ch" ptType="node">
            <dgm:choose name="Name17">
              <dgm:if name="Name18" axis="self" ptType="node" func="pos" op="equ" val="1">
                <dgm:layoutNode name="vertSpace2a">
                  <dgm:alg type="sp"/>
                  <dgm:shape xmlns:r="http://schemas.openxmlformats.org/officeDocument/2006/relationships" r:blip="">
                    <dgm:adjLst/>
                  </dgm:shape>
                  <dgm:presOf/>
                </dgm:layoutNode>
              </dgm:if>
              <dgm:else name="Name19"/>
            </dgm:choose>
            <dgm:layoutNode name="horz2">
              <dgm:choose name="Name20">
                <dgm:if name="Name21" func="var" arg="dir" op="equ" val="norm">
                  <dgm:alg type="lin">
                    <dgm:param type="linDir" val="fromL"/>
                    <dgm:param type="nodeVertAlign" val="t"/>
                  </dgm:alg>
                </dgm:if>
                <dgm:else name="Name22">
                  <dgm:alg type="lin">
                    <dgm:param type="linDir" val="fromR"/>
                    <dgm:param type="nodeVertAlign" val="t"/>
                  </dgm:alg>
                </dgm:else>
              </dgm:choose>
              <dgm:shape xmlns:r="http://schemas.openxmlformats.org/officeDocument/2006/relationships" r:blip="">
                <dgm:adjLst/>
              </dgm:shape>
              <dgm:presOf/>
              <dgm:layoutNode name="horzSpace2">
                <dgm:alg type="sp"/>
                <dgm:shape xmlns:r="http://schemas.openxmlformats.org/officeDocument/2006/relationships" r:blip="">
                  <dgm:adjLst/>
                </dgm:shape>
                <dgm:presOf/>
              </dgm:layoutNode>
              <dgm:layoutNode name="tx2" styleLbl="revTx">
                <dgm:alg type="tx">
                  <dgm:param type="parTxLTRAlign" val="l"/>
                  <dgm:param type="parTxRTLAlign" val="r"/>
                  <dgm:param type="txAnchorVert" val="t"/>
                </dgm:alg>
                <dgm:shape xmlns:r="http://schemas.openxmlformats.org/officeDocument/2006/relationships" type="rect" r:blip="">
                  <dgm:adjLst/>
                </dgm:shape>
                <dgm:presOf axis="self"/>
                <dgm:constrLst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vert2">
                <dgm:choose name="Name23">
                  <dgm:if name="Name24" func="var" arg="dir" op="equ" val="norm">
                    <dgm:alg type="lin">
                      <dgm:param type="linDir" val="fromT"/>
                      <dgm:param type="nodeHorzAlign" val="l"/>
                    </dgm:alg>
                  </dgm:if>
                  <dgm:else name="Name25">
                    <dgm:alg type="lin">
                      <dgm:param type="linDir" val="fromT"/>
                      <dgm:param type="nodeHorzAlign" val="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forEach name="Name26" axis="ch" ptType="node">
                  <dgm:layoutNode name="horz3">
                    <dgm:choose name="Name27">
                      <dgm:if name="Name28" func="var" arg="dir" op="equ" val="norm">
                        <dgm:alg type="lin">
                          <dgm:param type="linDir" val="fromL"/>
                          <dgm:param type="nodeVertAlign" val="t"/>
                        </dgm:alg>
                      </dgm:if>
                      <dgm:else name="Name29">
                        <dgm:alg type="lin">
                          <dgm:param type="linDir" val="fromR"/>
                          <dgm:param type="nodeVertAlign" val="t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layoutNode name="horzSpace3">
                      <dgm:alg type="sp"/>
                      <dgm:shape xmlns:r="http://schemas.openxmlformats.org/officeDocument/2006/relationships" r:blip="">
                        <dgm:adjLst/>
                      </dgm:shape>
                      <dgm:presOf/>
                    </dgm:layoutNode>
                    <dgm:layoutNode name="tx3" styleLbl="revTx">
                      <dgm:alg type="tx">
                        <dgm:param type="parTxLTRAlign" val="l"/>
                        <dgm:param type="parTxRTLAlign" val="r"/>
                        <dgm:param type="txAnchorVert" val="t"/>
                      </dgm:alg>
                      <dgm:shape xmlns:r="http://schemas.openxmlformats.org/officeDocument/2006/relationships" type="rect" r:blip="">
                        <dgm:adjLst/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vert3">
                      <dgm:choose name="Name30">
                        <dgm:if name="Name31" func="var" arg="dir" op="equ" val="norm">
                          <dgm:alg type="lin">
                            <dgm:param type="linDir" val="fromT"/>
                            <dgm:param type="nodeHorzAlign" val="l"/>
                          </dgm:alg>
                        </dgm:if>
                        <dgm:else name="Name32">
                          <dgm:alg type="lin">
                            <dgm:param type="linDir" val="fromT"/>
                            <dgm:param type="nodeHorzAlign" val="r"/>
                          </dgm:alg>
                        </dgm:else>
                      </dgm:choose>
                      <dgm:shape xmlns:r="http://schemas.openxmlformats.org/officeDocument/2006/relationships" r:blip="">
                        <dgm:adjLst/>
                      </dgm:shape>
                      <dgm:presOf/>
                      <dgm:forEach name="Name33" axis="ch" ptType="node">
                        <dgm:layoutNode name="horz4">
                          <dgm:choose name="Name34">
                            <dgm:if name="Name35" func="var" arg="dir" op="equ" val="norm">
                              <dgm:alg type="lin">
                                <dgm:param type="linDir" val="fromL"/>
                                <dgm:param type="nodeVertAlign" val="t"/>
                              </dgm:alg>
                            </dgm:if>
                            <dgm:else name="Name36">
                              <dgm:alg type="lin">
                                <dgm:param type="linDir" val="fromR"/>
                                <dgm:param type="nodeVertAlign" val="t"/>
                              </dgm:alg>
                            </dgm:else>
                          </dgm:choose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layoutNode name="horzSpace4">
                            <dgm:alg type="sp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</dgm:layoutNode>
                          <dgm:layoutNode name="tx4" styleLbl="revTx">
                            <dgm:varLst>
                              <dgm:bulletEnabled val="1"/>
                            </dgm:varLst>
                            <dgm:alg type="tx">
                              <dgm:param type="parTxLTRAlign" val="l"/>
                              <dgm:param type="parTxRTLAlign" val="r"/>
                              <dgm:param type="txAnchorVert" val="t"/>
                            </dgm:alg>
                            <dgm:shape xmlns:r="http://schemas.openxmlformats.org/officeDocument/2006/relationships" type="rect" r:blip="">
                              <dgm:adjLst/>
                            </dgm:shape>
                            <dgm:presOf axis="desOrSelf" ptType="node"/>
                            <dgm:constrLst>
                              <dgm:constr type="tMarg" refType="primFontSz" fact="0.3"/>
                              <dgm:constr type="bMarg" refType="primFontSz" fact="0.3"/>
                              <dgm:constr type="lMarg" refType="primFontSz" fact="0.3"/>
                              <dgm:constr type="rMarg" refType="primFontSz" fact="0.3"/>
                            </dgm:constrLst>
                            <dgm:ruleLst>
                              <dgm:rule type="primFontSz" val="5" fact="NaN" max="NaN"/>
                            </dgm:ruleLst>
                          </dgm:layoutNode>
                        </dgm:layoutNode>
                      </dgm:forEach>
                    </dgm:layoutNode>
                  </dgm:layoutNode>
                  <dgm:forEach name="Name37" axis="followSib" ptType="sibTrans" cnt="1">
                    <dgm:layoutNode name="thinLine3" styleLbl="callout">
                      <dgm:alg type="sp"/>
                      <dgm:shape xmlns:r="http://schemas.openxmlformats.org/officeDocument/2006/relationships" type="line" r:blip="">
                        <dgm:adjLst/>
                      </dgm:shape>
                      <dgm:presOf/>
                    </dgm:layoutNode>
                  </dgm:forEach>
                </dgm:forEach>
              </dgm:layoutNode>
            </dgm:layoutNode>
            <dgm:layoutNode name="thinLine2b" styleLbl="callout">
              <dgm:alg type="sp"/>
              <dgm:shape xmlns:r="http://schemas.openxmlformats.org/officeDocument/2006/relationships" type="line" r:blip="">
                <dgm:adjLst/>
              </dgm:shape>
              <dgm:presOf/>
            </dgm:layoutNode>
            <dgm:layoutNode name="vertSpace2b">
              <dgm:alg type="sp"/>
              <dgm:shape xmlns:r="http://schemas.openxmlformats.org/officeDocument/2006/relationships" r:blip="">
                <dgm:adjLst/>
              </dgm:shape>
              <dgm:presOf/>
            </dgm:layoutNode>
          </dgm:forEach>
        </dgm:layoutNode>
      </dgm:layoutNod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331CC6A-E0F8-4724-956B-03CBE4806721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30DD08D-B7FC-4EF8-A22E-FE73F6EBCD1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50453901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indent="-171450">
              <a:buFont typeface="Arial" panose="020B0604020202020204" pitchFamily="34" charset="0"/>
              <a:buChar char="•"/>
            </a:pPr>
            <a:endParaRPr lang="en-IE" b="1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3550967-744C-417F-869A-C5C739E356B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87633739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30DD08D-B7FC-4EF8-A22E-FE73F6EBCD1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6222009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30DD08D-B7FC-4EF8-A22E-FE73F6EBCD1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6578940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30DD08D-B7FC-4EF8-A22E-FE73F6EBCD1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75632350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30DD08D-B7FC-4EF8-A22E-FE73F6EBCD1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42940109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30DD08D-B7FC-4EF8-A22E-FE73F6EBCD1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6623662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30DD08D-B7FC-4EF8-A22E-FE73F6EBCD1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20415840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30DD08D-B7FC-4EF8-A22E-FE73F6EBCD1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110004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7535716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indent="-171450">
              <a:buFont typeface="Arial" panose="020B0604020202020204" pitchFamily="34" charset="0"/>
              <a:buChar char="•"/>
            </a:pPr>
            <a:endParaRPr lang="en-IE" b="1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3550967-744C-417F-869A-C5C739E356BC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14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49672505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DA8A81F-A0EB-22D4-34A7-807E42D339F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B27C4FA-C7FB-243C-DFCF-AEF2D22A2FB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71656CC-3335-FC81-2C65-94A24FE280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E0140B-BCBA-44C8-9578-87EADD58B1FE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ED87882-A803-AC1F-9188-5A06032C96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1AA83EF-AFF5-B5EF-8F5E-81A11A70F2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4FF911-0525-43BF-A0A6-14674159383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45791534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489E3FA-524A-433B-CB12-CEDD087FC9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49E6480-4307-D498-A102-D0AC6E9BBE4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66431D9-9203-F091-B3F7-8B6F2DBD8A6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E0140B-BCBA-44C8-9578-87EADD58B1FE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41E79FF-2DCF-7C2F-6D7F-C5E6BB77A6F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37B22E9-B3D2-40EB-6835-1B5184EA23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4FF911-0525-43BF-A0A6-14674159383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57139941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CF8BA90-05DA-8A27-916B-33F66EAAFBD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B422296-E647-AE07-C442-914E9E38832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FA9B753-A5DE-2586-6825-3761EAFD209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E0140B-BCBA-44C8-9578-87EADD58B1FE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143034F-CE7F-A813-0529-1689643FA07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0B3ECA2-C351-A1D2-6206-136FDF40D21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4FF911-0525-43BF-A0A6-14674159383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16148874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7F9147-8E8A-47A1-2108-296E5C25B8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A88BF7-C3DF-CB06-40FF-666A16B03EC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2D9606C-0C21-08EA-634A-0EC074E6B99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E8CEF77-59B3-30C1-CCB9-6085AF5D460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E0140B-BCBA-44C8-9578-87EADD58B1FE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DF79C85-9E8C-67D4-9756-ED8D95D574E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AF212C2-622C-CAB8-3662-E4771EFC96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4FF911-0525-43BF-A0A6-14674159383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40191747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ED40AE1-7E4D-D228-0A8E-AFF0496220B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0209673-FDE7-93E9-C681-4179F095A44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4A76FEA-AE29-B9B7-6AAD-99006224710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498B081-DE88-8130-C59A-9E2A1AC96CC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6D52BCE9-EF82-CC0E-1B38-D0F12F302A2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09E9A334-5EB3-C519-C665-C5CBA19713C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E0140B-BCBA-44C8-9578-87EADD58B1FE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3C164205-F5DB-CC9B-3D5C-72B7B9D4F2C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FBEC1A9C-5367-5A9B-0224-1918270C67D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4FF911-0525-43BF-A0A6-14674159383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83683708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C598DE0-D2AA-F839-9282-1753B45E160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31A6E07E-B01E-B102-F127-65574F45A14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E0140B-BCBA-44C8-9578-87EADD58B1FE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09AFC493-A478-0C5D-9947-3CDF669699A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F84FD83-8BB2-08AB-4944-3C65E51221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4FF911-0525-43BF-A0A6-14674159383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66891734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62B1A2D4-425F-8F93-DAE9-4FBDBB2AB94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E0140B-BCBA-44C8-9578-87EADD58B1FE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DFBD9133-487F-BBBD-992F-CD351622249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92FC628-C658-E808-A16E-48109FFEA5D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4FF911-0525-43BF-A0A6-14674159383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27927286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B2511E8-2D4B-0280-E93E-BACA8F819BB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7EA8720-1A90-FF31-B125-70BEDD81AD7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EC45F26-CDD0-DF7C-25E3-E25FB840631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C361935-63BC-90EB-20FE-CA16E081DFF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E0140B-BCBA-44C8-9578-87EADD58B1FE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D365126-DE9D-89C8-49F5-CD53FB5AB5B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9FC2969-1231-E750-DD92-45A4502CC9C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4FF911-0525-43BF-A0A6-14674159383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64950345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50BBA8-55C7-79D8-DEAC-E4634EDC576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FE479936-FC1D-92B3-E892-45854D359E0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D822A7A-F0AA-31CE-9829-EAE55366888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62B493A-DD85-AFC7-14BB-899F6AC51CE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E0140B-BCBA-44C8-9578-87EADD58B1FE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5B8E4F1-FE9E-1740-9DF4-9FF2FCF2F5C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9B3B8ED-5130-A967-CDF3-55B5B7FCEA8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4FF911-0525-43BF-A0A6-14674159383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03334118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3B7236-2239-4955-16FF-07C24154938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B7038B7-0FD4-97F8-1435-8B63E52F633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2B89095-2E60-BF68-1A6B-D58F0EA1344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E0140B-BCBA-44C8-9578-87EADD58B1FE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78F9027-BA1D-6D4F-CA60-8C9FB223775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C0A803F-DF4B-3313-8EB4-1A33560164E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4FF911-0525-43BF-A0A6-14674159383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05569607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DAF45003-C63E-2471-072D-34ACA930F632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00635BC-9954-F9BE-6E08-45005F822FA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71A3749-51A6-0C32-6D7C-ABEB8A4DEDA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E0140B-BCBA-44C8-9578-87EADD58B1FE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74159C7-64E1-3E4B-E043-0712254267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995D68E-F809-30A0-C048-2A9FC970F3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4FF911-0525-43BF-A0A6-14674159383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43606340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hree Image Text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9961"/>
            <a:ext cx="10363200" cy="817561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4" name="Picture Placeholder 3"/>
          <p:cNvSpPr>
            <a:spLocks noGrp="1"/>
          </p:cNvSpPr>
          <p:nvPr>
            <p:ph type="pic" sz="quarter" idx="10"/>
          </p:nvPr>
        </p:nvSpPr>
        <p:spPr>
          <a:xfrm>
            <a:off x="914400" y="1396999"/>
            <a:ext cx="3328416" cy="3407439"/>
          </a:xfrm>
          <a:solidFill>
            <a:schemeClr val="bg1">
              <a:lumMod val="95000"/>
            </a:schemeClr>
          </a:solidFill>
          <a:ln w="3175">
            <a:solidFill>
              <a:schemeClr val="bg1">
                <a:lumMod val="50000"/>
                <a:alpha val="40000"/>
              </a:schemeClr>
            </a:solidFill>
          </a:ln>
          <a:effectLst>
            <a:outerShdw dist="50800" dir="5400000" algn="t" rotWithShape="0">
              <a:schemeClr val="accent1"/>
            </a:outerShdw>
          </a:effectLst>
        </p:spPr>
        <p:txBody>
          <a:bodyPr vert="horz" lIns="0" tIns="0" rIns="0" bIns="0" rtlCol="0" anchor="ctr">
            <a:normAutofit/>
          </a:bodyPr>
          <a:lstStyle>
            <a:lvl1pPr marL="0" indent="0" algn="ctr">
              <a:buNone/>
              <a:defRPr lang="en-US" sz="1400"/>
            </a:lvl1pPr>
          </a:lstStyle>
          <a:p>
            <a:pPr lvl="0"/>
            <a:endParaRPr lang="en-US"/>
          </a:p>
        </p:txBody>
      </p:sp>
      <p:sp>
        <p:nvSpPr>
          <p:cNvPr id="5" name="Picture Placeholder 3"/>
          <p:cNvSpPr>
            <a:spLocks noGrp="1"/>
          </p:cNvSpPr>
          <p:nvPr>
            <p:ph type="pic" sz="quarter" idx="11"/>
          </p:nvPr>
        </p:nvSpPr>
        <p:spPr>
          <a:xfrm>
            <a:off x="4431792" y="1396999"/>
            <a:ext cx="3328416" cy="3407439"/>
          </a:xfrm>
          <a:solidFill>
            <a:schemeClr val="bg1">
              <a:lumMod val="95000"/>
            </a:schemeClr>
          </a:solidFill>
          <a:ln w="3175">
            <a:solidFill>
              <a:schemeClr val="bg1">
                <a:lumMod val="50000"/>
                <a:alpha val="40000"/>
              </a:schemeClr>
            </a:solidFill>
          </a:ln>
          <a:effectLst>
            <a:outerShdw dist="50800" dir="5400000" algn="t" rotWithShape="0">
              <a:schemeClr val="accent4"/>
            </a:outerShdw>
          </a:effectLst>
        </p:spPr>
        <p:txBody>
          <a:bodyPr vert="horz" lIns="0" tIns="0" rIns="0" bIns="0" rtlCol="0" anchor="ctr">
            <a:normAutofit/>
          </a:bodyPr>
          <a:lstStyle>
            <a:lvl1pPr marL="0" indent="0" algn="ctr">
              <a:buNone/>
              <a:defRPr lang="en-US" sz="1400"/>
            </a:lvl1pPr>
          </a:lstStyle>
          <a:p>
            <a:pPr lvl="0"/>
            <a:endParaRPr lang="en-US"/>
          </a:p>
        </p:txBody>
      </p:sp>
      <p:sp>
        <p:nvSpPr>
          <p:cNvPr id="6" name="Picture Placeholder 3"/>
          <p:cNvSpPr>
            <a:spLocks noGrp="1"/>
          </p:cNvSpPr>
          <p:nvPr>
            <p:ph type="pic" sz="quarter" idx="12"/>
          </p:nvPr>
        </p:nvSpPr>
        <p:spPr>
          <a:xfrm>
            <a:off x="7959800" y="1396999"/>
            <a:ext cx="3328416" cy="3407439"/>
          </a:xfrm>
          <a:solidFill>
            <a:schemeClr val="bg1">
              <a:lumMod val="95000"/>
            </a:schemeClr>
          </a:solidFill>
          <a:ln w="3175">
            <a:solidFill>
              <a:schemeClr val="bg1">
                <a:lumMod val="50000"/>
                <a:alpha val="40000"/>
              </a:schemeClr>
            </a:solidFill>
          </a:ln>
          <a:effectLst>
            <a:outerShdw dist="50800" dir="5400000" algn="t" rotWithShape="0">
              <a:schemeClr val="accent2"/>
            </a:outerShdw>
          </a:effectLst>
        </p:spPr>
        <p:txBody>
          <a:bodyPr vert="horz" lIns="0" tIns="0" rIns="0" bIns="0" rtlCol="0" anchor="ctr">
            <a:normAutofit/>
          </a:bodyPr>
          <a:lstStyle>
            <a:lvl1pPr marL="0" indent="0" algn="ctr">
              <a:buNone/>
              <a:defRPr lang="en-US" sz="1400"/>
            </a:lvl1pPr>
          </a:lstStyle>
          <a:p>
            <a:pPr lvl="0"/>
            <a:endParaRPr lang="en-US"/>
          </a:p>
        </p:txBody>
      </p:sp>
      <p:sp>
        <p:nvSpPr>
          <p:cNvPr id="8" name="Text Placeholder 9"/>
          <p:cNvSpPr>
            <a:spLocks noGrp="1"/>
          </p:cNvSpPr>
          <p:nvPr>
            <p:ph type="body" sz="quarter" idx="14"/>
          </p:nvPr>
        </p:nvSpPr>
        <p:spPr>
          <a:xfrm>
            <a:off x="914400" y="4980565"/>
            <a:ext cx="3328416" cy="958851"/>
          </a:xfrm>
        </p:spPr>
        <p:txBody>
          <a:bodyPr>
            <a:noAutofit/>
          </a:bodyPr>
          <a:lstStyle>
            <a:lvl1pPr marL="0" indent="0">
              <a:buNone/>
              <a:defRPr sz="1400"/>
            </a:lvl1pPr>
            <a:lvl2pPr marL="152396" indent="-152396">
              <a:buFont typeface="Arial" panose="020B0604020202020204" pitchFamily="34" charset="0"/>
              <a:buChar char="•"/>
              <a:defRPr sz="1400"/>
            </a:lvl2pPr>
            <a:lvl3pPr marL="304792" indent="-152396">
              <a:defRPr sz="1400"/>
            </a:lvl3pPr>
            <a:lvl4pPr marL="533387" indent="-228594">
              <a:defRPr sz="1400"/>
            </a:lvl4pPr>
            <a:lvl5pPr marL="761981" indent="-228594">
              <a:defRPr sz="14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9" name="Text Placeholder 9"/>
          <p:cNvSpPr>
            <a:spLocks noGrp="1"/>
          </p:cNvSpPr>
          <p:nvPr>
            <p:ph type="body" sz="quarter" idx="15"/>
          </p:nvPr>
        </p:nvSpPr>
        <p:spPr>
          <a:xfrm>
            <a:off x="4431792" y="4980565"/>
            <a:ext cx="3328416" cy="958851"/>
          </a:xfrm>
        </p:spPr>
        <p:txBody>
          <a:bodyPr>
            <a:noAutofit/>
          </a:bodyPr>
          <a:lstStyle>
            <a:lvl1pPr marL="0" indent="0">
              <a:buNone/>
              <a:defRPr sz="1400"/>
            </a:lvl1pPr>
            <a:lvl2pPr marL="152396" indent="-152396">
              <a:buClr>
                <a:schemeClr val="accent4"/>
              </a:buClr>
              <a:buFont typeface="Arial" panose="020B0604020202020204" pitchFamily="34" charset="0"/>
              <a:buChar char="•"/>
              <a:defRPr sz="1400"/>
            </a:lvl2pPr>
            <a:lvl3pPr marL="304792" indent="-152396">
              <a:buClr>
                <a:schemeClr val="accent4"/>
              </a:buClr>
              <a:defRPr sz="1400"/>
            </a:lvl3pPr>
            <a:lvl4pPr marL="533387" indent="-228594">
              <a:buClr>
                <a:schemeClr val="accent4"/>
              </a:buClr>
              <a:defRPr sz="1400"/>
            </a:lvl4pPr>
            <a:lvl5pPr marL="761981" indent="-228594">
              <a:buClr>
                <a:schemeClr val="accent4"/>
              </a:buClr>
              <a:defRPr sz="14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6"/>
          </p:nvPr>
        </p:nvSpPr>
        <p:spPr>
          <a:xfrm>
            <a:off x="7949184" y="4980565"/>
            <a:ext cx="3328416" cy="958851"/>
          </a:xfrm>
        </p:spPr>
        <p:txBody>
          <a:bodyPr>
            <a:noAutofit/>
          </a:bodyPr>
          <a:lstStyle>
            <a:lvl1pPr marL="0" indent="0">
              <a:buNone/>
              <a:defRPr sz="1400"/>
            </a:lvl1pPr>
            <a:lvl2pPr marL="152396" indent="-152396">
              <a:buClr>
                <a:schemeClr val="accent2"/>
              </a:buClr>
              <a:buFont typeface="Arial" panose="020B0604020202020204" pitchFamily="34" charset="0"/>
              <a:buChar char="•"/>
              <a:defRPr sz="1400"/>
            </a:lvl2pPr>
            <a:lvl3pPr marL="304792" indent="-152396">
              <a:buClr>
                <a:schemeClr val="accent2"/>
              </a:buClr>
              <a:defRPr sz="1400"/>
            </a:lvl3pPr>
            <a:lvl4pPr marL="533387" indent="-228594">
              <a:buClr>
                <a:schemeClr val="accent2"/>
              </a:buClr>
              <a:defRPr sz="1400"/>
            </a:lvl4pPr>
            <a:lvl5pPr marL="761981" indent="-228594">
              <a:buClr>
                <a:schemeClr val="accent2"/>
              </a:buClr>
              <a:defRPr sz="14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406632407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7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49FF9A-192D-4920-9C24-49CD6799CC83}" type="datetimeFigureOut">
              <a:rPr lang="en-GB" smtClean="0"/>
              <a:t>14/10/2024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8610601" y="6356352"/>
            <a:ext cx="1323623" cy="365125"/>
          </a:xfrm>
        </p:spPr>
        <p:txBody>
          <a:bodyPr/>
          <a:lstStyle/>
          <a:p>
            <a:fld id="{BFF61385-DBB4-4EF1-B217-D6E47100C69C}" type="slidenum">
              <a:rPr lang="en-GB" smtClean="0"/>
              <a:t>‹#›</a:t>
            </a:fld>
            <a:endParaRPr lang="en-GB"/>
          </a:p>
        </p:txBody>
      </p:sp>
      <p:sp>
        <p:nvSpPr>
          <p:cNvPr id="8" name="Title 1"/>
          <p:cNvSpPr>
            <a:spLocks noGrp="1"/>
          </p:cNvSpPr>
          <p:nvPr>
            <p:ph type="title" hasCustomPrompt="1"/>
          </p:nvPr>
        </p:nvSpPr>
        <p:spPr>
          <a:xfrm>
            <a:off x="0" y="212726"/>
            <a:ext cx="12191999" cy="760668"/>
          </a:xfrm>
          <a:solidFill>
            <a:srgbClr val="003C69"/>
          </a:solidFill>
        </p:spPr>
        <p:txBody>
          <a:bodyPr lIns="288000" tIns="0" rIns="108000" bIns="0"/>
          <a:lstStyle>
            <a:lvl1pPr>
              <a:lnSpc>
                <a:spcPct val="100000"/>
              </a:lnSpc>
              <a:defRPr b="1">
                <a:solidFill>
                  <a:schemeClr val="bg1"/>
                </a:solidFill>
                <a:latin typeface="Calibri" panose="020F0502020204030204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98472521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D1F2B068-7C8B-0D8C-5C05-E5ED28E7AB0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351CCC5-F93F-F379-20AD-016E37DF63A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25545A2-DB07-4551-9840-55C8768CCC78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AE0140B-BCBA-44C8-9578-87EADD58B1FE}" type="datetimeFigureOut">
              <a:rPr lang="en-IE" smtClean="0"/>
              <a:t>14/10/2024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FCBCD94-7024-B079-F181-F228D36FC12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08DE352-0356-3F90-C135-F1AFEC4B4D6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E4FF911-0525-43BF-A0A6-146741593839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5735834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3" r:id="rId1"/>
    <p:sldLayoutId id="2147483704" r:id="rId2"/>
    <p:sldLayoutId id="2147483705" r:id="rId3"/>
    <p:sldLayoutId id="2147483706" r:id="rId4"/>
    <p:sldLayoutId id="2147483707" r:id="rId5"/>
    <p:sldLayoutId id="2147483708" r:id="rId6"/>
    <p:sldLayoutId id="2147483709" r:id="rId7"/>
    <p:sldLayoutId id="2147483710" r:id="rId8"/>
    <p:sldLayoutId id="2147483711" r:id="rId9"/>
    <p:sldLayoutId id="2147483712" r:id="rId10"/>
    <p:sldLayoutId id="2147483713" r:id="rId11"/>
    <p:sldLayoutId id="2147483714" r:id="rId12"/>
    <p:sldLayoutId id="2147483715" r:id="rId13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jpe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png"/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12" Type="http://schemas.openxmlformats.org/officeDocument/2006/relationships/image" Target="../media/image8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1.xml"/><Relationship Id="rId11" Type="http://schemas.openxmlformats.org/officeDocument/2006/relationships/image" Target="../media/image7.png"/><Relationship Id="rId5" Type="http://schemas.openxmlformats.org/officeDocument/2006/relationships/diagramQuickStyle" Target="../diagrams/quickStyle1.xml"/><Relationship Id="rId10" Type="http://schemas.openxmlformats.org/officeDocument/2006/relationships/image" Target="../media/image6.png"/><Relationship Id="rId4" Type="http://schemas.openxmlformats.org/officeDocument/2006/relationships/diagramLayout" Target="../diagrams/layout1.xml"/><Relationship Id="rId9" Type="http://schemas.openxmlformats.org/officeDocument/2006/relationships/image" Target="../media/image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png"/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12" Type="http://schemas.openxmlformats.org/officeDocument/2006/relationships/image" Target="../media/image8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2.xml"/><Relationship Id="rId11" Type="http://schemas.openxmlformats.org/officeDocument/2006/relationships/image" Target="../media/image7.png"/><Relationship Id="rId5" Type="http://schemas.openxmlformats.org/officeDocument/2006/relationships/diagramQuickStyle" Target="../diagrams/quickStyle2.xml"/><Relationship Id="rId10" Type="http://schemas.openxmlformats.org/officeDocument/2006/relationships/image" Target="../media/image6.png"/><Relationship Id="rId4" Type="http://schemas.openxmlformats.org/officeDocument/2006/relationships/diagramLayout" Target="../diagrams/layout2.xml"/><Relationship Id="rId9" Type="http://schemas.openxmlformats.org/officeDocument/2006/relationships/image" Target="../media/image5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9000" b="-9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>
            <a:extLst>
              <a:ext uri="{FF2B5EF4-FFF2-40B4-BE49-F238E27FC236}">
                <a16:creationId xmlns:a16="http://schemas.microsoft.com/office/drawing/2014/main" id="{21EB33C7-7981-9C8E-BBEE-194509845A26}"/>
              </a:ext>
            </a:extLst>
          </p:cNvPr>
          <p:cNvSpPr txBox="1"/>
          <p:nvPr/>
        </p:nvSpPr>
        <p:spPr>
          <a:xfrm>
            <a:off x="0" y="5382000"/>
            <a:ext cx="12202839" cy="1569660"/>
          </a:xfrm>
          <a:prstGeom prst="rect">
            <a:avLst/>
          </a:prstGeom>
          <a:solidFill>
            <a:srgbClr val="FFCC01"/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400" i="0" u="none" strike="noStrike" kern="1200" cap="none" spc="0" normalizeH="0" baseline="0" noProof="0">
              <a:ln>
                <a:noFill/>
              </a:ln>
              <a:solidFill>
                <a:prstClr val="white">
                  <a:lumMod val="95000"/>
                </a:prstClr>
              </a:solidFill>
              <a:effectLst/>
              <a:uLnTx/>
              <a:uFillTx/>
              <a:ea typeface="Lato Light" panose="020F0502020204030203" pitchFamily="34" charset="0"/>
              <a:cs typeface="Poppins" panose="00000500000000000000" pitchFamily="2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IE" sz="2400" noProof="0">
              <a:solidFill>
                <a:prstClr val="white">
                  <a:lumMod val="95000"/>
                </a:prstClr>
              </a:solidFill>
              <a:ea typeface="Lato Light" panose="020F0502020204030203" pitchFamily="34" charset="0"/>
              <a:cs typeface="Poppins" panose="00000500000000000000" pitchFamily="2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2400" i="0" u="none" strike="noStrike" kern="1200" cap="none" spc="0" normalizeH="0" baseline="0" noProof="0">
              <a:ln>
                <a:noFill/>
              </a:ln>
              <a:solidFill>
                <a:prstClr val="white">
                  <a:lumMod val="95000"/>
                </a:prstClr>
              </a:solidFill>
              <a:effectLst/>
              <a:uLnTx/>
              <a:uFillTx/>
              <a:ea typeface="Lato Light" panose="020F0502020204030203" pitchFamily="34" charset="0"/>
              <a:cs typeface="Poppins" panose="00000500000000000000" pitchFamily="2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IE" sz="2400">
              <a:solidFill>
                <a:prstClr val="white">
                  <a:lumMod val="95000"/>
                </a:prstClr>
              </a:solidFill>
              <a:ea typeface="Lato Light" panose="020F0502020204030203" pitchFamily="34" charset="0"/>
              <a:cs typeface="Poppins" panose="00000500000000000000" pitchFamily="2" charset="0"/>
            </a:endParaRPr>
          </a:p>
        </p:txBody>
      </p:sp>
      <p:pic>
        <p:nvPicPr>
          <p:cNvPr id="10" name="Picture 9" descr="A yellow sign with black text&#10;&#10;Description automatically generated">
            <a:extLst>
              <a:ext uri="{FF2B5EF4-FFF2-40B4-BE49-F238E27FC236}">
                <a16:creationId xmlns:a16="http://schemas.microsoft.com/office/drawing/2014/main" id="{42969D6F-7D4C-3794-9F5D-1E6D06447B1A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21609" y="5418271"/>
            <a:ext cx="2572351" cy="1403458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4D06A43B-7E37-AC62-C774-320B05357069}"/>
              </a:ext>
            </a:extLst>
          </p:cNvPr>
          <p:cNvSpPr txBox="1"/>
          <p:nvPr/>
        </p:nvSpPr>
        <p:spPr>
          <a:xfrm>
            <a:off x="184350" y="5989724"/>
            <a:ext cx="7272252" cy="7848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cs typeface="Mangal Pro" panose="00000500000000000000" pitchFamily="2" charset="0"/>
              </a:rPr>
              <a:t>Prof. Brian Ó </a:t>
            </a:r>
            <a:r>
              <a:rPr lang="en-US" b="1" dirty="0" err="1">
                <a:cs typeface="Mangal Pro" panose="00000500000000000000" pitchFamily="2" charset="0"/>
              </a:rPr>
              <a:t>Gallachóir</a:t>
            </a:r>
            <a:r>
              <a:rPr lang="en-US" b="1" dirty="0">
                <a:cs typeface="Mangal Pro" panose="00000500000000000000" pitchFamily="2" charset="0"/>
              </a:rPr>
              <a:t>, </a:t>
            </a:r>
            <a:r>
              <a:rPr lang="en-US" dirty="0">
                <a:cs typeface="Mangal Pro" panose="00000500000000000000" pitchFamily="2" charset="0"/>
              </a:rPr>
              <a:t>Associate Vice President of Sustainability</a:t>
            </a:r>
            <a:endParaRPr lang="en-US" b="1" dirty="0">
              <a:cs typeface="Mangal Pro" panose="00000500000000000000" pitchFamily="2" charset="0"/>
            </a:endParaRPr>
          </a:p>
          <a:p>
            <a:endParaRPr lang="en-US" sz="900" b="1" dirty="0" smtClean="0">
              <a:cs typeface="Mangal Pro" panose="00000500000000000000" pitchFamily="2" charset="0"/>
            </a:endParaRPr>
          </a:p>
          <a:p>
            <a:r>
              <a:rPr lang="en-US" i="1" dirty="0" smtClean="0">
                <a:cs typeface="Mangal Pro" panose="00000500000000000000" pitchFamily="2" charset="0"/>
              </a:rPr>
              <a:t>Presentation to State of the Environment Conference, October 16 2024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6D1AE56-C0A6-144B-69AD-EF34E682F967}"/>
              </a:ext>
            </a:extLst>
          </p:cNvPr>
          <p:cNvSpPr txBox="1"/>
          <p:nvPr/>
        </p:nvSpPr>
        <p:spPr>
          <a:xfrm>
            <a:off x="184350" y="5465713"/>
            <a:ext cx="7556877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cs typeface="Mangal Pro" panose="00000500000000000000" pitchFamily="2" charset="0"/>
              </a:rPr>
              <a:t>Transitioning our Energy Systems</a:t>
            </a:r>
            <a:endParaRPr lang="en-US" sz="2400" dirty="0">
              <a:cs typeface="Mangal Pro" panose="00000500000000000000" pitchFamily="2" charset="0"/>
            </a:endParaRP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39411CA2-CF85-4FB5-DB74-FE39FE65C36D}"/>
              </a:ext>
            </a:extLst>
          </p:cNvPr>
          <p:cNvCxnSpPr>
            <a:cxnSpLocks/>
          </p:cNvCxnSpPr>
          <p:nvPr/>
        </p:nvCxnSpPr>
        <p:spPr>
          <a:xfrm flipV="1">
            <a:off x="298040" y="5829300"/>
            <a:ext cx="4312060" cy="19401"/>
          </a:xfrm>
          <a:prstGeom prst="line">
            <a:avLst/>
          </a:prstGeom>
          <a:ln w="2540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253769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58055"/>
    </mc:Choice>
    <mc:Fallback xmlns="">
      <p:transition spd="slow" advTm="158055"/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554685" y="2782274"/>
            <a:ext cx="3628147" cy="2054591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05850FB9-6AE7-485A-A546-CCF8E76CD0DB}"/>
              </a:ext>
            </a:extLst>
          </p:cNvPr>
          <p:cNvSpPr txBox="1"/>
          <p:nvPr/>
        </p:nvSpPr>
        <p:spPr>
          <a:xfrm>
            <a:off x="219147" y="341622"/>
            <a:ext cx="986867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Key Messages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schemeClr val="accent1">
                  <a:lumMod val="50000"/>
                </a:schemeClr>
              </a:solidFill>
              <a:effectLst/>
              <a:uLnTx/>
              <a:uFillTx/>
              <a:ea typeface="+mn-ea"/>
              <a:cs typeface="Mangal Pro" panose="020B0502040204020203" pitchFamily="2" charset="0"/>
            </a:endParaRPr>
          </a:p>
        </p:txBody>
      </p: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7AD5AF2A-87AF-4D70-8738-12C6D064EF12}"/>
              </a:ext>
            </a:extLst>
          </p:cNvPr>
          <p:cNvCxnSpPr>
            <a:cxnSpLocks/>
          </p:cNvCxnSpPr>
          <p:nvPr/>
        </p:nvCxnSpPr>
        <p:spPr>
          <a:xfrm>
            <a:off x="328590" y="207437"/>
            <a:ext cx="1522640" cy="0"/>
          </a:xfrm>
          <a:prstGeom prst="line">
            <a:avLst/>
          </a:prstGeom>
          <a:ln w="38100"/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graphicFrame>
        <p:nvGraphicFramePr>
          <p:cNvPr id="13" name="Content Placeholder 2">
            <a:extLst>
              <a:ext uri="{FF2B5EF4-FFF2-40B4-BE49-F238E27FC236}">
                <a16:creationId xmlns:a16="http://schemas.microsoft.com/office/drawing/2014/main" id="{1B5C679A-3BA5-0DC2-01B9-EE1F4A317CFE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828830220"/>
              </p:ext>
            </p:extLst>
          </p:nvPr>
        </p:nvGraphicFramePr>
        <p:xfrm>
          <a:off x="666749" y="1285875"/>
          <a:ext cx="6278996" cy="53721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4" name="Rectangle 3"/>
          <p:cNvSpPr/>
          <p:nvPr/>
        </p:nvSpPr>
        <p:spPr>
          <a:xfrm>
            <a:off x="536580" y="5202563"/>
            <a:ext cx="6430242" cy="755939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2" name="Rectangle 11"/>
          <p:cNvSpPr/>
          <p:nvPr/>
        </p:nvSpPr>
        <p:spPr>
          <a:xfrm>
            <a:off x="481181" y="4604692"/>
            <a:ext cx="6430242" cy="755939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4" name="Rectangle 13"/>
          <p:cNvSpPr/>
          <p:nvPr/>
        </p:nvSpPr>
        <p:spPr>
          <a:xfrm>
            <a:off x="469600" y="5935025"/>
            <a:ext cx="6430242" cy="755939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5" name="Rectangle 14"/>
          <p:cNvSpPr/>
          <p:nvPr/>
        </p:nvSpPr>
        <p:spPr>
          <a:xfrm>
            <a:off x="591126" y="3943626"/>
            <a:ext cx="6430242" cy="755939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6" name="Rectangle 15"/>
          <p:cNvSpPr/>
          <p:nvPr/>
        </p:nvSpPr>
        <p:spPr>
          <a:xfrm>
            <a:off x="494125" y="3184018"/>
            <a:ext cx="6430242" cy="755939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7" name="Rectangle 16"/>
          <p:cNvSpPr/>
          <p:nvPr/>
        </p:nvSpPr>
        <p:spPr>
          <a:xfrm>
            <a:off x="515503" y="2615693"/>
            <a:ext cx="6430242" cy="755939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8" name="Rectangle 17"/>
          <p:cNvSpPr/>
          <p:nvPr/>
        </p:nvSpPr>
        <p:spPr>
          <a:xfrm>
            <a:off x="515503" y="1901427"/>
            <a:ext cx="6430242" cy="755939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pic>
        <p:nvPicPr>
          <p:cNvPr id="19" name="Picture 18"/>
          <p:cNvPicPr>
            <a:picLocks noChangeAspect="1"/>
          </p:cNvPicPr>
          <p:nvPr/>
        </p:nvPicPr>
        <p:blipFill rotWithShape="1">
          <a:blip r:embed="rId8"/>
          <a:srcRect r="1021"/>
          <a:stretch/>
        </p:blipFill>
        <p:spPr>
          <a:xfrm>
            <a:off x="7263695" y="0"/>
            <a:ext cx="2845505" cy="2782274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 rotWithShape="1">
          <a:blip r:embed="rId9"/>
          <a:srcRect l="16652" r="35526"/>
          <a:stretch/>
        </p:blipFill>
        <p:spPr>
          <a:xfrm>
            <a:off x="10096500" y="0"/>
            <a:ext cx="2095500" cy="2782274"/>
          </a:xfrm>
          <a:prstGeom prst="rect">
            <a:avLst/>
          </a:prstGeom>
        </p:spPr>
      </p:pic>
      <p:pic>
        <p:nvPicPr>
          <p:cNvPr id="21" name="Picture 20"/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7275276" y="2782274"/>
            <a:ext cx="1550105" cy="2063607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7272761" y="4845881"/>
            <a:ext cx="2012119" cy="2012119"/>
          </a:xfrm>
          <a:prstGeom prst="rect">
            <a:avLst/>
          </a:prstGeom>
        </p:spPr>
      </p:pic>
      <p:pic>
        <p:nvPicPr>
          <p:cNvPr id="23" name="Picture 22"/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8945880" y="4715903"/>
            <a:ext cx="3221712" cy="21511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5934269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13" grpId="0">
        <p:bldAsOne/>
      </p:bldGraphic>
      <p:bldP spid="4" grpId="0" animBg="1"/>
      <p:bldP spid="12" grpId="0" animBg="1"/>
      <p:bldP spid="14" grpId="0" animBg="1"/>
      <p:bldP spid="15" grpId="0" animBg="1"/>
      <p:bldP spid="16" grpId="0" animBg="1"/>
      <p:bldP spid="17" grpId="0" animBg="1"/>
      <p:bldP spid="18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>
            <a:extLst>
              <a:ext uri="{FF2B5EF4-FFF2-40B4-BE49-F238E27FC236}">
                <a16:creationId xmlns:a16="http://schemas.microsoft.com/office/drawing/2014/main" id="{D7D92DC9-1294-1C4F-920F-C53EDE9AAA74}"/>
              </a:ext>
            </a:extLst>
          </p:cNvPr>
          <p:cNvSpPr txBox="1"/>
          <p:nvPr/>
        </p:nvSpPr>
        <p:spPr>
          <a:xfrm>
            <a:off x="219147" y="341622"/>
            <a:ext cx="986867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noProof="0" dirty="0" smtClean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Ireland’s energy transition is underway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schemeClr val="accent1">
                  <a:lumMod val="50000"/>
                </a:schemeClr>
              </a:solidFill>
              <a:effectLst/>
              <a:uLnTx/>
              <a:uFillTx/>
              <a:ea typeface="+mn-ea"/>
              <a:cs typeface="Mangal Pro" panose="020B0502040204020203" pitchFamily="2" charset="0"/>
            </a:endParaRPr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CAB238A6-F3C8-021F-D8E3-9AFF3BA8427D}"/>
              </a:ext>
            </a:extLst>
          </p:cNvPr>
          <p:cNvCxnSpPr>
            <a:cxnSpLocks/>
          </p:cNvCxnSpPr>
          <p:nvPr/>
        </p:nvCxnSpPr>
        <p:spPr>
          <a:xfrm>
            <a:off x="328590" y="207437"/>
            <a:ext cx="1522640" cy="0"/>
          </a:xfrm>
          <a:prstGeom prst="line">
            <a:avLst/>
          </a:prstGeom>
          <a:ln w="38100"/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8590" y="1183692"/>
            <a:ext cx="10751347" cy="56227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66124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>
            <a:extLst>
              <a:ext uri="{FF2B5EF4-FFF2-40B4-BE49-F238E27FC236}">
                <a16:creationId xmlns:a16="http://schemas.microsoft.com/office/drawing/2014/main" id="{D7D92DC9-1294-1C4F-920F-C53EDE9AAA74}"/>
              </a:ext>
            </a:extLst>
          </p:cNvPr>
          <p:cNvSpPr txBox="1"/>
          <p:nvPr/>
        </p:nvSpPr>
        <p:spPr>
          <a:xfrm>
            <a:off x="219147" y="341622"/>
            <a:ext cx="1084255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Fossil fuels</a:t>
            </a:r>
            <a:r>
              <a:rPr kumimoji="0" lang="en-US" sz="4000" b="1" i="0" u="none" strike="noStrike" kern="1200" cap="none" spc="0" normalizeH="0" noProof="0" dirty="0" smtClean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 still dominate Ireland’s energy supply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schemeClr val="accent1">
                  <a:lumMod val="50000"/>
                </a:schemeClr>
              </a:solidFill>
              <a:effectLst/>
              <a:uLnTx/>
              <a:uFillTx/>
              <a:ea typeface="+mn-ea"/>
              <a:cs typeface="Mangal Pro" panose="020B0502040204020203" pitchFamily="2" charset="0"/>
            </a:endParaRPr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CAB238A6-F3C8-021F-D8E3-9AFF3BA8427D}"/>
              </a:ext>
            </a:extLst>
          </p:cNvPr>
          <p:cNvCxnSpPr>
            <a:cxnSpLocks/>
          </p:cNvCxnSpPr>
          <p:nvPr/>
        </p:nvCxnSpPr>
        <p:spPr>
          <a:xfrm>
            <a:off x="328590" y="207437"/>
            <a:ext cx="1522640" cy="0"/>
          </a:xfrm>
          <a:prstGeom prst="line">
            <a:avLst/>
          </a:prstGeom>
          <a:ln w="38100"/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2299" y="1125708"/>
            <a:ext cx="11202195" cy="56305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63236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>
            <a:extLst>
              <a:ext uri="{FF2B5EF4-FFF2-40B4-BE49-F238E27FC236}">
                <a16:creationId xmlns:a16="http://schemas.microsoft.com/office/drawing/2014/main" id="{D7D92DC9-1294-1C4F-920F-C53EDE9AAA74}"/>
              </a:ext>
            </a:extLst>
          </p:cNvPr>
          <p:cNvSpPr txBox="1"/>
          <p:nvPr/>
        </p:nvSpPr>
        <p:spPr>
          <a:xfrm>
            <a:off x="219147" y="341622"/>
            <a:ext cx="986867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Environmental pollution due to energy 2022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schemeClr val="accent1">
                  <a:lumMod val="50000"/>
                </a:schemeClr>
              </a:solidFill>
              <a:effectLst/>
              <a:uLnTx/>
              <a:uFillTx/>
              <a:ea typeface="+mn-ea"/>
              <a:cs typeface="Mangal Pro" panose="020B0502040204020203" pitchFamily="2" charset="0"/>
            </a:endParaRPr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CAB238A6-F3C8-021F-D8E3-9AFF3BA8427D}"/>
              </a:ext>
            </a:extLst>
          </p:cNvPr>
          <p:cNvCxnSpPr>
            <a:cxnSpLocks/>
          </p:cNvCxnSpPr>
          <p:nvPr/>
        </p:nvCxnSpPr>
        <p:spPr>
          <a:xfrm>
            <a:off x="328590" y="207437"/>
            <a:ext cx="1522640" cy="0"/>
          </a:xfrm>
          <a:prstGeom prst="line">
            <a:avLst/>
          </a:prstGeom>
          <a:ln w="38100"/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689100" y="1120192"/>
            <a:ext cx="9302975" cy="55600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21165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>
            <a:extLst>
              <a:ext uri="{FF2B5EF4-FFF2-40B4-BE49-F238E27FC236}">
                <a16:creationId xmlns:a16="http://schemas.microsoft.com/office/drawing/2014/main" id="{D7D92DC9-1294-1C4F-920F-C53EDE9AAA74}"/>
              </a:ext>
            </a:extLst>
          </p:cNvPr>
          <p:cNvSpPr txBox="1"/>
          <p:nvPr/>
        </p:nvSpPr>
        <p:spPr>
          <a:xfrm>
            <a:off x="219147" y="341622"/>
            <a:ext cx="986867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We are subsidizing fossil fuels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schemeClr val="accent1">
                  <a:lumMod val="50000"/>
                </a:schemeClr>
              </a:solidFill>
              <a:effectLst/>
              <a:uLnTx/>
              <a:uFillTx/>
              <a:ea typeface="+mn-ea"/>
              <a:cs typeface="Mangal Pro" panose="020B0502040204020203" pitchFamily="2" charset="0"/>
            </a:endParaRPr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CAB238A6-F3C8-021F-D8E3-9AFF3BA8427D}"/>
              </a:ext>
            </a:extLst>
          </p:cNvPr>
          <p:cNvCxnSpPr>
            <a:cxnSpLocks/>
          </p:cNvCxnSpPr>
          <p:nvPr/>
        </p:nvCxnSpPr>
        <p:spPr>
          <a:xfrm>
            <a:off x="328590" y="207437"/>
            <a:ext cx="1522640" cy="0"/>
          </a:xfrm>
          <a:prstGeom prst="line">
            <a:avLst/>
          </a:prstGeom>
          <a:ln w="38100"/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562044" y="1076639"/>
            <a:ext cx="7525778" cy="5676586"/>
          </a:xfrm>
          <a:prstGeom prst="rect">
            <a:avLst/>
          </a:prstGeom>
        </p:spPr>
      </p:pic>
      <p:sp>
        <p:nvSpPr>
          <p:cNvPr id="4" name="Oval 3"/>
          <p:cNvSpPr/>
          <p:nvPr/>
        </p:nvSpPr>
        <p:spPr>
          <a:xfrm>
            <a:off x="2409825" y="1247775"/>
            <a:ext cx="7486650" cy="209550"/>
          </a:xfrm>
          <a:prstGeom prst="ellipse">
            <a:avLst/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3114950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>
            <a:extLst>
              <a:ext uri="{FF2B5EF4-FFF2-40B4-BE49-F238E27FC236}">
                <a16:creationId xmlns:a16="http://schemas.microsoft.com/office/drawing/2014/main" id="{D7D92DC9-1294-1C4F-920F-C53EDE9AAA74}"/>
              </a:ext>
            </a:extLst>
          </p:cNvPr>
          <p:cNvSpPr txBox="1"/>
          <p:nvPr/>
        </p:nvSpPr>
        <p:spPr>
          <a:xfrm>
            <a:off x="219147" y="341622"/>
            <a:ext cx="986867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Pathways to Net Zero Energy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schemeClr val="accent1">
                  <a:lumMod val="50000"/>
                </a:schemeClr>
              </a:solidFill>
              <a:effectLst/>
              <a:uLnTx/>
              <a:uFillTx/>
              <a:ea typeface="+mn-ea"/>
              <a:cs typeface="Mangal Pro" panose="020B0502040204020203" pitchFamily="2" charset="0"/>
            </a:endParaRPr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CAB238A6-F3C8-021F-D8E3-9AFF3BA8427D}"/>
              </a:ext>
            </a:extLst>
          </p:cNvPr>
          <p:cNvCxnSpPr>
            <a:cxnSpLocks/>
          </p:cNvCxnSpPr>
          <p:nvPr/>
        </p:nvCxnSpPr>
        <p:spPr>
          <a:xfrm>
            <a:off x="328590" y="207437"/>
            <a:ext cx="1522640" cy="0"/>
          </a:xfrm>
          <a:prstGeom prst="line">
            <a:avLst/>
          </a:prstGeom>
          <a:ln w="38100"/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196907" y="1049508"/>
            <a:ext cx="6872115" cy="5677251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11942" y="1052664"/>
            <a:ext cx="4045758" cy="5704519"/>
          </a:xfrm>
          <a:prstGeom prst="rect">
            <a:avLst/>
          </a:prstGeom>
          <a:ln>
            <a:solidFill>
              <a:schemeClr val="accent1"/>
            </a:solidFill>
          </a:ln>
        </p:spPr>
      </p:pic>
    </p:spTree>
    <p:extLst>
      <p:ext uri="{BB962C8B-B14F-4D97-AF65-F5344CB8AC3E}">
        <p14:creationId xmlns:p14="http://schemas.microsoft.com/office/powerpoint/2010/main" val="4800280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after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>
            <a:extLst>
              <a:ext uri="{FF2B5EF4-FFF2-40B4-BE49-F238E27FC236}">
                <a16:creationId xmlns:a16="http://schemas.microsoft.com/office/drawing/2014/main" id="{D7D92DC9-1294-1C4F-920F-C53EDE9AAA74}"/>
              </a:ext>
            </a:extLst>
          </p:cNvPr>
          <p:cNvSpPr txBox="1"/>
          <p:nvPr/>
        </p:nvSpPr>
        <p:spPr>
          <a:xfrm>
            <a:off x="219147" y="341622"/>
            <a:ext cx="986867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Energy supply – Wind and solar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schemeClr val="accent1">
                  <a:lumMod val="50000"/>
                </a:schemeClr>
              </a:solidFill>
              <a:effectLst/>
              <a:uLnTx/>
              <a:uFillTx/>
              <a:ea typeface="+mn-ea"/>
              <a:cs typeface="Mangal Pro" panose="020B0502040204020203" pitchFamily="2" charset="0"/>
            </a:endParaRPr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CAB238A6-F3C8-021F-D8E3-9AFF3BA8427D}"/>
              </a:ext>
            </a:extLst>
          </p:cNvPr>
          <p:cNvCxnSpPr>
            <a:cxnSpLocks/>
          </p:cNvCxnSpPr>
          <p:nvPr/>
        </p:nvCxnSpPr>
        <p:spPr>
          <a:xfrm>
            <a:off x="328590" y="207437"/>
            <a:ext cx="1522640" cy="0"/>
          </a:xfrm>
          <a:prstGeom prst="line">
            <a:avLst/>
          </a:prstGeom>
          <a:ln w="38100"/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3"/>
          <a:srcRect r="1021"/>
          <a:stretch/>
        </p:blipFill>
        <p:spPr>
          <a:xfrm>
            <a:off x="219147" y="1144759"/>
            <a:ext cx="5648253" cy="5522742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4"/>
          <a:srcRect r="35526"/>
          <a:stretch/>
        </p:blipFill>
        <p:spPr>
          <a:xfrm>
            <a:off x="5967869" y="1144759"/>
            <a:ext cx="5607952" cy="55227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33255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>
            <a:extLst>
              <a:ext uri="{FF2B5EF4-FFF2-40B4-BE49-F238E27FC236}">
                <a16:creationId xmlns:a16="http://schemas.microsoft.com/office/drawing/2014/main" id="{D7D92DC9-1294-1C4F-920F-C53EDE9AAA74}"/>
              </a:ext>
            </a:extLst>
          </p:cNvPr>
          <p:cNvSpPr txBox="1"/>
          <p:nvPr/>
        </p:nvSpPr>
        <p:spPr>
          <a:xfrm>
            <a:off x="219147" y="341622"/>
            <a:ext cx="986867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Electrification of transport and heat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schemeClr val="accent1">
                  <a:lumMod val="50000"/>
                </a:schemeClr>
              </a:solidFill>
              <a:effectLst/>
              <a:uLnTx/>
              <a:uFillTx/>
              <a:ea typeface="+mn-ea"/>
              <a:cs typeface="Mangal Pro" panose="020B0502040204020203" pitchFamily="2" charset="0"/>
            </a:endParaRPr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CAB238A6-F3C8-021F-D8E3-9AFF3BA8427D}"/>
              </a:ext>
            </a:extLst>
          </p:cNvPr>
          <p:cNvCxnSpPr>
            <a:cxnSpLocks/>
          </p:cNvCxnSpPr>
          <p:nvPr/>
        </p:nvCxnSpPr>
        <p:spPr>
          <a:xfrm>
            <a:off x="328590" y="207437"/>
            <a:ext cx="1522640" cy="0"/>
          </a:xfrm>
          <a:prstGeom prst="line">
            <a:avLst/>
          </a:prstGeom>
          <a:ln w="38100"/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09250" y="1049508"/>
            <a:ext cx="4335440" cy="5771638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775685" y="1049508"/>
            <a:ext cx="5771429" cy="5771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025084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BB775E45-DFC4-4833-825F-20FA8ECFDCF3}"/>
              </a:ext>
            </a:extLst>
          </p:cNvPr>
          <p:cNvSpPr txBox="1"/>
          <p:nvPr/>
        </p:nvSpPr>
        <p:spPr>
          <a:xfrm>
            <a:off x="219147" y="341622"/>
            <a:ext cx="1197285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smtClean="0">
                <a:ln>
                  <a:noFill/>
                </a:ln>
                <a:solidFill>
                  <a:srgbClr val="4472C4">
                    <a:lumMod val="50000"/>
                  </a:srgb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Renewable</a:t>
            </a:r>
            <a:r>
              <a:rPr kumimoji="0" lang="en-US" sz="4000" b="1" i="0" u="none" strike="noStrike" kern="1200" cap="none" spc="0" normalizeH="0" noProof="0" dirty="0" smtClean="0">
                <a:ln>
                  <a:noFill/>
                </a:ln>
                <a:solidFill>
                  <a:srgbClr val="4472C4">
                    <a:lumMod val="50000"/>
                  </a:srgb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 fuels for hard </a:t>
            </a:r>
            <a:r>
              <a:rPr lang="en-US" sz="4000" b="1" dirty="0" smtClean="0">
                <a:solidFill>
                  <a:srgbClr val="4472C4">
                    <a:lumMod val="50000"/>
                  </a:srgbClr>
                </a:solidFill>
                <a:cs typeface="Mangal Pro" panose="020B0502040204020203" pitchFamily="2" charset="0"/>
              </a:rPr>
              <a:t>to decarbonize </a:t>
            </a:r>
            <a:r>
              <a:rPr kumimoji="0" lang="en-US" sz="4000" b="1" i="0" u="none" strike="noStrike" kern="1200" cap="none" spc="0" normalizeH="0" noProof="0" dirty="0" smtClean="0">
                <a:ln>
                  <a:noFill/>
                </a:ln>
                <a:solidFill>
                  <a:srgbClr val="4472C4">
                    <a:lumMod val="50000"/>
                  </a:srgb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sectors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srgbClr val="4472C4">
                  <a:lumMod val="50000"/>
                </a:srgbClr>
              </a:solidFill>
              <a:effectLst/>
              <a:uLnTx/>
              <a:uFillTx/>
              <a:ea typeface="+mn-ea"/>
              <a:cs typeface="Mangal Pro" panose="020B0502040204020203" pitchFamily="2" charset="0"/>
            </a:endParaRPr>
          </a:p>
        </p:txBody>
      </p: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187379EA-7687-4F75-822B-00EF15535C48}"/>
              </a:ext>
            </a:extLst>
          </p:cNvPr>
          <p:cNvCxnSpPr>
            <a:cxnSpLocks/>
          </p:cNvCxnSpPr>
          <p:nvPr/>
        </p:nvCxnSpPr>
        <p:spPr>
          <a:xfrm>
            <a:off x="328590" y="207437"/>
            <a:ext cx="1522640" cy="0"/>
          </a:xfrm>
          <a:prstGeom prst="line">
            <a:avLst/>
          </a:prstGeom>
          <a:ln w="38100"/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24757" y="1087608"/>
            <a:ext cx="9853381" cy="55798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80902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BB775E45-DFC4-4833-825F-20FA8ECFDCF3}"/>
              </a:ext>
            </a:extLst>
          </p:cNvPr>
          <p:cNvSpPr txBox="1"/>
          <p:nvPr/>
        </p:nvSpPr>
        <p:spPr>
          <a:xfrm>
            <a:off x="219147" y="341622"/>
            <a:ext cx="1197285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smtClean="0">
                <a:ln>
                  <a:noFill/>
                </a:ln>
                <a:solidFill>
                  <a:srgbClr val="4472C4">
                    <a:lumMod val="50000"/>
                  </a:srgb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Also need negative emissions technologies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srgbClr val="4472C4">
                  <a:lumMod val="50000"/>
                </a:srgbClr>
              </a:solidFill>
              <a:effectLst/>
              <a:uLnTx/>
              <a:uFillTx/>
              <a:ea typeface="+mn-ea"/>
              <a:cs typeface="Mangal Pro" panose="020B0502040204020203" pitchFamily="2" charset="0"/>
            </a:endParaRPr>
          </a:p>
        </p:txBody>
      </p: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187379EA-7687-4F75-822B-00EF15535C48}"/>
              </a:ext>
            </a:extLst>
          </p:cNvPr>
          <p:cNvCxnSpPr>
            <a:cxnSpLocks/>
          </p:cNvCxnSpPr>
          <p:nvPr/>
        </p:nvCxnSpPr>
        <p:spPr>
          <a:xfrm>
            <a:off x="328590" y="207437"/>
            <a:ext cx="1522640" cy="0"/>
          </a:xfrm>
          <a:prstGeom prst="line">
            <a:avLst/>
          </a:prstGeom>
          <a:ln w="38100"/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14600" y="1190002"/>
            <a:ext cx="7486650" cy="54657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982413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BB775E45-DFC4-4833-825F-20FA8ECFDCF3}"/>
              </a:ext>
            </a:extLst>
          </p:cNvPr>
          <p:cNvSpPr txBox="1"/>
          <p:nvPr/>
        </p:nvSpPr>
        <p:spPr>
          <a:xfrm>
            <a:off x="219147" y="341622"/>
            <a:ext cx="1197285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smtClean="0">
                <a:ln>
                  <a:noFill/>
                </a:ln>
                <a:solidFill>
                  <a:srgbClr val="4472C4">
                    <a:lumMod val="50000"/>
                  </a:srgb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More than technologies … societal transformation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srgbClr val="4472C4">
                  <a:lumMod val="50000"/>
                </a:srgbClr>
              </a:solidFill>
              <a:effectLst/>
              <a:uLnTx/>
              <a:uFillTx/>
              <a:ea typeface="+mn-ea"/>
              <a:cs typeface="Mangal Pro" panose="020B0502040204020203" pitchFamily="2" charset="0"/>
            </a:endParaRPr>
          </a:p>
        </p:txBody>
      </p: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187379EA-7687-4F75-822B-00EF15535C48}"/>
              </a:ext>
            </a:extLst>
          </p:cNvPr>
          <p:cNvCxnSpPr>
            <a:cxnSpLocks/>
          </p:cNvCxnSpPr>
          <p:nvPr/>
        </p:nvCxnSpPr>
        <p:spPr>
          <a:xfrm>
            <a:off x="328590" y="207437"/>
            <a:ext cx="1522640" cy="0"/>
          </a:xfrm>
          <a:prstGeom prst="line">
            <a:avLst/>
          </a:prstGeom>
          <a:ln w="38100"/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52928" y="1049508"/>
            <a:ext cx="7910172" cy="55633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977171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554685" y="2782274"/>
            <a:ext cx="3628147" cy="2054591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05850FB9-6AE7-485A-A546-CCF8E76CD0DB}"/>
              </a:ext>
            </a:extLst>
          </p:cNvPr>
          <p:cNvSpPr txBox="1"/>
          <p:nvPr/>
        </p:nvSpPr>
        <p:spPr>
          <a:xfrm>
            <a:off x="219147" y="341622"/>
            <a:ext cx="986867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accent1">
                    <a:lumMod val="50000"/>
                  </a:schemeClr>
                </a:solidFill>
                <a:effectLst/>
                <a:uLnTx/>
                <a:uFillTx/>
                <a:ea typeface="+mn-ea"/>
                <a:cs typeface="Mangal Pro" panose="020B0502040204020203" pitchFamily="2" charset="0"/>
              </a:rPr>
              <a:t>Key Messages</a:t>
            </a:r>
            <a:endParaRPr kumimoji="0" lang="en-US" sz="4000" b="1" i="0" u="none" strike="noStrike" kern="1200" cap="none" spc="0" normalizeH="0" baseline="0" noProof="0" dirty="0">
              <a:ln>
                <a:noFill/>
              </a:ln>
              <a:solidFill>
                <a:schemeClr val="accent1">
                  <a:lumMod val="50000"/>
                </a:schemeClr>
              </a:solidFill>
              <a:effectLst/>
              <a:uLnTx/>
              <a:uFillTx/>
              <a:ea typeface="+mn-ea"/>
              <a:cs typeface="Mangal Pro" panose="020B0502040204020203" pitchFamily="2" charset="0"/>
            </a:endParaRPr>
          </a:p>
        </p:txBody>
      </p: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7AD5AF2A-87AF-4D70-8738-12C6D064EF12}"/>
              </a:ext>
            </a:extLst>
          </p:cNvPr>
          <p:cNvCxnSpPr>
            <a:cxnSpLocks/>
          </p:cNvCxnSpPr>
          <p:nvPr/>
        </p:nvCxnSpPr>
        <p:spPr>
          <a:xfrm>
            <a:off x="328590" y="207437"/>
            <a:ext cx="1522640" cy="0"/>
          </a:xfrm>
          <a:prstGeom prst="line">
            <a:avLst/>
          </a:prstGeom>
          <a:ln w="38100"/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graphicFrame>
        <p:nvGraphicFramePr>
          <p:cNvPr id="13" name="Content Placeholder 2">
            <a:extLst>
              <a:ext uri="{FF2B5EF4-FFF2-40B4-BE49-F238E27FC236}">
                <a16:creationId xmlns:a16="http://schemas.microsoft.com/office/drawing/2014/main" id="{1B5C679A-3BA5-0DC2-01B9-EE1F4A317CFE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828830220"/>
              </p:ext>
            </p:extLst>
          </p:nvPr>
        </p:nvGraphicFramePr>
        <p:xfrm>
          <a:off x="666749" y="1285875"/>
          <a:ext cx="6278996" cy="53721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pic>
        <p:nvPicPr>
          <p:cNvPr id="19" name="Picture 18"/>
          <p:cNvPicPr>
            <a:picLocks noChangeAspect="1"/>
          </p:cNvPicPr>
          <p:nvPr/>
        </p:nvPicPr>
        <p:blipFill rotWithShape="1">
          <a:blip r:embed="rId8"/>
          <a:srcRect r="1021"/>
          <a:stretch/>
        </p:blipFill>
        <p:spPr>
          <a:xfrm>
            <a:off x="7263695" y="0"/>
            <a:ext cx="2845505" cy="2782274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 rotWithShape="1">
          <a:blip r:embed="rId9"/>
          <a:srcRect l="16652" r="35526"/>
          <a:stretch/>
        </p:blipFill>
        <p:spPr>
          <a:xfrm>
            <a:off x="10096500" y="0"/>
            <a:ext cx="2095500" cy="2782274"/>
          </a:xfrm>
          <a:prstGeom prst="rect">
            <a:avLst/>
          </a:prstGeom>
        </p:spPr>
      </p:pic>
      <p:pic>
        <p:nvPicPr>
          <p:cNvPr id="21" name="Picture 20"/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7275276" y="2782274"/>
            <a:ext cx="1550105" cy="2063607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7272761" y="4845881"/>
            <a:ext cx="2012119" cy="2012119"/>
          </a:xfrm>
          <a:prstGeom prst="rect">
            <a:avLst/>
          </a:prstGeom>
        </p:spPr>
      </p:pic>
      <p:pic>
        <p:nvPicPr>
          <p:cNvPr id="23" name="Picture 22"/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8945880" y="4715903"/>
            <a:ext cx="3221712" cy="21511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808759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9000" b="-9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>
            <a:extLst>
              <a:ext uri="{FF2B5EF4-FFF2-40B4-BE49-F238E27FC236}">
                <a16:creationId xmlns:a16="http://schemas.microsoft.com/office/drawing/2014/main" id="{21EB33C7-7981-9C8E-BBEE-194509845A26}"/>
              </a:ext>
            </a:extLst>
          </p:cNvPr>
          <p:cNvSpPr txBox="1"/>
          <p:nvPr/>
        </p:nvSpPr>
        <p:spPr>
          <a:xfrm>
            <a:off x="0" y="5382000"/>
            <a:ext cx="12202839" cy="1569660"/>
          </a:xfrm>
          <a:prstGeom prst="rect">
            <a:avLst/>
          </a:prstGeom>
          <a:solidFill>
            <a:srgbClr val="FFCC01"/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400" i="0" u="none" strike="noStrike" kern="1200" cap="none" spc="0" normalizeH="0" baseline="0" noProof="0">
              <a:ln>
                <a:noFill/>
              </a:ln>
              <a:solidFill>
                <a:prstClr val="white">
                  <a:lumMod val="95000"/>
                </a:prstClr>
              </a:solidFill>
              <a:effectLst/>
              <a:uLnTx/>
              <a:uFillTx/>
              <a:ea typeface="Lato Light" panose="020F0502020204030203" pitchFamily="34" charset="0"/>
              <a:cs typeface="Poppins" panose="00000500000000000000" pitchFamily="2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IE" sz="2400" noProof="0">
              <a:solidFill>
                <a:prstClr val="white">
                  <a:lumMod val="95000"/>
                </a:prstClr>
              </a:solidFill>
              <a:ea typeface="Lato Light" panose="020F0502020204030203" pitchFamily="34" charset="0"/>
              <a:cs typeface="Poppins" panose="00000500000000000000" pitchFamily="2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E" sz="2400" i="0" u="none" strike="noStrike" kern="1200" cap="none" spc="0" normalizeH="0" baseline="0" noProof="0">
              <a:ln>
                <a:noFill/>
              </a:ln>
              <a:solidFill>
                <a:prstClr val="white">
                  <a:lumMod val="95000"/>
                </a:prstClr>
              </a:solidFill>
              <a:effectLst/>
              <a:uLnTx/>
              <a:uFillTx/>
              <a:ea typeface="Lato Light" panose="020F0502020204030203" pitchFamily="34" charset="0"/>
              <a:cs typeface="Poppins" panose="00000500000000000000" pitchFamily="2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IE" sz="2400">
              <a:solidFill>
                <a:prstClr val="white">
                  <a:lumMod val="95000"/>
                </a:prstClr>
              </a:solidFill>
              <a:ea typeface="Lato Light" panose="020F0502020204030203" pitchFamily="34" charset="0"/>
              <a:cs typeface="Poppins" panose="00000500000000000000" pitchFamily="2" charset="0"/>
            </a:endParaRPr>
          </a:p>
        </p:txBody>
      </p:sp>
      <p:pic>
        <p:nvPicPr>
          <p:cNvPr id="10" name="Picture 9" descr="A yellow sign with black text&#10;&#10;Description automatically generated">
            <a:extLst>
              <a:ext uri="{FF2B5EF4-FFF2-40B4-BE49-F238E27FC236}">
                <a16:creationId xmlns:a16="http://schemas.microsoft.com/office/drawing/2014/main" id="{42969D6F-7D4C-3794-9F5D-1E6D06447B1A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21609" y="5418271"/>
            <a:ext cx="2572351" cy="1403458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4D06A43B-7E37-AC62-C774-320B05357069}"/>
              </a:ext>
            </a:extLst>
          </p:cNvPr>
          <p:cNvSpPr txBox="1"/>
          <p:nvPr/>
        </p:nvSpPr>
        <p:spPr>
          <a:xfrm>
            <a:off x="184350" y="5989724"/>
            <a:ext cx="7272252" cy="7848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cs typeface="Mangal Pro" panose="00000500000000000000" pitchFamily="2" charset="0"/>
              </a:rPr>
              <a:t>Prof. Brian Ó </a:t>
            </a:r>
            <a:r>
              <a:rPr lang="en-US" b="1" dirty="0" err="1">
                <a:cs typeface="Mangal Pro" panose="00000500000000000000" pitchFamily="2" charset="0"/>
              </a:rPr>
              <a:t>Gallachóir</a:t>
            </a:r>
            <a:r>
              <a:rPr lang="en-US" b="1" dirty="0">
                <a:cs typeface="Mangal Pro" panose="00000500000000000000" pitchFamily="2" charset="0"/>
              </a:rPr>
              <a:t>, </a:t>
            </a:r>
            <a:r>
              <a:rPr lang="en-US" dirty="0">
                <a:cs typeface="Mangal Pro" panose="00000500000000000000" pitchFamily="2" charset="0"/>
              </a:rPr>
              <a:t>Associate Vice President of Sustainability</a:t>
            </a:r>
            <a:endParaRPr lang="en-US" b="1" dirty="0">
              <a:cs typeface="Mangal Pro" panose="00000500000000000000" pitchFamily="2" charset="0"/>
            </a:endParaRPr>
          </a:p>
          <a:p>
            <a:endParaRPr lang="en-US" sz="900" b="1" dirty="0" smtClean="0">
              <a:cs typeface="Mangal Pro" panose="00000500000000000000" pitchFamily="2" charset="0"/>
            </a:endParaRPr>
          </a:p>
          <a:p>
            <a:r>
              <a:rPr lang="en-US" i="1" dirty="0" smtClean="0">
                <a:cs typeface="Mangal Pro" panose="00000500000000000000" pitchFamily="2" charset="0"/>
              </a:rPr>
              <a:t>Presentation to State of the Environment Conference, October 16 2024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6D1AE56-C0A6-144B-69AD-EF34E682F967}"/>
              </a:ext>
            </a:extLst>
          </p:cNvPr>
          <p:cNvSpPr txBox="1"/>
          <p:nvPr/>
        </p:nvSpPr>
        <p:spPr>
          <a:xfrm>
            <a:off x="184350" y="5465713"/>
            <a:ext cx="7556877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cs typeface="Mangal Pro" panose="00000500000000000000" pitchFamily="2" charset="0"/>
              </a:rPr>
              <a:t>Transitioning our Energy Systems</a:t>
            </a:r>
            <a:endParaRPr lang="en-US" sz="2400" dirty="0">
              <a:cs typeface="Mangal Pro" panose="00000500000000000000" pitchFamily="2" charset="0"/>
            </a:endParaRP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39411CA2-CF85-4FB5-DB74-FE39FE65C36D}"/>
              </a:ext>
            </a:extLst>
          </p:cNvPr>
          <p:cNvCxnSpPr>
            <a:cxnSpLocks/>
          </p:cNvCxnSpPr>
          <p:nvPr/>
        </p:nvCxnSpPr>
        <p:spPr>
          <a:xfrm flipV="1">
            <a:off x="298040" y="5829300"/>
            <a:ext cx="4312060" cy="19401"/>
          </a:xfrm>
          <a:prstGeom prst="line">
            <a:avLst/>
          </a:prstGeom>
          <a:ln w="2540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720234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58055"/>
    </mc:Choice>
    <mc:Fallback xmlns="">
      <p:transition spd="slow" advTm="158055"/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3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e581f1f4-2154-4050-a7a4-8bac27f5bd7d" xsi:nil="true"/>
    <lcf76f155ced4ddcb4097134ff3c332f xmlns="ecab1ca4-5f57-43ce-affe-53337e58ff1e">
      <Terms xmlns="http://schemas.microsoft.com/office/infopath/2007/PartnerControls"/>
    </lcf76f155ced4ddcb4097134ff3c332f>
  </documentManagement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C0A679006673F49A2D90F3C27389377" ma:contentTypeVersion="15" ma:contentTypeDescription="Create a new document." ma:contentTypeScope="" ma:versionID="2eadde888394750f6cec6a27c674e0c8">
  <xsd:schema xmlns:xsd="http://www.w3.org/2001/XMLSchema" xmlns:xs="http://www.w3.org/2001/XMLSchema" xmlns:p="http://schemas.microsoft.com/office/2006/metadata/properties" xmlns:ns2="ecab1ca4-5f57-43ce-affe-53337e58ff1e" xmlns:ns3="e581f1f4-2154-4050-a7a4-8bac27f5bd7d" targetNamespace="http://schemas.microsoft.com/office/2006/metadata/properties" ma:root="true" ma:fieldsID="c7d75bbb79561a22f2578dd6c7dd74b9" ns2:_="" ns3:_="">
    <xsd:import namespace="ecab1ca4-5f57-43ce-affe-53337e58ff1e"/>
    <xsd:import namespace="e581f1f4-2154-4050-a7a4-8bac27f5bd7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DateTaken" minOccurs="0"/>
                <xsd:element ref="ns2:MediaServiceObjectDetectorVersions" minOccurs="0"/>
                <xsd:element ref="ns2:MediaServiceGenerationTime" minOccurs="0"/>
                <xsd:element ref="ns2:MediaServiceEventHashCode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Location" minOccurs="0"/>
                <xsd:element ref="ns2:MediaServiceSearchProperties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cab1ca4-5f57-43ce-affe-53337e58ff1e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ObjectDetectorVersions" ma:index="1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GenerationTime" ma:index="12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3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4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16" nillable="true" ma:taxonomy="true" ma:internalName="lcf76f155ced4ddcb4097134ff3c332f" ma:taxonomyFieldName="MediaServiceImageTags" ma:displayName="Image Tags" ma:readOnly="false" ma:fieldId="{5cf76f15-5ced-4ddc-b409-7134ff3c332f}" ma:taxonomyMulti="true" ma:sspId="8183a4eb-8b56-42a9-9edf-67dd87578a05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9" nillable="true" ma:displayName="Location" ma:description="" ma:indexed="true" ma:internalName="MediaServiceLocation" ma:readOnly="true">
      <xsd:simpleType>
        <xsd:restriction base="dms:Text"/>
      </xsd:simpleType>
    </xsd:element>
    <xsd:element name="MediaServiceSearchProperties" ma:index="20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581f1f4-2154-4050-a7a4-8bac27f5bd7d" elementFormDefault="qualified">
    <xsd:import namespace="http://schemas.microsoft.com/office/2006/documentManagement/types"/>
    <xsd:import namespace="http://schemas.microsoft.com/office/infopath/2007/PartnerControls"/>
    <xsd:element name="TaxCatchAll" ma:index="17" nillable="true" ma:displayName="Taxonomy Catch All Column" ma:hidden="true" ma:list="{475f2e0a-fe27-4398-8b54-573592ad57c8}" ma:internalName="TaxCatchAll" ma:showField="CatchAllData" ma:web="e581f1f4-2154-4050-a7a4-8bac27f5bd7d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2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3B0CEA1B-66F4-4805-9967-1963949437DA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9CFD5B28-613B-4365-A6DB-E0AD54ADD8FA}">
  <ds:schemaRefs>
    <ds:schemaRef ds:uri="http://purl.org/dc/elements/1.1/"/>
    <ds:schemaRef ds:uri="http://schemas.microsoft.com/office/2006/metadata/properties"/>
    <ds:schemaRef ds:uri="http://schemas.microsoft.com/office/infopath/2007/PartnerControls"/>
    <ds:schemaRef ds:uri="http://purl.org/dc/terms/"/>
    <ds:schemaRef ds:uri="http://schemas.openxmlformats.org/package/2006/metadata/core-properties"/>
    <ds:schemaRef ds:uri="http://schemas.microsoft.com/office/2006/documentManagement/types"/>
    <ds:schemaRef ds:uri="a32a7444-4a84-4601-8073-d2b1623d9551"/>
    <ds:schemaRef ds:uri="6e735371-a90e-41ce-9c83-9bbdc4119f44"/>
    <ds:schemaRef ds:uri="http://www.w3.org/XML/1998/namespace"/>
    <ds:schemaRef ds:uri="http://purl.org/dc/dcmitype/"/>
  </ds:schemaRefs>
</ds:datastoreItem>
</file>

<file path=customXml/itemProps3.xml><?xml version="1.0" encoding="utf-8"?>
<ds:datastoreItem xmlns:ds="http://schemas.openxmlformats.org/officeDocument/2006/customXml" ds:itemID="{B9FE3FCD-9A9C-41B8-AE87-3ED2B3B1E69A}"/>
</file>

<file path=docProps/app.xml><?xml version="1.0" encoding="utf-8"?>
<Properties xmlns="http://schemas.openxmlformats.org/officeDocument/2006/extended-properties" xmlns:vt="http://schemas.openxmlformats.org/officeDocument/2006/docPropsVTypes">
  <TotalTime>910</TotalTime>
  <Words>334</Words>
  <Application>Microsoft Office PowerPoint</Application>
  <PresentationFormat>Widescreen</PresentationFormat>
  <Paragraphs>49</Paragraphs>
  <Slides>14</Slides>
  <Notes>9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22" baseType="lpstr">
      <vt:lpstr>Aptos</vt:lpstr>
      <vt:lpstr>Arial</vt:lpstr>
      <vt:lpstr>Calibri</vt:lpstr>
      <vt:lpstr>Calibri Light</vt:lpstr>
      <vt:lpstr>Lato Light</vt:lpstr>
      <vt:lpstr>Mangal Pro</vt:lpstr>
      <vt:lpstr>Poppins</vt:lpstr>
      <vt:lpstr>3_Office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University College Cork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Deirdre Keane</dc:creator>
  <cp:lastModifiedBy>Brian O Gallachoir</cp:lastModifiedBy>
  <cp:revision>79</cp:revision>
  <dcterms:created xsi:type="dcterms:W3CDTF">2024-07-30T11:51:07Z</dcterms:created>
  <dcterms:modified xsi:type="dcterms:W3CDTF">2024-10-14T21:22:46Z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0x0101002F081D6B03C45D4ABD732EC9718B06F2</vt:lpwstr>
  </property>
  <property fmtid="{D5CDD505-2E9C-101B-9397-08002B2CF9AE}" pid="3" name="MediaServiceImageTags">
    <vt:lpwstr/>
  </property>
</Properties>
</file>