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9" r:id="rId2"/>
    <p:sldMasterId id="2147483684" r:id="rId3"/>
  </p:sldMasterIdLst>
  <p:notesMasterIdLst>
    <p:notesMasterId r:id="rId28"/>
  </p:notesMasterIdLst>
  <p:sldIdLst>
    <p:sldId id="393" r:id="rId4"/>
    <p:sldId id="283" r:id="rId5"/>
    <p:sldId id="259" r:id="rId6"/>
    <p:sldId id="634" r:id="rId7"/>
    <p:sldId id="635" r:id="rId8"/>
    <p:sldId id="642" r:id="rId9"/>
    <p:sldId id="636" r:id="rId10"/>
    <p:sldId id="637" r:id="rId11"/>
    <p:sldId id="655" r:id="rId12"/>
    <p:sldId id="639" r:id="rId13"/>
    <p:sldId id="648" r:id="rId14"/>
    <p:sldId id="640" r:id="rId15"/>
    <p:sldId id="654" r:id="rId16"/>
    <p:sldId id="658" r:id="rId17"/>
    <p:sldId id="641" r:id="rId18"/>
    <p:sldId id="649" r:id="rId19"/>
    <p:sldId id="646" r:id="rId20"/>
    <p:sldId id="656" r:id="rId21"/>
    <p:sldId id="650" r:id="rId22"/>
    <p:sldId id="647" r:id="rId23"/>
    <p:sldId id="651" r:id="rId24"/>
    <p:sldId id="657" r:id="rId25"/>
    <p:sldId id="645" r:id="rId26"/>
    <p:sldId id="65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88F"/>
    <a:srgbClr val="3A9C90"/>
    <a:srgbClr val="005893"/>
    <a:srgbClr val="006DB5"/>
    <a:srgbClr val="00AFA3"/>
    <a:srgbClr val="3A9E91"/>
    <a:srgbClr val="309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7" autoAdjust="0"/>
    <p:restoredTop sz="81166" autoAdjust="0"/>
  </p:normalViewPr>
  <p:slideViewPr>
    <p:cSldViewPr snapToObjects="1">
      <p:cViewPr varScale="1">
        <p:scale>
          <a:sx n="96" d="100"/>
          <a:sy n="96" d="100"/>
        </p:scale>
        <p:origin x="78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EFD41-D0E9-4C0A-9057-76781B03B56F}" type="doc">
      <dgm:prSet loTypeId="urn:microsoft.com/office/officeart/2005/8/layout/hProcess11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EDA2725-9E5B-40A7-ACC4-9ED6D63B6A11}">
      <dgm:prSet custT="1"/>
      <dgm:spPr/>
      <dgm:t>
        <a:bodyPr/>
        <a:lstStyle/>
        <a:p>
          <a:r>
            <a:rPr lang="en-IE" sz="2800" dirty="0"/>
            <a:t>Highlights and overall Trend</a:t>
          </a:r>
        </a:p>
      </dgm:t>
    </dgm:pt>
    <dgm:pt modelId="{13768AF9-E9BC-45DE-B8CF-8DABE10B6BA8}" type="parTrans" cxnId="{2BC166C8-9D27-443D-9E77-C16C7AACB3C8}">
      <dgm:prSet/>
      <dgm:spPr/>
      <dgm:t>
        <a:bodyPr/>
        <a:lstStyle/>
        <a:p>
          <a:endParaRPr lang="en-US"/>
        </a:p>
      </dgm:t>
    </dgm:pt>
    <dgm:pt modelId="{F3CD1D27-CC8A-41BE-8B61-8D0F824A0B41}" type="sibTrans" cxnId="{2BC166C8-9D27-443D-9E77-C16C7AACB3C8}">
      <dgm:prSet/>
      <dgm:spPr/>
      <dgm:t>
        <a:bodyPr/>
        <a:lstStyle/>
        <a:p>
          <a:endParaRPr lang="en-US"/>
        </a:p>
      </dgm:t>
    </dgm:pt>
    <dgm:pt modelId="{A8FF1703-DFE4-4E5B-9B45-02D8100A3D25}">
      <dgm:prSet custT="1"/>
      <dgm:spPr/>
      <dgm:t>
        <a:bodyPr/>
        <a:lstStyle/>
        <a:p>
          <a:r>
            <a:rPr lang="en-IE" sz="2800" dirty="0"/>
            <a:t>Sectoral Trends and Drivers</a:t>
          </a:r>
        </a:p>
      </dgm:t>
    </dgm:pt>
    <dgm:pt modelId="{ACA71EC2-3CF6-4474-9C05-C023D0D83595}" type="parTrans" cxnId="{860357F6-74B3-43B1-A110-7309EACF6066}">
      <dgm:prSet/>
      <dgm:spPr/>
      <dgm:t>
        <a:bodyPr/>
        <a:lstStyle/>
        <a:p>
          <a:endParaRPr lang="en-IE"/>
        </a:p>
      </dgm:t>
    </dgm:pt>
    <dgm:pt modelId="{6DFA6DA4-13EF-4693-B583-48B8F26B66A4}" type="sibTrans" cxnId="{860357F6-74B3-43B1-A110-7309EACF6066}">
      <dgm:prSet/>
      <dgm:spPr/>
      <dgm:t>
        <a:bodyPr/>
        <a:lstStyle/>
        <a:p>
          <a:endParaRPr lang="en-IE"/>
        </a:p>
      </dgm:t>
    </dgm:pt>
    <dgm:pt modelId="{C94E9060-0EBB-4ECA-94B7-E2F0CB318D98}">
      <dgm:prSet custT="1"/>
      <dgm:spPr/>
      <dgm:t>
        <a:bodyPr/>
        <a:lstStyle/>
        <a:p>
          <a:r>
            <a:rPr lang="en-IE" sz="2800" dirty="0"/>
            <a:t>Compliance and future targets</a:t>
          </a:r>
        </a:p>
      </dgm:t>
    </dgm:pt>
    <dgm:pt modelId="{99CF4EF0-AADC-49D8-95DC-5999E4B33D19}" type="parTrans" cxnId="{96E5EDB1-3B42-424A-AE74-B03309037386}">
      <dgm:prSet/>
      <dgm:spPr/>
      <dgm:t>
        <a:bodyPr/>
        <a:lstStyle/>
        <a:p>
          <a:endParaRPr lang="en-IE"/>
        </a:p>
      </dgm:t>
    </dgm:pt>
    <dgm:pt modelId="{9BE1DE27-D20D-49AA-8E8D-BDCA65C0F14F}" type="sibTrans" cxnId="{96E5EDB1-3B42-424A-AE74-B03309037386}">
      <dgm:prSet/>
      <dgm:spPr/>
      <dgm:t>
        <a:bodyPr/>
        <a:lstStyle/>
        <a:p>
          <a:endParaRPr lang="en-IE"/>
        </a:p>
      </dgm:t>
    </dgm:pt>
    <dgm:pt modelId="{F9017638-1372-4608-8091-E651A0230B8E}" type="pres">
      <dgm:prSet presAssocID="{42CEFD41-D0E9-4C0A-9057-76781B03B56F}" presName="Name0" presStyleCnt="0">
        <dgm:presLayoutVars>
          <dgm:dir/>
          <dgm:resizeHandles val="exact"/>
        </dgm:presLayoutVars>
      </dgm:prSet>
      <dgm:spPr/>
    </dgm:pt>
    <dgm:pt modelId="{AAB3C1B2-4E06-4AD7-AADB-A2BF2091FCA7}" type="pres">
      <dgm:prSet presAssocID="{42CEFD41-D0E9-4C0A-9057-76781B03B56F}" presName="arrow" presStyleLbl="bgShp" presStyleIdx="0" presStyleCnt="1"/>
      <dgm:spPr/>
    </dgm:pt>
    <dgm:pt modelId="{450D8358-0685-4209-BAB3-F4B53C256D30}" type="pres">
      <dgm:prSet presAssocID="{42CEFD41-D0E9-4C0A-9057-76781B03B56F}" presName="points" presStyleCnt="0"/>
      <dgm:spPr/>
    </dgm:pt>
    <dgm:pt modelId="{7E99A331-2CC7-4311-A86E-BAE39CC83CA8}" type="pres">
      <dgm:prSet presAssocID="{6EDA2725-9E5B-40A7-ACC4-9ED6D63B6A11}" presName="compositeA" presStyleCnt="0"/>
      <dgm:spPr/>
    </dgm:pt>
    <dgm:pt modelId="{CBFB68B4-342E-443A-A472-0788021BEE3A}" type="pres">
      <dgm:prSet presAssocID="{6EDA2725-9E5B-40A7-ACC4-9ED6D63B6A11}" presName="textA" presStyleLbl="revTx" presStyleIdx="0" presStyleCnt="3">
        <dgm:presLayoutVars>
          <dgm:bulletEnabled val="1"/>
        </dgm:presLayoutVars>
      </dgm:prSet>
      <dgm:spPr/>
    </dgm:pt>
    <dgm:pt modelId="{5DF51E3D-E8F8-4D74-9738-806385A0EEB2}" type="pres">
      <dgm:prSet presAssocID="{6EDA2725-9E5B-40A7-ACC4-9ED6D63B6A11}" presName="circleA" presStyleLbl="node1" presStyleIdx="0" presStyleCnt="3"/>
      <dgm:spPr/>
    </dgm:pt>
    <dgm:pt modelId="{692622F6-E83A-4ACC-9B27-B1CCBDBBF3F6}" type="pres">
      <dgm:prSet presAssocID="{6EDA2725-9E5B-40A7-ACC4-9ED6D63B6A11}" presName="spaceA" presStyleCnt="0"/>
      <dgm:spPr/>
    </dgm:pt>
    <dgm:pt modelId="{FC35CAB3-318C-4525-BD53-49C352544135}" type="pres">
      <dgm:prSet presAssocID="{F3CD1D27-CC8A-41BE-8B61-8D0F824A0B41}" presName="space" presStyleCnt="0"/>
      <dgm:spPr/>
    </dgm:pt>
    <dgm:pt modelId="{FE46A2CB-DB4A-4F92-A185-03ABCEB12B01}" type="pres">
      <dgm:prSet presAssocID="{A8FF1703-DFE4-4E5B-9B45-02D8100A3D25}" presName="compositeB" presStyleCnt="0"/>
      <dgm:spPr/>
    </dgm:pt>
    <dgm:pt modelId="{3722DF77-6901-4176-ACD5-1D8C764BB685}" type="pres">
      <dgm:prSet presAssocID="{A8FF1703-DFE4-4E5B-9B45-02D8100A3D25}" presName="textB" presStyleLbl="revTx" presStyleIdx="1" presStyleCnt="3">
        <dgm:presLayoutVars>
          <dgm:bulletEnabled val="1"/>
        </dgm:presLayoutVars>
      </dgm:prSet>
      <dgm:spPr/>
    </dgm:pt>
    <dgm:pt modelId="{06C8502F-9920-4385-B25D-12D619CAFD56}" type="pres">
      <dgm:prSet presAssocID="{A8FF1703-DFE4-4E5B-9B45-02D8100A3D25}" presName="circleB" presStyleLbl="node1" presStyleIdx="1" presStyleCnt="3"/>
      <dgm:spPr/>
    </dgm:pt>
    <dgm:pt modelId="{D8A32278-1D51-408C-A4E1-11EB2D769179}" type="pres">
      <dgm:prSet presAssocID="{A8FF1703-DFE4-4E5B-9B45-02D8100A3D25}" presName="spaceB" presStyleCnt="0"/>
      <dgm:spPr/>
    </dgm:pt>
    <dgm:pt modelId="{37C53075-388F-4280-B1ED-BF52162C0893}" type="pres">
      <dgm:prSet presAssocID="{6DFA6DA4-13EF-4693-B583-48B8F26B66A4}" presName="space" presStyleCnt="0"/>
      <dgm:spPr/>
    </dgm:pt>
    <dgm:pt modelId="{22521B0F-3BF8-46F4-8754-8D55F3EB0E72}" type="pres">
      <dgm:prSet presAssocID="{C94E9060-0EBB-4ECA-94B7-E2F0CB318D98}" presName="compositeA" presStyleCnt="0"/>
      <dgm:spPr/>
    </dgm:pt>
    <dgm:pt modelId="{99005F51-4E1E-4A32-94D8-A220C98238DA}" type="pres">
      <dgm:prSet presAssocID="{C94E9060-0EBB-4ECA-94B7-E2F0CB318D98}" presName="textA" presStyleLbl="revTx" presStyleIdx="2" presStyleCnt="3">
        <dgm:presLayoutVars>
          <dgm:bulletEnabled val="1"/>
        </dgm:presLayoutVars>
      </dgm:prSet>
      <dgm:spPr/>
    </dgm:pt>
    <dgm:pt modelId="{BD907E19-0752-406A-AC98-D73AD130CC5B}" type="pres">
      <dgm:prSet presAssocID="{C94E9060-0EBB-4ECA-94B7-E2F0CB318D98}" presName="circleA" presStyleLbl="node1" presStyleIdx="2" presStyleCnt="3"/>
      <dgm:spPr/>
    </dgm:pt>
    <dgm:pt modelId="{C5C8C5A7-6757-4635-92EA-DCD7E2D22E6C}" type="pres">
      <dgm:prSet presAssocID="{C94E9060-0EBB-4ECA-94B7-E2F0CB318D98}" presName="spaceA" presStyleCnt="0"/>
      <dgm:spPr/>
    </dgm:pt>
  </dgm:ptLst>
  <dgm:cxnLst>
    <dgm:cxn modelId="{CBD59A16-485E-47D2-BDD5-4F35E5D1B90E}" type="presOf" srcId="{6EDA2725-9E5B-40A7-ACC4-9ED6D63B6A11}" destId="{CBFB68B4-342E-443A-A472-0788021BEE3A}" srcOrd="0" destOrd="0" presId="urn:microsoft.com/office/officeart/2005/8/layout/hProcess11"/>
    <dgm:cxn modelId="{D87C7B70-F848-42C8-97F8-E20688A94450}" type="presOf" srcId="{C94E9060-0EBB-4ECA-94B7-E2F0CB318D98}" destId="{99005F51-4E1E-4A32-94D8-A220C98238DA}" srcOrd="0" destOrd="0" presId="urn:microsoft.com/office/officeart/2005/8/layout/hProcess11"/>
    <dgm:cxn modelId="{96E5EDB1-3B42-424A-AE74-B03309037386}" srcId="{42CEFD41-D0E9-4C0A-9057-76781B03B56F}" destId="{C94E9060-0EBB-4ECA-94B7-E2F0CB318D98}" srcOrd="2" destOrd="0" parTransId="{99CF4EF0-AADC-49D8-95DC-5999E4B33D19}" sibTransId="{9BE1DE27-D20D-49AA-8E8D-BDCA65C0F14F}"/>
    <dgm:cxn modelId="{2BC166C8-9D27-443D-9E77-C16C7AACB3C8}" srcId="{42CEFD41-D0E9-4C0A-9057-76781B03B56F}" destId="{6EDA2725-9E5B-40A7-ACC4-9ED6D63B6A11}" srcOrd="0" destOrd="0" parTransId="{13768AF9-E9BC-45DE-B8CF-8DABE10B6BA8}" sibTransId="{F3CD1D27-CC8A-41BE-8B61-8D0F824A0B41}"/>
    <dgm:cxn modelId="{232C54CC-E8FB-49AF-B0B6-1FE899397B5D}" type="presOf" srcId="{42CEFD41-D0E9-4C0A-9057-76781B03B56F}" destId="{F9017638-1372-4608-8091-E651A0230B8E}" srcOrd="0" destOrd="0" presId="urn:microsoft.com/office/officeart/2005/8/layout/hProcess11"/>
    <dgm:cxn modelId="{C43170E0-5941-4AA6-B2F3-FEB3CA888302}" type="presOf" srcId="{A8FF1703-DFE4-4E5B-9B45-02D8100A3D25}" destId="{3722DF77-6901-4176-ACD5-1D8C764BB685}" srcOrd="0" destOrd="0" presId="urn:microsoft.com/office/officeart/2005/8/layout/hProcess11"/>
    <dgm:cxn modelId="{860357F6-74B3-43B1-A110-7309EACF6066}" srcId="{42CEFD41-D0E9-4C0A-9057-76781B03B56F}" destId="{A8FF1703-DFE4-4E5B-9B45-02D8100A3D25}" srcOrd="1" destOrd="0" parTransId="{ACA71EC2-3CF6-4474-9C05-C023D0D83595}" sibTransId="{6DFA6DA4-13EF-4693-B583-48B8F26B66A4}"/>
    <dgm:cxn modelId="{E38C8B45-631F-4C8B-B4A5-24EDD4DB876F}" type="presParOf" srcId="{F9017638-1372-4608-8091-E651A0230B8E}" destId="{AAB3C1B2-4E06-4AD7-AADB-A2BF2091FCA7}" srcOrd="0" destOrd="0" presId="urn:microsoft.com/office/officeart/2005/8/layout/hProcess11"/>
    <dgm:cxn modelId="{494FCAC9-8F3E-4387-8EE3-E88AA7AE293A}" type="presParOf" srcId="{F9017638-1372-4608-8091-E651A0230B8E}" destId="{450D8358-0685-4209-BAB3-F4B53C256D30}" srcOrd="1" destOrd="0" presId="urn:microsoft.com/office/officeart/2005/8/layout/hProcess11"/>
    <dgm:cxn modelId="{D9F91137-C52A-429C-9CB2-F018A1B5D798}" type="presParOf" srcId="{450D8358-0685-4209-BAB3-F4B53C256D30}" destId="{7E99A331-2CC7-4311-A86E-BAE39CC83CA8}" srcOrd="0" destOrd="0" presId="urn:microsoft.com/office/officeart/2005/8/layout/hProcess11"/>
    <dgm:cxn modelId="{F77D71D9-FED5-45B7-8D6C-DF04E6A62B86}" type="presParOf" srcId="{7E99A331-2CC7-4311-A86E-BAE39CC83CA8}" destId="{CBFB68B4-342E-443A-A472-0788021BEE3A}" srcOrd="0" destOrd="0" presId="urn:microsoft.com/office/officeart/2005/8/layout/hProcess11"/>
    <dgm:cxn modelId="{5A3CD732-57A5-4CD4-8BD5-BF27FAE392B2}" type="presParOf" srcId="{7E99A331-2CC7-4311-A86E-BAE39CC83CA8}" destId="{5DF51E3D-E8F8-4D74-9738-806385A0EEB2}" srcOrd="1" destOrd="0" presId="urn:microsoft.com/office/officeart/2005/8/layout/hProcess11"/>
    <dgm:cxn modelId="{152E9BE2-C1A9-4713-8940-969D6CE2E827}" type="presParOf" srcId="{7E99A331-2CC7-4311-A86E-BAE39CC83CA8}" destId="{692622F6-E83A-4ACC-9B27-B1CCBDBBF3F6}" srcOrd="2" destOrd="0" presId="urn:microsoft.com/office/officeart/2005/8/layout/hProcess11"/>
    <dgm:cxn modelId="{B4DC5E6C-DC60-46B5-922F-D769F5CC2CDD}" type="presParOf" srcId="{450D8358-0685-4209-BAB3-F4B53C256D30}" destId="{FC35CAB3-318C-4525-BD53-49C352544135}" srcOrd="1" destOrd="0" presId="urn:microsoft.com/office/officeart/2005/8/layout/hProcess11"/>
    <dgm:cxn modelId="{CEA845D2-1948-4374-BE69-B0D1F0E7CDC9}" type="presParOf" srcId="{450D8358-0685-4209-BAB3-F4B53C256D30}" destId="{FE46A2CB-DB4A-4F92-A185-03ABCEB12B01}" srcOrd="2" destOrd="0" presId="urn:microsoft.com/office/officeart/2005/8/layout/hProcess11"/>
    <dgm:cxn modelId="{3DA4CCCA-28B7-41DB-8DBE-C49657B82C0E}" type="presParOf" srcId="{FE46A2CB-DB4A-4F92-A185-03ABCEB12B01}" destId="{3722DF77-6901-4176-ACD5-1D8C764BB685}" srcOrd="0" destOrd="0" presId="urn:microsoft.com/office/officeart/2005/8/layout/hProcess11"/>
    <dgm:cxn modelId="{458738D4-863C-470A-8C73-F375C6EDBFD4}" type="presParOf" srcId="{FE46A2CB-DB4A-4F92-A185-03ABCEB12B01}" destId="{06C8502F-9920-4385-B25D-12D619CAFD56}" srcOrd="1" destOrd="0" presId="urn:microsoft.com/office/officeart/2005/8/layout/hProcess11"/>
    <dgm:cxn modelId="{3A32F870-81FB-4393-9BBA-AB98E4C6E335}" type="presParOf" srcId="{FE46A2CB-DB4A-4F92-A185-03ABCEB12B01}" destId="{D8A32278-1D51-408C-A4E1-11EB2D769179}" srcOrd="2" destOrd="0" presId="urn:microsoft.com/office/officeart/2005/8/layout/hProcess11"/>
    <dgm:cxn modelId="{3E0E6386-CAA4-4C12-969C-1B834B8D5F9F}" type="presParOf" srcId="{450D8358-0685-4209-BAB3-F4B53C256D30}" destId="{37C53075-388F-4280-B1ED-BF52162C0893}" srcOrd="3" destOrd="0" presId="urn:microsoft.com/office/officeart/2005/8/layout/hProcess11"/>
    <dgm:cxn modelId="{B34F041F-0C63-40DC-AA5B-57FCE4D8E857}" type="presParOf" srcId="{450D8358-0685-4209-BAB3-F4B53C256D30}" destId="{22521B0F-3BF8-46F4-8754-8D55F3EB0E72}" srcOrd="4" destOrd="0" presId="urn:microsoft.com/office/officeart/2005/8/layout/hProcess11"/>
    <dgm:cxn modelId="{107456FD-7130-409F-B01F-9B5DC1228F50}" type="presParOf" srcId="{22521B0F-3BF8-46F4-8754-8D55F3EB0E72}" destId="{99005F51-4E1E-4A32-94D8-A220C98238DA}" srcOrd="0" destOrd="0" presId="urn:microsoft.com/office/officeart/2005/8/layout/hProcess11"/>
    <dgm:cxn modelId="{032292CE-B4BD-4E68-BF68-D7345AE7421F}" type="presParOf" srcId="{22521B0F-3BF8-46F4-8754-8D55F3EB0E72}" destId="{BD907E19-0752-406A-AC98-D73AD130CC5B}" srcOrd="1" destOrd="0" presId="urn:microsoft.com/office/officeart/2005/8/layout/hProcess11"/>
    <dgm:cxn modelId="{21361EDA-1885-4D96-B470-0C25E9229276}" type="presParOf" srcId="{22521B0F-3BF8-46F4-8754-8D55F3EB0E72}" destId="{C5C8C5A7-6757-4635-92EA-DCD7E2D22E6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B7F4B-69FD-4CA6-8E58-DE972B5798D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FF0603B-2E1C-4632-B298-CEA6CDCCEC43}">
      <dgm:prSet phldrT="[Text]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Research</a:t>
          </a:r>
        </a:p>
      </dgm:t>
    </dgm:pt>
    <dgm:pt modelId="{39DAE470-1D79-4CDC-B380-4D30996D7E39}" type="parTrans" cxnId="{73749923-7E6C-42D4-B95A-13603A018CF9}">
      <dgm:prSet/>
      <dgm:spPr/>
      <dgm:t>
        <a:bodyPr/>
        <a:lstStyle/>
        <a:p>
          <a:endParaRPr lang="en-IE"/>
        </a:p>
      </dgm:t>
    </dgm:pt>
    <dgm:pt modelId="{87BAFAB4-8461-4DED-88E6-E1773AD4D695}" type="sibTrans" cxnId="{73749923-7E6C-42D4-B95A-13603A018CF9}">
      <dgm:prSet/>
      <dgm:spPr/>
      <dgm:t>
        <a:bodyPr/>
        <a:lstStyle/>
        <a:p>
          <a:endParaRPr lang="en-IE"/>
        </a:p>
      </dgm:t>
    </dgm:pt>
    <dgm:pt modelId="{40D85B03-1FDF-4F80-8F85-47A8EF870177}">
      <dgm:prSet phldrT="[Text]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Emissions Trading &amp; Registry</a:t>
          </a:r>
        </a:p>
      </dgm:t>
    </dgm:pt>
    <dgm:pt modelId="{ECA0583F-DB3F-4FE0-8159-6EEA1DD8DBE5}" type="parTrans" cxnId="{D279A2A6-7B78-4F0D-B130-6A0A91CC59BD}">
      <dgm:prSet/>
      <dgm:spPr/>
      <dgm:t>
        <a:bodyPr/>
        <a:lstStyle/>
        <a:p>
          <a:endParaRPr lang="en-IE"/>
        </a:p>
      </dgm:t>
    </dgm:pt>
    <dgm:pt modelId="{CFB533B4-69D0-4E74-BE64-A5C88FA88CDC}" type="sibTrans" cxnId="{D279A2A6-7B78-4F0D-B130-6A0A91CC59BD}">
      <dgm:prSet/>
      <dgm:spPr/>
      <dgm:t>
        <a:bodyPr/>
        <a:lstStyle/>
        <a:p>
          <a:endParaRPr lang="en-IE"/>
        </a:p>
      </dgm:t>
    </dgm:pt>
    <dgm:pt modelId="{AE44EB81-8760-4A3F-B7F1-EB315DD32D5B}">
      <dgm:prSet phldrT="[Text]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IE" b="0" dirty="0">
              <a:solidFill>
                <a:schemeClr val="tx1"/>
              </a:solidFill>
            </a:rPr>
            <a:t>Climate Secretariat</a:t>
          </a:r>
        </a:p>
      </dgm:t>
    </dgm:pt>
    <dgm:pt modelId="{6DA7A51D-8F92-4960-8642-8E2188878FED}" type="parTrans" cxnId="{3C52FAD0-158D-4721-9E3F-CC0DB3E50EAE}">
      <dgm:prSet/>
      <dgm:spPr/>
      <dgm:t>
        <a:bodyPr/>
        <a:lstStyle/>
        <a:p>
          <a:endParaRPr lang="en-IE"/>
        </a:p>
      </dgm:t>
    </dgm:pt>
    <dgm:pt modelId="{DBCD92E8-C9A9-4461-9942-F07E70736504}" type="sibTrans" cxnId="{3C52FAD0-158D-4721-9E3F-CC0DB3E50EAE}">
      <dgm:prSet/>
      <dgm:spPr/>
      <dgm:t>
        <a:bodyPr/>
        <a:lstStyle/>
        <a:p>
          <a:endParaRPr lang="en-IE"/>
        </a:p>
      </dgm:t>
    </dgm:pt>
    <dgm:pt modelId="{9BA69134-AB5E-4903-96F1-7C657625CEB4}">
      <dgm:prSet phldrT="[Text]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Environmental Assessment &amp; Strategic Environmental Assessment</a:t>
          </a:r>
        </a:p>
      </dgm:t>
    </dgm:pt>
    <dgm:pt modelId="{78953CBF-2ECF-40BF-8849-AEE48064C368}" type="parTrans" cxnId="{8A3278B0-87A0-402F-93FC-41BD70A7C92C}">
      <dgm:prSet/>
      <dgm:spPr/>
      <dgm:t>
        <a:bodyPr/>
        <a:lstStyle/>
        <a:p>
          <a:endParaRPr lang="en-IE"/>
        </a:p>
      </dgm:t>
    </dgm:pt>
    <dgm:pt modelId="{631784B2-14DF-4028-8BF6-55618BB8EE5F}" type="sibTrans" cxnId="{8A3278B0-87A0-402F-93FC-41BD70A7C92C}">
      <dgm:prSet/>
      <dgm:spPr/>
      <dgm:t>
        <a:bodyPr/>
        <a:lstStyle/>
        <a:p>
          <a:endParaRPr lang="en-IE"/>
        </a:p>
      </dgm:t>
    </dgm:pt>
    <dgm:pt modelId="{AE7A2723-BDA7-4450-AC0A-C0C7B282ADE2}">
      <dgm:prSet phldrT="[Text]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Intergovernmental Climate Science</a:t>
          </a:r>
        </a:p>
      </dgm:t>
    </dgm:pt>
    <dgm:pt modelId="{2B7B680E-C13B-4C5F-822A-EB9E2F3E614E}" type="parTrans" cxnId="{DBE25F62-35A9-4CCB-8377-E81B075FD75C}">
      <dgm:prSet/>
      <dgm:spPr/>
      <dgm:t>
        <a:bodyPr/>
        <a:lstStyle/>
        <a:p>
          <a:endParaRPr lang="en-IE"/>
        </a:p>
      </dgm:t>
    </dgm:pt>
    <dgm:pt modelId="{9860C25B-1688-4AFA-9224-0A685C0F6E66}" type="sibTrans" cxnId="{DBE25F62-35A9-4CCB-8377-E81B075FD75C}">
      <dgm:prSet/>
      <dgm:spPr/>
      <dgm:t>
        <a:bodyPr/>
        <a:lstStyle/>
        <a:p>
          <a:endParaRPr lang="en-IE"/>
        </a:p>
      </dgm:t>
    </dgm:pt>
    <dgm:pt modelId="{6DF2E157-E0D4-4289-A265-2BF6F829056D}">
      <dgm:prSet phldrT="[Text]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Industrial &amp; Chemical Regulation</a:t>
          </a:r>
        </a:p>
      </dgm:t>
    </dgm:pt>
    <dgm:pt modelId="{1B9A5787-BF0E-473A-997A-C25D804EB17A}" type="parTrans" cxnId="{A14B3709-A714-4B88-8018-8CBB4E848661}">
      <dgm:prSet/>
      <dgm:spPr/>
      <dgm:t>
        <a:bodyPr/>
        <a:lstStyle/>
        <a:p>
          <a:endParaRPr lang="en-IE"/>
        </a:p>
      </dgm:t>
    </dgm:pt>
    <dgm:pt modelId="{B96A4A71-A244-4BC2-80F4-2A55D6191004}" type="sibTrans" cxnId="{A14B3709-A714-4B88-8018-8CBB4E848661}">
      <dgm:prSet/>
      <dgm:spPr/>
      <dgm:t>
        <a:bodyPr/>
        <a:lstStyle/>
        <a:p>
          <a:endParaRPr lang="en-IE"/>
        </a:p>
      </dgm:t>
    </dgm:pt>
    <dgm:pt modelId="{C0E28153-ABAB-44A7-97A0-BB86141D0E6B}">
      <dgm:prSet phldrT="[Text]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Resource Efficiency &amp; Behavioural Change</a:t>
          </a:r>
        </a:p>
      </dgm:t>
    </dgm:pt>
    <dgm:pt modelId="{86622243-AF37-4413-AD9C-23AAA7507A5A}" type="sibTrans" cxnId="{D9D0EDB5-7F61-4833-B84E-3CCB1839469C}">
      <dgm:prSet/>
      <dgm:spPr/>
      <dgm:t>
        <a:bodyPr/>
        <a:lstStyle/>
        <a:p>
          <a:endParaRPr lang="en-IE"/>
        </a:p>
      </dgm:t>
    </dgm:pt>
    <dgm:pt modelId="{D164BAF2-F0D0-4B9D-A5B5-77F8391B1BDA}" type="parTrans" cxnId="{D9D0EDB5-7F61-4833-B84E-3CCB1839469C}">
      <dgm:prSet/>
      <dgm:spPr/>
      <dgm:t>
        <a:bodyPr/>
        <a:lstStyle/>
        <a:p>
          <a:endParaRPr lang="en-IE"/>
        </a:p>
      </dgm:t>
    </dgm:pt>
    <dgm:pt modelId="{035AE80B-4201-44F9-AAFF-2E6AA213F88A}">
      <dgm:prSet phldrT="[Text]" custT="1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IE" sz="1800" b="1" dirty="0">
              <a:solidFill>
                <a:srgbClr val="FF0000"/>
              </a:solidFill>
            </a:rPr>
            <a:t>GHG Inventories &amp; Projections</a:t>
          </a:r>
        </a:p>
      </dgm:t>
    </dgm:pt>
    <dgm:pt modelId="{97B51B6F-AA1D-4585-BFB9-C292B3CFDD0E}" type="parTrans" cxnId="{438E4110-4641-45BD-9BC8-22E26122C902}">
      <dgm:prSet/>
      <dgm:spPr/>
      <dgm:t>
        <a:bodyPr/>
        <a:lstStyle/>
        <a:p>
          <a:endParaRPr lang="en-IE"/>
        </a:p>
      </dgm:t>
    </dgm:pt>
    <dgm:pt modelId="{10E4FA9F-9737-42EF-A70B-B9D00F5A2AAA}" type="sibTrans" cxnId="{438E4110-4641-45BD-9BC8-22E26122C902}">
      <dgm:prSet/>
      <dgm:spPr/>
      <dgm:t>
        <a:bodyPr/>
        <a:lstStyle/>
        <a:p>
          <a:endParaRPr lang="en-IE"/>
        </a:p>
      </dgm:t>
    </dgm:pt>
    <dgm:pt modelId="{504DD7BB-A564-46E9-A26A-5F23490FD79D}">
      <dgm:prSet phldrT="[Text]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Climate Dialogue</a:t>
          </a:r>
        </a:p>
      </dgm:t>
    </dgm:pt>
    <dgm:pt modelId="{DE9BB795-2B9A-4B16-BC7E-11C39A292DB1}" type="parTrans" cxnId="{E27C82FC-FD02-4BD9-9434-B0E838B86329}">
      <dgm:prSet/>
      <dgm:spPr/>
      <dgm:t>
        <a:bodyPr/>
        <a:lstStyle/>
        <a:p>
          <a:endParaRPr lang="en-US"/>
        </a:p>
      </dgm:t>
    </dgm:pt>
    <dgm:pt modelId="{2BE08585-7BAD-4500-86D1-D5A747A900C4}" type="sibTrans" cxnId="{E27C82FC-FD02-4BD9-9434-B0E838B86329}">
      <dgm:prSet/>
      <dgm:spPr/>
      <dgm:t>
        <a:bodyPr/>
        <a:lstStyle/>
        <a:p>
          <a:endParaRPr lang="en-US"/>
        </a:p>
      </dgm:t>
    </dgm:pt>
    <dgm:pt modelId="{A5E4EAE4-8EAB-45D4-B4D9-D53C4D4687B0}" type="pres">
      <dgm:prSet presAssocID="{8FDB7F4B-69FD-4CA6-8E58-DE972B5798DF}" presName="linear" presStyleCnt="0">
        <dgm:presLayoutVars>
          <dgm:dir/>
          <dgm:resizeHandles val="exact"/>
        </dgm:presLayoutVars>
      </dgm:prSet>
      <dgm:spPr/>
    </dgm:pt>
    <dgm:pt modelId="{FDF56902-71FB-4A46-80F6-75D0407B26DD}" type="pres">
      <dgm:prSet presAssocID="{9BA69134-AB5E-4903-96F1-7C657625CEB4}" presName="comp" presStyleCnt="0"/>
      <dgm:spPr/>
    </dgm:pt>
    <dgm:pt modelId="{314E9F7F-C1F8-41D8-B403-45916EADD357}" type="pres">
      <dgm:prSet presAssocID="{9BA69134-AB5E-4903-96F1-7C657625CEB4}" presName="box" presStyleLbl="node1" presStyleIdx="0" presStyleCnt="9"/>
      <dgm:spPr/>
    </dgm:pt>
    <dgm:pt modelId="{FB3F7102-CE5F-497D-B179-3A596DD52847}" type="pres">
      <dgm:prSet presAssocID="{9BA69134-AB5E-4903-96F1-7C657625CEB4}" presName="img" presStyleLbl="fgImgPlace1" presStyleIdx="0" presStyleCnt="9" custScaleX="31311"/>
      <dgm:spPr>
        <a:solidFill>
          <a:srgbClr val="0E0E3A"/>
        </a:solidFill>
        <a:ln>
          <a:solidFill>
            <a:schemeClr val="bg1">
              <a:lumMod val="85000"/>
            </a:schemeClr>
          </a:solidFill>
        </a:ln>
      </dgm:spPr>
    </dgm:pt>
    <dgm:pt modelId="{16538BC9-7C0C-45CA-8B46-5368298704C6}" type="pres">
      <dgm:prSet presAssocID="{9BA69134-AB5E-4903-96F1-7C657625CEB4}" presName="text" presStyleLbl="node1" presStyleIdx="0" presStyleCnt="9">
        <dgm:presLayoutVars>
          <dgm:bulletEnabled val="1"/>
        </dgm:presLayoutVars>
      </dgm:prSet>
      <dgm:spPr/>
    </dgm:pt>
    <dgm:pt modelId="{B6D2325D-0966-4CCB-9575-BABA2F1857FC}" type="pres">
      <dgm:prSet presAssocID="{631784B2-14DF-4028-8BF6-55618BB8EE5F}" presName="spacer" presStyleCnt="0"/>
      <dgm:spPr/>
    </dgm:pt>
    <dgm:pt modelId="{680B4368-D9FA-4CC9-8EA1-F072AA652AFB}" type="pres">
      <dgm:prSet presAssocID="{035AE80B-4201-44F9-AAFF-2E6AA213F88A}" presName="comp" presStyleCnt="0"/>
      <dgm:spPr/>
    </dgm:pt>
    <dgm:pt modelId="{2002871A-D16A-4A0C-A3CB-BBD2A9A4FBF1}" type="pres">
      <dgm:prSet presAssocID="{035AE80B-4201-44F9-AAFF-2E6AA213F88A}" presName="box" presStyleLbl="node1" presStyleIdx="1" presStyleCnt="9"/>
      <dgm:spPr/>
    </dgm:pt>
    <dgm:pt modelId="{EE5F0AE8-9755-445F-BF07-2D2061177441}" type="pres">
      <dgm:prSet presAssocID="{035AE80B-4201-44F9-AAFF-2E6AA213F88A}" presName="img" presStyleLbl="fgImgPlace1" presStyleIdx="1" presStyleCnt="9" custScaleX="33080"/>
      <dgm:spPr>
        <a:solidFill>
          <a:schemeClr val="accent6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1C1A04D0-9D9E-4C45-B2C0-A9943FB7E503}" type="pres">
      <dgm:prSet presAssocID="{035AE80B-4201-44F9-AAFF-2E6AA213F88A}" presName="text" presStyleLbl="node1" presStyleIdx="1" presStyleCnt="9">
        <dgm:presLayoutVars>
          <dgm:bulletEnabled val="1"/>
        </dgm:presLayoutVars>
      </dgm:prSet>
      <dgm:spPr/>
    </dgm:pt>
    <dgm:pt modelId="{3745A2CB-C4DF-47BF-8001-837C6F879052}" type="pres">
      <dgm:prSet presAssocID="{10E4FA9F-9737-42EF-A70B-B9D00F5A2AAA}" presName="spacer" presStyleCnt="0"/>
      <dgm:spPr/>
    </dgm:pt>
    <dgm:pt modelId="{FFFB2B3B-0D58-40D0-95E8-498D0658BACD}" type="pres">
      <dgm:prSet presAssocID="{EFF0603B-2E1C-4632-B298-CEA6CDCCEC43}" presName="comp" presStyleCnt="0"/>
      <dgm:spPr/>
    </dgm:pt>
    <dgm:pt modelId="{58841CE6-65A6-4C23-854E-260268063839}" type="pres">
      <dgm:prSet presAssocID="{EFF0603B-2E1C-4632-B298-CEA6CDCCEC43}" presName="box" presStyleLbl="node1" presStyleIdx="2" presStyleCnt="9"/>
      <dgm:spPr/>
    </dgm:pt>
    <dgm:pt modelId="{3268434F-FC4A-4ED7-B8A5-81E37F2FCFB7}" type="pres">
      <dgm:prSet presAssocID="{EFF0603B-2E1C-4632-B298-CEA6CDCCEC43}" presName="img" presStyleLbl="fgImgPlace1" presStyleIdx="2" presStyleCnt="9" custScaleX="33080"/>
      <dgm:spPr>
        <a:solidFill>
          <a:schemeClr val="accent6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2C45C1C3-00F2-40FA-8F16-5B2BC60DCD03}" type="pres">
      <dgm:prSet presAssocID="{EFF0603B-2E1C-4632-B298-CEA6CDCCEC43}" presName="text" presStyleLbl="node1" presStyleIdx="2" presStyleCnt="9">
        <dgm:presLayoutVars>
          <dgm:bulletEnabled val="1"/>
        </dgm:presLayoutVars>
      </dgm:prSet>
      <dgm:spPr/>
    </dgm:pt>
    <dgm:pt modelId="{F934B95B-DD3C-4D9F-BFFB-B860BCCECC23}" type="pres">
      <dgm:prSet presAssocID="{87BAFAB4-8461-4DED-88E6-E1773AD4D695}" presName="spacer" presStyleCnt="0"/>
      <dgm:spPr/>
    </dgm:pt>
    <dgm:pt modelId="{C7A77840-FE2E-4FDD-995B-27FA7EAB38FB}" type="pres">
      <dgm:prSet presAssocID="{40D85B03-1FDF-4F80-8F85-47A8EF870177}" presName="comp" presStyleCnt="0"/>
      <dgm:spPr/>
    </dgm:pt>
    <dgm:pt modelId="{E080F7F8-A8A5-4C97-BE99-7AB6D181F1B8}" type="pres">
      <dgm:prSet presAssocID="{40D85B03-1FDF-4F80-8F85-47A8EF870177}" presName="box" presStyleLbl="node1" presStyleIdx="3" presStyleCnt="9"/>
      <dgm:spPr/>
    </dgm:pt>
    <dgm:pt modelId="{1531EE1F-89D1-4BC6-8A77-E8F37D3C6A52}" type="pres">
      <dgm:prSet presAssocID="{40D85B03-1FDF-4F80-8F85-47A8EF870177}" presName="img" presStyleLbl="fgImgPlace1" presStyleIdx="3" presStyleCnt="9" custScaleX="33080"/>
      <dgm:spPr>
        <a:solidFill>
          <a:srgbClr val="5050D4"/>
        </a:solidFill>
        <a:ln>
          <a:solidFill>
            <a:schemeClr val="bg1">
              <a:lumMod val="85000"/>
            </a:schemeClr>
          </a:solidFill>
        </a:ln>
      </dgm:spPr>
    </dgm:pt>
    <dgm:pt modelId="{E493FFF3-00D2-4C6D-9134-6940F456659C}" type="pres">
      <dgm:prSet presAssocID="{40D85B03-1FDF-4F80-8F85-47A8EF870177}" presName="text" presStyleLbl="node1" presStyleIdx="3" presStyleCnt="9">
        <dgm:presLayoutVars>
          <dgm:bulletEnabled val="1"/>
        </dgm:presLayoutVars>
      </dgm:prSet>
      <dgm:spPr/>
    </dgm:pt>
    <dgm:pt modelId="{822F01B2-2DED-4C69-89C8-7464F1DA96DE}" type="pres">
      <dgm:prSet presAssocID="{CFB533B4-69D0-4E74-BE64-A5C88FA88CDC}" presName="spacer" presStyleCnt="0"/>
      <dgm:spPr/>
    </dgm:pt>
    <dgm:pt modelId="{46669F8D-19C3-44E1-8D95-9B5A8433F60B}" type="pres">
      <dgm:prSet presAssocID="{6DF2E157-E0D4-4289-A265-2BF6F829056D}" presName="comp" presStyleCnt="0"/>
      <dgm:spPr/>
    </dgm:pt>
    <dgm:pt modelId="{C4F50EF6-22B9-4441-A772-D91725FA94DC}" type="pres">
      <dgm:prSet presAssocID="{6DF2E157-E0D4-4289-A265-2BF6F829056D}" presName="box" presStyleLbl="node1" presStyleIdx="4" presStyleCnt="9"/>
      <dgm:spPr/>
    </dgm:pt>
    <dgm:pt modelId="{07E30583-C3D1-4B33-A12F-71F35690C2CA}" type="pres">
      <dgm:prSet presAssocID="{6DF2E157-E0D4-4289-A265-2BF6F829056D}" presName="img" presStyleLbl="fgImgPlace1" presStyleIdx="4" presStyleCnt="9" custScaleX="31311"/>
      <dgm:spPr>
        <a:solidFill>
          <a:srgbClr val="7B7BDF"/>
        </a:solidFill>
        <a:ln>
          <a:solidFill>
            <a:schemeClr val="bg1">
              <a:lumMod val="85000"/>
            </a:schemeClr>
          </a:solidFill>
        </a:ln>
      </dgm:spPr>
    </dgm:pt>
    <dgm:pt modelId="{CE85AF75-F0B3-44D5-AA1E-97C5FECC3AE5}" type="pres">
      <dgm:prSet presAssocID="{6DF2E157-E0D4-4289-A265-2BF6F829056D}" presName="text" presStyleLbl="node1" presStyleIdx="4" presStyleCnt="9">
        <dgm:presLayoutVars>
          <dgm:bulletEnabled val="1"/>
        </dgm:presLayoutVars>
      </dgm:prSet>
      <dgm:spPr/>
    </dgm:pt>
    <dgm:pt modelId="{A94ADAB8-916E-49E8-B1D0-7810D598D12F}" type="pres">
      <dgm:prSet presAssocID="{B96A4A71-A244-4BC2-80F4-2A55D6191004}" presName="spacer" presStyleCnt="0"/>
      <dgm:spPr/>
    </dgm:pt>
    <dgm:pt modelId="{57967307-F6EC-4526-ACBF-00C170FE61EF}" type="pres">
      <dgm:prSet presAssocID="{AE44EB81-8760-4A3F-B7F1-EB315DD32D5B}" presName="comp" presStyleCnt="0"/>
      <dgm:spPr/>
    </dgm:pt>
    <dgm:pt modelId="{2E15A151-AEC2-4DE8-B7C2-13B9D07C68A5}" type="pres">
      <dgm:prSet presAssocID="{AE44EB81-8760-4A3F-B7F1-EB315DD32D5B}" presName="box" presStyleLbl="node1" presStyleIdx="5" presStyleCnt="9"/>
      <dgm:spPr/>
    </dgm:pt>
    <dgm:pt modelId="{E34591CC-C033-4A06-AA9B-93F1A8A76490}" type="pres">
      <dgm:prSet presAssocID="{AE44EB81-8760-4A3F-B7F1-EB315DD32D5B}" presName="img" presStyleLbl="fgImgPlace1" presStyleIdx="5" presStyleCnt="9" custScaleX="31311"/>
      <dgm:spPr>
        <a:solidFill>
          <a:srgbClr val="8BD9E9"/>
        </a:solidFill>
        <a:ln>
          <a:solidFill>
            <a:schemeClr val="bg1">
              <a:lumMod val="85000"/>
            </a:schemeClr>
          </a:solidFill>
        </a:ln>
      </dgm:spPr>
    </dgm:pt>
    <dgm:pt modelId="{3D74D10F-ECB5-4186-8106-5DDA4056355B}" type="pres">
      <dgm:prSet presAssocID="{AE44EB81-8760-4A3F-B7F1-EB315DD32D5B}" presName="text" presStyleLbl="node1" presStyleIdx="5" presStyleCnt="9">
        <dgm:presLayoutVars>
          <dgm:bulletEnabled val="1"/>
        </dgm:presLayoutVars>
      </dgm:prSet>
      <dgm:spPr/>
    </dgm:pt>
    <dgm:pt modelId="{089D6E09-6E0D-4DB1-90A8-D42B34761ABC}" type="pres">
      <dgm:prSet presAssocID="{DBCD92E8-C9A9-4461-9942-F07E70736504}" presName="spacer" presStyleCnt="0"/>
      <dgm:spPr/>
    </dgm:pt>
    <dgm:pt modelId="{37CF2459-9AAB-4A68-8FFB-F4BC27C5C6EC}" type="pres">
      <dgm:prSet presAssocID="{AE7A2723-BDA7-4450-AC0A-C0C7B282ADE2}" presName="comp" presStyleCnt="0"/>
      <dgm:spPr/>
    </dgm:pt>
    <dgm:pt modelId="{13E91E1C-36F6-493C-88BE-BF7A855BDD1A}" type="pres">
      <dgm:prSet presAssocID="{AE7A2723-BDA7-4450-AC0A-C0C7B282ADE2}" presName="box" presStyleLbl="node1" presStyleIdx="6" presStyleCnt="9"/>
      <dgm:spPr/>
    </dgm:pt>
    <dgm:pt modelId="{D38E8F30-4987-49A1-8682-70F618E85C5E}" type="pres">
      <dgm:prSet presAssocID="{AE7A2723-BDA7-4450-AC0A-C0C7B282ADE2}" presName="img" presStyleLbl="fgImgPlace1" presStyleIdx="6" presStyleCnt="9" custScaleX="33080"/>
      <dgm:spPr>
        <a:solidFill>
          <a:schemeClr val="accent5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9EF25AF1-E981-4FE9-B043-51394C46F3B3}" type="pres">
      <dgm:prSet presAssocID="{AE7A2723-BDA7-4450-AC0A-C0C7B282ADE2}" presName="text" presStyleLbl="node1" presStyleIdx="6" presStyleCnt="9">
        <dgm:presLayoutVars>
          <dgm:bulletEnabled val="1"/>
        </dgm:presLayoutVars>
      </dgm:prSet>
      <dgm:spPr/>
    </dgm:pt>
    <dgm:pt modelId="{A97D1D90-6AAD-4CD3-A295-367F0FFB1188}" type="pres">
      <dgm:prSet presAssocID="{9860C25B-1688-4AFA-9224-0A685C0F6E66}" presName="spacer" presStyleCnt="0"/>
      <dgm:spPr/>
    </dgm:pt>
    <dgm:pt modelId="{4923B8EE-F056-42FB-9C84-C6A27B31D143}" type="pres">
      <dgm:prSet presAssocID="{C0E28153-ABAB-44A7-97A0-BB86141D0E6B}" presName="comp" presStyleCnt="0"/>
      <dgm:spPr/>
    </dgm:pt>
    <dgm:pt modelId="{554384F3-4C09-4C36-B9B9-8006D690CF93}" type="pres">
      <dgm:prSet presAssocID="{C0E28153-ABAB-44A7-97A0-BB86141D0E6B}" presName="box" presStyleLbl="node1" presStyleIdx="7" presStyleCnt="9"/>
      <dgm:spPr/>
    </dgm:pt>
    <dgm:pt modelId="{4F8AB5C4-CE7A-4AD8-89BB-C0819CC11817}" type="pres">
      <dgm:prSet presAssocID="{C0E28153-ABAB-44A7-97A0-BB86141D0E6B}" presName="img" presStyleLbl="fgImgPlace1" presStyleIdx="7" presStyleCnt="9" custScaleX="31311"/>
      <dgm:spPr>
        <a:solidFill>
          <a:schemeClr val="accent5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5C3F2977-D5AC-4E93-AEE2-EF525604B083}" type="pres">
      <dgm:prSet presAssocID="{C0E28153-ABAB-44A7-97A0-BB86141D0E6B}" presName="text" presStyleLbl="node1" presStyleIdx="7" presStyleCnt="9">
        <dgm:presLayoutVars>
          <dgm:bulletEnabled val="1"/>
        </dgm:presLayoutVars>
      </dgm:prSet>
      <dgm:spPr/>
    </dgm:pt>
    <dgm:pt modelId="{2081468B-078E-4EE6-8A7C-832B1ECBC0B4}" type="pres">
      <dgm:prSet presAssocID="{86622243-AF37-4413-AD9C-23AAA7507A5A}" presName="spacer" presStyleCnt="0"/>
      <dgm:spPr/>
    </dgm:pt>
    <dgm:pt modelId="{04E16BE3-7B12-45F0-BFEC-960341C0BCDF}" type="pres">
      <dgm:prSet presAssocID="{504DD7BB-A564-46E9-A26A-5F23490FD79D}" presName="comp" presStyleCnt="0"/>
      <dgm:spPr/>
    </dgm:pt>
    <dgm:pt modelId="{2A3BCD4D-D323-4158-84AF-7D2B645C4A8B}" type="pres">
      <dgm:prSet presAssocID="{504DD7BB-A564-46E9-A26A-5F23490FD79D}" presName="box" presStyleLbl="node1" presStyleIdx="8" presStyleCnt="9"/>
      <dgm:spPr/>
    </dgm:pt>
    <dgm:pt modelId="{201AC323-E73F-40F8-B587-74E750A84983}" type="pres">
      <dgm:prSet presAssocID="{504DD7BB-A564-46E9-A26A-5F23490FD79D}" presName="img" presStyleLbl="fgImgPlace1" presStyleIdx="8" presStyleCnt="9" custScaleX="31348"/>
      <dgm:spPr>
        <a:solidFill>
          <a:schemeClr val="accent1">
            <a:lumMod val="50000"/>
          </a:schemeClr>
        </a:solidFill>
        <a:ln>
          <a:solidFill>
            <a:schemeClr val="bg1">
              <a:lumMod val="75000"/>
            </a:schemeClr>
          </a:solidFill>
        </a:ln>
        <a:effectLst/>
      </dgm:spPr>
    </dgm:pt>
    <dgm:pt modelId="{FA3DEE08-C587-4B0F-9F61-694EB8263799}" type="pres">
      <dgm:prSet presAssocID="{504DD7BB-A564-46E9-A26A-5F23490FD79D}" presName="text" presStyleLbl="node1" presStyleIdx="8" presStyleCnt="9">
        <dgm:presLayoutVars>
          <dgm:bulletEnabled val="1"/>
        </dgm:presLayoutVars>
      </dgm:prSet>
      <dgm:spPr/>
    </dgm:pt>
  </dgm:ptLst>
  <dgm:cxnLst>
    <dgm:cxn modelId="{0DCF8606-8577-4266-A698-99AB42163B95}" type="presOf" srcId="{8FDB7F4B-69FD-4CA6-8E58-DE972B5798DF}" destId="{A5E4EAE4-8EAB-45D4-B4D9-D53C4D4687B0}" srcOrd="0" destOrd="0" presId="urn:microsoft.com/office/officeart/2005/8/layout/vList4"/>
    <dgm:cxn modelId="{A14B3709-A714-4B88-8018-8CBB4E848661}" srcId="{8FDB7F4B-69FD-4CA6-8E58-DE972B5798DF}" destId="{6DF2E157-E0D4-4289-A265-2BF6F829056D}" srcOrd="4" destOrd="0" parTransId="{1B9A5787-BF0E-473A-997A-C25D804EB17A}" sibTransId="{B96A4A71-A244-4BC2-80F4-2A55D6191004}"/>
    <dgm:cxn modelId="{438E4110-4641-45BD-9BC8-22E26122C902}" srcId="{8FDB7F4B-69FD-4CA6-8E58-DE972B5798DF}" destId="{035AE80B-4201-44F9-AAFF-2E6AA213F88A}" srcOrd="1" destOrd="0" parTransId="{97B51B6F-AA1D-4585-BFB9-C292B3CFDD0E}" sibTransId="{10E4FA9F-9737-42EF-A70B-B9D00F5A2AAA}"/>
    <dgm:cxn modelId="{73749923-7E6C-42D4-B95A-13603A018CF9}" srcId="{8FDB7F4B-69FD-4CA6-8E58-DE972B5798DF}" destId="{EFF0603B-2E1C-4632-B298-CEA6CDCCEC43}" srcOrd="2" destOrd="0" parTransId="{39DAE470-1D79-4CDC-B380-4D30996D7E39}" sibTransId="{87BAFAB4-8461-4DED-88E6-E1773AD4D695}"/>
    <dgm:cxn modelId="{6D8EF428-F720-47CB-A92E-2B2FD7DE6E11}" type="presOf" srcId="{6DF2E157-E0D4-4289-A265-2BF6F829056D}" destId="{C4F50EF6-22B9-4441-A772-D91725FA94DC}" srcOrd="0" destOrd="0" presId="urn:microsoft.com/office/officeart/2005/8/layout/vList4"/>
    <dgm:cxn modelId="{25A98C34-A954-41EE-9873-E2F93AE0172B}" type="presOf" srcId="{C0E28153-ABAB-44A7-97A0-BB86141D0E6B}" destId="{5C3F2977-D5AC-4E93-AEE2-EF525604B083}" srcOrd="1" destOrd="0" presId="urn:microsoft.com/office/officeart/2005/8/layout/vList4"/>
    <dgm:cxn modelId="{7E43B635-8A05-4B4C-9740-CBFE89B15C22}" type="presOf" srcId="{EFF0603B-2E1C-4632-B298-CEA6CDCCEC43}" destId="{2C45C1C3-00F2-40FA-8F16-5B2BC60DCD03}" srcOrd="1" destOrd="0" presId="urn:microsoft.com/office/officeart/2005/8/layout/vList4"/>
    <dgm:cxn modelId="{9F44D13E-7DC6-4A83-AAF5-4325F24FA631}" type="presOf" srcId="{AE44EB81-8760-4A3F-B7F1-EB315DD32D5B}" destId="{3D74D10F-ECB5-4186-8106-5DDA4056355B}" srcOrd="1" destOrd="0" presId="urn:microsoft.com/office/officeart/2005/8/layout/vList4"/>
    <dgm:cxn modelId="{DBE25F62-35A9-4CCB-8377-E81B075FD75C}" srcId="{8FDB7F4B-69FD-4CA6-8E58-DE972B5798DF}" destId="{AE7A2723-BDA7-4450-AC0A-C0C7B282ADE2}" srcOrd="6" destOrd="0" parTransId="{2B7B680E-C13B-4C5F-822A-EB9E2F3E614E}" sibTransId="{9860C25B-1688-4AFA-9224-0A685C0F6E66}"/>
    <dgm:cxn modelId="{D0FB0145-2D38-49F4-92F9-E881A12E3DF5}" type="presOf" srcId="{AE7A2723-BDA7-4450-AC0A-C0C7B282ADE2}" destId="{13E91E1C-36F6-493C-88BE-BF7A855BDD1A}" srcOrd="0" destOrd="0" presId="urn:microsoft.com/office/officeart/2005/8/layout/vList4"/>
    <dgm:cxn modelId="{E84A4050-27B5-49F4-9648-1C1E78C2B3B4}" type="presOf" srcId="{9BA69134-AB5E-4903-96F1-7C657625CEB4}" destId="{16538BC9-7C0C-45CA-8B46-5368298704C6}" srcOrd="1" destOrd="0" presId="urn:microsoft.com/office/officeart/2005/8/layout/vList4"/>
    <dgm:cxn modelId="{54FBC776-5ED0-4565-B652-7B866D888333}" type="presOf" srcId="{504DD7BB-A564-46E9-A26A-5F23490FD79D}" destId="{FA3DEE08-C587-4B0F-9F61-694EB8263799}" srcOrd="1" destOrd="0" presId="urn:microsoft.com/office/officeart/2005/8/layout/vList4"/>
    <dgm:cxn modelId="{EC86D35A-DCD6-4A82-9F7F-22463EA26AEB}" type="presOf" srcId="{AE7A2723-BDA7-4450-AC0A-C0C7B282ADE2}" destId="{9EF25AF1-E981-4FE9-B043-51394C46F3B3}" srcOrd="1" destOrd="0" presId="urn:microsoft.com/office/officeart/2005/8/layout/vList4"/>
    <dgm:cxn modelId="{19F9BE91-5165-4FDE-BD51-4CD7024B0061}" type="presOf" srcId="{40D85B03-1FDF-4F80-8F85-47A8EF870177}" destId="{E493FFF3-00D2-4C6D-9134-6940F456659C}" srcOrd="1" destOrd="0" presId="urn:microsoft.com/office/officeart/2005/8/layout/vList4"/>
    <dgm:cxn modelId="{D279A2A6-7B78-4F0D-B130-6A0A91CC59BD}" srcId="{8FDB7F4B-69FD-4CA6-8E58-DE972B5798DF}" destId="{40D85B03-1FDF-4F80-8F85-47A8EF870177}" srcOrd="3" destOrd="0" parTransId="{ECA0583F-DB3F-4FE0-8159-6EEA1DD8DBE5}" sibTransId="{CFB533B4-69D0-4E74-BE64-A5C88FA88CDC}"/>
    <dgm:cxn modelId="{8A3278B0-87A0-402F-93FC-41BD70A7C92C}" srcId="{8FDB7F4B-69FD-4CA6-8E58-DE972B5798DF}" destId="{9BA69134-AB5E-4903-96F1-7C657625CEB4}" srcOrd="0" destOrd="0" parTransId="{78953CBF-2ECF-40BF-8849-AEE48064C368}" sibTransId="{631784B2-14DF-4028-8BF6-55618BB8EE5F}"/>
    <dgm:cxn modelId="{488EC6B3-433D-436E-82F8-69E78A7C0377}" type="presOf" srcId="{9BA69134-AB5E-4903-96F1-7C657625CEB4}" destId="{314E9F7F-C1F8-41D8-B403-45916EADD357}" srcOrd="0" destOrd="0" presId="urn:microsoft.com/office/officeart/2005/8/layout/vList4"/>
    <dgm:cxn modelId="{D9D0EDB5-7F61-4833-B84E-3CCB1839469C}" srcId="{8FDB7F4B-69FD-4CA6-8E58-DE972B5798DF}" destId="{C0E28153-ABAB-44A7-97A0-BB86141D0E6B}" srcOrd="7" destOrd="0" parTransId="{D164BAF2-F0D0-4B9D-A5B5-77F8391B1BDA}" sibTransId="{86622243-AF37-4413-AD9C-23AAA7507A5A}"/>
    <dgm:cxn modelId="{3C4867B8-1797-4AB9-9698-A4B5F8B3060F}" type="presOf" srcId="{EFF0603B-2E1C-4632-B298-CEA6CDCCEC43}" destId="{58841CE6-65A6-4C23-854E-260268063839}" srcOrd="0" destOrd="0" presId="urn:microsoft.com/office/officeart/2005/8/layout/vList4"/>
    <dgm:cxn modelId="{6839AEC2-F2B7-44CC-AC27-0050E033FAFF}" type="presOf" srcId="{035AE80B-4201-44F9-AAFF-2E6AA213F88A}" destId="{1C1A04D0-9D9E-4C45-B2C0-A9943FB7E503}" srcOrd="1" destOrd="0" presId="urn:microsoft.com/office/officeart/2005/8/layout/vList4"/>
    <dgm:cxn modelId="{71E640C6-41C6-4E08-8D27-38D25F0B565D}" type="presOf" srcId="{504DD7BB-A564-46E9-A26A-5F23490FD79D}" destId="{2A3BCD4D-D323-4158-84AF-7D2B645C4A8B}" srcOrd="0" destOrd="0" presId="urn:microsoft.com/office/officeart/2005/8/layout/vList4"/>
    <dgm:cxn modelId="{041765CA-23FD-496B-9966-FECA27DD88DC}" type="presOf" srcId="{C0E28153-ABAB-44A7-97A0-BB86141D0E6B}" destId="{554384F3-4C09-4C36-B9B9-8006D690CF93}" srcOrd="0" destOrd="0" presId="urn:microsoft.com/office/officeart/2005/8/layout/vList4"/>
    <dgm:cxn modelId="{3C52FAD0-158D-4721-9E3F-CC0DB3E50EAE}" srcId="{8FDB7F4B-69FD-4CA6-8E58-DE972B5798DF}" destId="{AE44EB81-8760-4A3F-B7F1-EB315DD32D5B}" srcOrd="5" destOrd="0" parTransId="{6DA7A51D-8F92-4960-8642-8E2188878FED}" sibTransId="{DBCD92E8-C9A9-4461-9942-F07E70736504}"/>
    <dgm:cxn modelId="{21EAFCDD-8D34-4263-AF7A-2C91243F0D22}" type="presOf" srcId="{AE44EB81-8760-4A3F-B7F1-EB315DD32D5B}" destId="{2E15A151-AEC2-4DE8-B7C2-13B9D07C68A5}" srcOrd="0" destOrd="0" presId="urn:microsoft.com/office/officeart/2005/8/layout/vList4"/>
    <dgm:cxn modelId="{83DC4BF1-BFB0-4AF8-A004-96F099E7F80A}" type="presOf" srcId="{6DF2E157-E0D4-4289-A265-2BF6F829056D}" destId="{CE85AF75-F0B3-44D5-AA1E-97C5FECC3AE5}" srcOrd="1" destOrd="0" presId="urn:microsoft.com/office/officeart/2005/8/layout/vList4"/>
    <dgm:cxn modelId="{92249EF1-6C56-44E0-80E3-3D2E5DAFF5B2}" type="presOf" srcId="{035AE80B-4201-44F9-AAFF-2E6AA213F88A}" destId="{2002871A-D16A-4A0C-A3CB-BBD2A9A4FBF1}" srcOrd="0" destOrd="0" presId="urn:microsoft.com/office/officeart/2005/8/layout/vList4"/>
    <dgm:cxn modelId="{638226F9-5853-46D9-B93E-17D0C7C0AB36}" type="presOf" srcId="{40D85B03-1FDF-4F80-8F85-47A8EF870177}" destId="{E080F7F8-A8A5-4C97-BE99-7AB6D181F1B8}" srcOrd="0" destOrd="0" presId="urn:microsoft.com/office/officeart/2005/8/layout/vList4"/>
    <dgm:cxn modelId="{E27C82FC-FD02-4BD9-9434-B0E838B86329}" srcId="{8FDB7F4B-69FD-4CA6-8E58-DE972B5798DF}" destId="{504DD7BB-A564-46E9-A26A-5F23490FD79D}" srcOrd="8" destOrd="0" parTransId="{DE9BB795-2B9A-4B16-BC7E-11C39A292DB1}" sibTransId="{2BE08585-7BAD-4500-86D1-D5A747A900C4}"/>
    <dgm:cxn modelId="{8CBCC3E8-9C4A-4054-A515-2BC12BD09021}" type="presParOf" srcId="{A5E4EAE4-8EAB-45D4-B4D9-D53C4D4687B0}" destId="{FDF56902-71FB-4A46-80F6-75D0407B26DD}" srcOrd="0" destOrd="0" presId="urn:microsoft.com/office/officeart/2005/8/layout/vList4"/>
    <dgm:cxn modelId="{56727FBB-F0E2-4DBA-9C29-13194B41247F}" type="presParOf" srcId="{FDF56902-71FB-4A46-80F6-75D0407B26DD}" destId="{314E9F7F-C1F8-41D8-B403-45916EADD357}" srcOrd="0" destOrd="0" presId="urn:microsoft.com/office/officeart/2005/8/layout/vList4"/>
    <dgm:cxn modelId="{816BB0D0-8861-49F8-9E40-14801E6B0080}" type="presParOf" srcId="{FDF56902-71FB-4A46-80F6-75D0407B26DD}" destId="{FB3F7102-CE5F-497D-B179-3A596DD52847}" srcOrd="1" destOrd="0" presId="urn:microsoft.com/office/officeart/2005/8/layout/vList4"/>
    <dgm:cxn modelId="{15E4083E-B8F3-42F0-8B3B-680B23C2C679}" type="presParOf" srcId="{FDF56902-71FB-4A46-80F6-75D0407B26DD}" destId="{16538BC9-7C0C-45CA-8B46-5368298704C6}" srcOrd="2" destOrd="0" presId="urn:microsoft.com/office/officeart/2005/8/layout/vList4"/>
    <dgm:cxn modelId="{4F3F4E8D-1C3A-40AD-B3D8-0A1D8950EAD0}" type="presParOf" srcId="{A5E4EAE4-8EAB-45D4-B4D9-D53C4D4687B0}" destId="{B6D2325D-0966-4CCB-9575-BABA2F1857FC}" srcOrd="1" destOrd="0" presId="urn:microsoft.com/office/officeart/2005/8/layout/vList4"/>
    <dgm:cxn modelId="{94275160-FB4F-4083-9B25-E4C237F465E0}" type="presParOf" srcId="{A5E4EAE4-8EAB-45D4-B4D9-D53C4D4687B0}" destId="{680B4368-D9FA-4CC9-8EA1-F072AA652AFB}" srcOrd="2" destOrd="0" presId="urn:microsoft.com/office/officeart/2005/8/layout/vList4"/>
    <dgm:cxn modelId="{17FB46E9-2390-4C33-B076-DF134F22DD0C}" type="presParOf" srcId="{680B4368-D9FA-4CC9-8EA1-F072AA652AFB}" destId="{2002871A-D16A-4A0C-A3CB-BBD2A9A4FBF1}" srcOrd="0" destOrd="0" presId="urn:microsoft.com/office/officeart/2005/8/layout/vList4"/>
    <dgm:cxn modelId="{C67E3FAB-61D9-493E-BA57-6F97A2E13807}" type="presParOf" srcId="{680B4368-D9FA-4CC9-8EA1-F072AA652AFB}" destId="{EE5F0AE8-9755-445F-BF07-2D2061177441}" srcOrd="1" destOrd="0" presId="urn:microsoft.com/office/officeart/2005/8/layout/vList4"/>
    <dgm:cxn modelId="{3DD1CB5F-E9FF-4226-8C57-60D33F2B7E06}" type="presParOf" srcId="{680B4368-D9FA-4CC9-8EA1-F072AA652AFB}" destId="{1C1A04D0-9D9E-4C45-B2C0-A9943FB7E503}" srcOrd="2" destOrd="0" presId="urn:microsoft.com/office/officeart/2005/8/layout/vList4"/>
    <dgm:cxn modelId="{2A0B8BD2-A6DF-4F0E-BFE7-7264BF4A7A2B}" type="presParOf" srcId="{A5E4EAE4-8EAB-45D4-B4D9-D53C4D4687B0}" destId="{3745A2CB-C4DF-47BF-8001-837C6F879052}" srcOrd="3" destOrd="0" presId="urn:microsoft.com/office/officeart/2005/8/layout/vList4"/>
    <dgm:cxn modelId="{8A15C3B7-B7B3-4400-9041-9D0763D3B798}" type="presParOf" srcId="{A5E4EAE4-8EAB-45D4-B4D9-D53C4D4687B0}" destId="{FFFB2B3B-0D58-40D0-95E8-498D0658BACD}" srcOrd="4" destOrd="0" presId="urn:microsoft.com/office/officeart/2005/8/layout/vList4"/>
    <dgm:cxn modelId="{08B30FC9-FA5A-425C-B827-707AB845E3AC}" type="presParOf" srcId="{FFFB2B3B-0D58-40D0-95E8-498D0658BACD}" destId="{58841CE6-65A6-4C23-854E-260268063839}" srcOrd="0" destOrd="0" presId="urn:microsoft.com/office/officeart/2005/8/layout/vList4"/>
    <dgm:cxn modelId="{519B3DB1-66A4-4CE4-B7EC-31F94ABCA090}" type="presParOf" srcId="{FFFB2B3B-0D58-40D0-95E8-498D0658BACD}" destId="{3268434F-FC4A-4ED7-B8A5-81E37F2FCFB7}" srcOrd="1" destOrd="0" presId="urn:microsoft.com/office/officeart/2005/8/layout/vList4"/>
    <dgm:cxn modelId="{9BB3BCBE-2F10-41A7-BBC6-6124216DEA45}" type="presParOf" srcId="{FFFB2B3B-0D58-40D0-95E8-498D0658BACD}" destId="{2C45C1C3-00F2-40FA-8F16-5B2BC60DCD03}" srcOrd="2" destOrd="0" presId="urn:microsoft.com/office/officeart/2005/8/layout/vList4"/>
    <dgm:cxn modelId="{1F2034EF-E396-47D5-918C-E57595F99E26}" type="presParOf" srcId="{A5E4EAE4-8EAB-45D4-B4D9-D53C4D4687B0}" destId="{F934B95B-DD3C-4D9F-BFFB-B860BCCECC23}" srcOrd="5" destOrd="0" presId="urn:microsoft.com/office/officeart/2005/8/layout/vList4"/>
    <dgm:cxn modelId="{F4DC9FE7-A316-400F-8A6F-000462DC0850}" type="presParOf" srcId="{A5E4EAE4-8EAB-45D4-B4D9-D53C4D4687B0}" destId="{C7A77840-FE2E-4FDD-995B-27FA7EAB38FB}" srcOrd="6" destOrd="0" presId="urn:microsoft.com/office/officeart/2005/8/layout/vList4"/>
    <dgm:cxn modelId="{32B1A93C-6E81-4C33-BE04-8D800D6E4DF1}" type="presParOf" srcId="{C7A77840-FE2E-4FDD-995B-27FA7EAB38FB}" destId="{E080F7F8-A8A5-4C97-BE99-7AB6D181F1B8}" srcOrd="0" destOrd="0" presId="urn:microsoft.com/office/officeart/2005/8/layout/vList4"/>
    <dgm:cxn modelId="{D21AF4A0-2EFE-4091-958F-FCAF826DB8BB}" type="presParOf" srcId="{C7A77840-FE2E-4FDD-995B-27FA7EAB38FB}" destId="{1531EE1F-89D1-4BC6-8A77-E8F37D3C6A52}" srcOrd="1" destOrd="0" presId="urn:microsoft.com/office/officeart/2005/8/layout/vList4"/>
    <dgm:cxn modelId="{C6076F83-4D9C-4584-AA77-B60DDFE6A08A}" type="presParOf" srcId="{C7A77840-FE2E-4FDD-995B-27FA7EAB38FB}" destId="{E493FFF3-00D2-4C6D-9134-6940F456659C}" srcOrd="2" destOrd="0" presId="urn:microsoft.com/office/officeart/2005/8/layout/vList4"/>
    <dgm:cxn modelId="{7352A8CE-6A44-41C5-932C-575B250CE2C7}" type="presParOf" srcId="{A5E4EAE4-8EAB-45D4-B4D9-D53C4D4687B0}" destId="{822F01B2-2DED-4C69-89C8-7464F1DA96DE}" srcOrd="7" destOrd="0" presId="urn:microsoft.com/office/officeart/2005/8/layout/vList4"/>
    <dgm:cxn modelId="{6F608F5B-E6A4-4D5E-8E4F-A7CC262DEB10}" type="presParOf" srcId="{A5E4EAE4-8EAB-45D4-B4D9-D53C4D4687B0}" destId="{46669F8D-19C3-44E1-8D95-9B5A8433F60B}" srcOrd="8" destOrd="0" presId="urn:microsoft.com/office/officeart/2005/8/layout/vList4"/>
    <dgm:cxn modelId="{4E27F6B2-D138-43C2-A1C4-F5B52E8DD73C}" type="presParOf" srcId="{46669F8D-19C3-44E1-8D95-9B5A8433F60B}" destId="{C4F50EF6-22B9-4441-A772-D91725FA94DC}" srcOrd="0" destOrd="0" presId="urn:microsoft.com/office/officeart/2005/8/layout/vList4"/>
    <dgm:cxn modelId="{CFD3ACD4-0535-411D-95E0-7931A382C163}" type="presParOf" srcId="{46669F8D-19C3-44E1-8D95-9B5A8433F60B}" destId="{07E30583-C3D1-4B33-A12F-71F35690C2CA}" srcOrd="1" destOrd="0" presId="urn:microsoft.com/office/officeart/2005/8/layout/vList4"/>
    <dgm:cxn modelId="{70018920-F295-4CE3-B999-FE427A970C64}" type="presParOf" srcId="{46669F8D-19C3-44E1-8D95-9B5A8433F60B}" destId="{CE85AF75-F0B3-44D5-AA1E-97C5FECC3AE5}" srcOrd="2" destOrd="0" presId="urn:microsoft.com/office/officeart/2005/8/layout/vList4"/>
    <dgm:cxn modelId="{FD84EEB9-6725-4CF3-A9B4-C2B10451E58D}" type="presParOf" srcId="{A5E4EAE4-8EAB-45D4-B4D9-D53C4D4687B0}" destId="{A94ADAB8-916E-49E8-B1D0-7810D598D12F}" srcOrd="9" destOrd="0" presId="urn:microsoft.com/office/officeart/2005/8/layout/vList4"/>
    <dgm:cxn modelId="{93868828-1A1F-4E3C-A5E2-1A87AB6E2963}" type="presParOf" srcId="{A5E4EAE4-8EAB-45D4-B4D9-D53C4D4687B0}" destId="{57967307-F6EC-4526-ACBF-00C170FE61EF}" srcOrd="10" destOrd="0" presId="urn:microsoft.com/office/officeart/2005/8/layout/vList4"/>
    <dgm:cxn modelId="{FD66C37B-EBBF-46D8-9A76-96D480B751C8}" type="presParOf" srcId="{57967307-F6EC-4526-ACBF-00C170FE61EF}" destId="{2E15A151-AEC2-4DE8-B7C2-13B9D07C68A5}" srcOrd="0" destOrd="0" presId="urn:microsoft.com/office/officeart/2005/8/layout/vList4"/>
    <dgm:cxn modelId="{A3E5960B-3A90-47D0-921E-08E22E6C560D}" type="presParOf" srcId="{57967307-F6EC-4526-ACBF-00C170FE61EF}" destId="{E34591CC-C033-4A06-AA9B-93F1A8A76490}" srcOrd="1" destOrd="0" presId="urn:microsoft.com/office/officeart/2005/8/layout/vList4"/>
    <dgm:cxn modelId="{1903A903-DC26-4772-9B59-11421F5C4C3F}" type="presParOf" srcId="{57967307-F6EC-4526-ACBF-00C170FE61EF}" destId="{3D74D10F-ECB5-4186-8106-5DDA4056355B}" srcOrd="2" destOrd="0" presId="urn:microsoft.com/office/officeart/2005/8/layout/vList4"/>
    <dgm:cxn modelId="{F337F858-488C-4B14-BB29-782A5BCFC0F5}" type="presParOf" srcId="{A5E4EAE4-8EAB-45D4-B4D9-D53C4D4687B0}" destId="{089D6E09-6E0D-4DB1-90A8-D42B34761ABC}" srcOrd="11" destOrd="0" presId="urn:microsoft.com/office/officeart/2005/8/layout/vList4"/>
    <dgm:cxn modelId="{D47F2023-81CF-4021-9B8B-196FCDEACA18}" type="presParOf" srcId="{A5E4EAE4-8EAB-45D4-B4D9-D53C4D4687B0}" destId="{37CF2459-9AAB-4A68-8FFB-F4BC27C5C6EC}" srcOrd="12" destOrd="0" presId="urn:microsoft.com/office/officeart/2005/8/layout/vList4"/>
    <dgm:cxn modelId="{A64A0F42-C47F-43DC-B3FD-A2C62392D77E}" type="presParOf" srcId="{37CF2459-9AAB-4A68-8FFB-F4BC27C5C6EC}" destId="{13E91E1C-36F6-493C-88BE-BF7A855BDD1A}" srcOrd="0" destOrd="0" presId="urn:microsoft.com/office/officeart/2005/8/layout/vList4"/>
    <dgm:cxn modelId="{604FDCAA-DD62-4565-8583-4DE0D1599D2E}" type="presParOf" srcId="{37CF2459-9AAB-4A68-8FFB-F4BC27C5C6EC}" destId="{D38E8F30-4987-49A1-8682-70F618E85C5E}" srcOrd="1" destOrd="0" presId="urn:microsoft.com/office/officeart/2005/8/layout/vList4"/>
    <dgm:cxn modelId="{F6E2A23B-20AE-49D2-8BB8-2D2C6E51F5F7}" type="presParOf" srcId="{37CF2459-9AAB-4A68-8FFB-F4BC27C5C6EC}" destId="{9EF25AF1-E981-4FE9-B043-51394C46F3B3}" srcOrd="2" destOrd="0" presId="urn:microsoft.com/office/officeart/2005/8/layout/vList4"/>
    <dgm:cxn modelId="{0DCFF413-9B3A-45FA-9F75-E1FC27F8B846}" type="presParOf" srcId="{A5E4EAE4-8EAB-45D4-B4D9-D53C4D4687B0}" destId="{A97D1D90-6AAD-4CD3-A295-367F0FFB1188}" srcOrd="13" destOrd="0" presId="urn:microsoft.com/office/officeart/2005/8/layout/vList4"/>
    <dgm:cxn modelId="{D133346E-A5B5-4705-8498-BEAE6125CA64}" type="presParOf" srcId="{A5E4EAE4-8EAB-45D4-B4D9-D53C4D4687B0}" destId="{4923B8EE-F056-42FB-9C84-C6A27B31D143}" srcOrd="14" destOrd="0" presId="urn:microsoft.com/office/officeart/2005/8/layout/vList4"/>
    <dgm:cxn modelId="{66E9EC34-B6BD-4F49-B039-71D871E5B3BF}" type="presParOf" srcId="{4923B8EE-F056-42FB-9C84-C6A27B31D143}" destId="{554384F3-4C09-4C36-B9B9-8006D690CF93}" srcOrd="0" destOrd="0" presId="urn:microsoft.com/office/officeart/2005/8/layout/vList4"/>
    <dgm:cxn modelId="{0A41F355-EDAC-48B3-BE95-C04D632F3998}" type="presParOf" srcId="{4923B8EE-F056-42FB-9C84-C6A27B31D143}" destId="{4F8AB5C4-CE7A-4AD8-89BB-C0819CC11817}" srcOrd="1" destOrd="0" presId="urn:microsoft.com/office/officeart/2005/8/layout/vList4"/>
    <dgm:cxn modelId="{FFF1E78D-B531-46CB-9C15-1184BABAC56A}" type="presParOf" srcId="{4923B8EE-F056-42FB-9C84-C6A27B31D143}" destId="{5C3F2977-D5AC-4E93-AEE2-EF525604B083}" srcOrd="2" destOrd="0" presId="urn:microsoft.com/office/officeart/2005/8/layout/vList4"/>
    <dgm:cxn modelId="{0F74E6A9-6A96-40B7-A4C4-AD5EE27DEA96}" type="presParOf" srcId="{A5E4EAE4-8EAB-45D4-B4D9-D53C4D4687B0}" destId="{2081468B-078E-4EE6-8A7C-832B1ECBC0B4}" srcOrd="15" destOrd="0" presId="urn:microsoft.com/office/officeart/2005/8/layout/vList4"/>
    <dgm:cxn modelId="{948C59E1-A287-418B-A12A-F3BCD5587C2D}" type="presParOf" srcId="{A5E4EAE4-8EAB-45D4-B4D9-D53C4D4687B0}" destId="{04E16BE3-7B12-45F0-BFEC-960341C0BCDF}" srcOrd="16" destOrd="0" presId="urn:microsoft.com/office/officeart/2005/8/layout/vList4"/>
    <dgm:cxn modelId="{6B995591-8C4D-4A0D-A49A-6BE67AF49831}" type="presParOf" srcId="{04E16BE3-7B12-45F0-BFEC-960341C0BCDF}" destId="{2A3BCD4D-D323-4158-84AF-7D2B645C4A8B}" srcOrd="0" destOrd="0" presId="urn:microsoft.com/office/officeart/2005/8/layout/vList4"/>
    <dgm:cxn modelId="{C8F291D3-35AF-45A9-B343-618E9533A68F}" type="presParOf" srcId="{04E16BE3-7B12-45F0-BFEC-960341C0BCDF}" destId="{201AC323-E73F-40F8-B587-74E750A84983}" srcOrd="1" destOrd="0" presId="urn:microsoft.com/office/officeart/2005/8/layout/vList4"/>
    <dgm:cxn modelId="{C5C5CCBF-E159-4172-AF95-6E3189CCDF82}" type="presParOf" srcId="{04E16BE3-7B12-45F0-BFEC-960341C0BCDF}" destId="{FA3DEE08-C587-4B0F-9F61-694EB82637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3C1B2-4E06-4AD7-AADB-A2BF2091FCA7}">
      <dsp:nvSpPr>
        <dsp:cNvPr id="0" name=""/>
        <dsp:cNvSpPr/>
      </dsp:nvSpPr>
      <dsp:spPr>
        <a:xfrm>
          <a:off x="0" y="1200912"/>
          <a:ext cx="8260505" cy="1601216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B68B4-342E-443A-A472-0788021BEE3A}">
      <dsp:nvSpPr>
        <dsp:cNvPr id="0" name=""/>
        <dsp:cNvSpPr/>
      </dsp:nvSpPr>
      <dsp:spPr>
        <a:xfrm>
          <a:off x="3630" y="0"/>
          <a:ext cx="2395869" cy="1601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Highlights and overall Trend</a:t>
          </a:r>
        </a:p>
      </dsp:txBody>
      <dsp:txXfrm>
        <a:off x="3630" y="0"/>
        <a:ext cx="2395869" cy="1601216"/>
      </dsp:txXfrm>
    </dsp:sp>
    <dsp:sp modelId="{5DF51E3D-E8F8-4D74-9738-806385A0EEB2}">
      <dsp:nvSpPr>
        <dsp:cNvPr id="0" name=""/>
        <dsp:cNvSpPr/>
      </dsp:nvSpPr>
      <dsp:spPr>
        <a:xfrm>
          <a:off x="1001412" y="1801368"/>
          <a:ext cx="400304" cy="400304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2DF77-6901-4176-ACD5-1D8C764BB685}">
      <dsp:nvSpPr>
        <dsp:cNvPr id="0" name=""/>
        <dsp:cNvSpPr/>
      </dsp:nvSpPr>
      <dsp:spPr>
        <a:xfrm>
          <a:off x="2519292" y="2401824"/>
          <a:ext cx="2395869" cy="1601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Sectoral Trends and Drivers</a:t>
          </a:r>
        </a:p>
      </dsp:txBody>
      <dsp:txXfrm>
        <a:off x="2519292" y="2401824"/>
        <a:ext cx="2395869" cy="1601216"/>
      </dsp:txXfrm>
    </dsp:sp>
    <dsp:sp modelId="{06C8502F-9920-4385-B25D-12D619CAFD56}">
      <dsp:nvSpPr>
        <dsp:cNvPr id="0" name=""/>
        <dsp:cNvSpPr/>
      </dsp:nvSpPr>
      <dsp:spPr>
        <a:xfrm>
          <a:off x="3517075" y="1801368"/>
          <a:ext cx="400304" cy="400304"/>
        </a:xfrm>
        <a:prstGeom prst="ellipse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05F51-4E1E-4A32-94D8-A220C98238DA}">
      <dsp:nvSpPr>
        <dsp:cNvPr id="0" name=""/>
        <dsp:cNvSpPr/>
      </dsp:nvSpPr>
      <dsp:spPr>
        <a:xfrm>
          <a:off x="5034955" y="0"/>
          <a:ext cx="2395869" cy="1601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Compliance and future targets</a:t>
          </a:r>
        </a:p>
      </dsp:txBody>
      <dsp:txXfrm>
        <a:off x="5034955" y="0"/>
        <a:ext cx="2395869" cy="1601216"/>
      </dsp:txXfrm>
    </dsp:sp>
    <dsp:sp modelId="{BD907E19-0752-406A-AC98-D73AD130CC5B}">
      <dsp:nvSpPr>
        <dsp:cNvPr id="0" name=""/>
        <dsp:cNvSpPr/>
      </dsp:nvSpPr>
      <dsp:spPr>
        <a:xfrm>
          <a:off x="6032737" y="1801368"/>
          <a:ext cx="400304" cy="400304"/>
        </a:xfrm>
        <a:prstGeom prst="ellips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E9F7F-C1F8-41D8-B403-45916EADD357}">
      <dsp:nvSpPr>
        <dsp:cNvPr id="0" name=""/>
        <dsp:cNvSpPr/>
      </dsp:nvSpPr>
      <dsp:spPr>
        <a:xfrm>
          <a:off x="0" y="0"/>
          <a:ext cx="6156684" cy="3604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Environmental Assessment &amp; Strategic Environmental Assessment</a:t>
          </a:r>
        </a:p>
      </dsp:txBody>
      <dsp:txXfrm>
        <a:off x="1267378" y="0"/>
        <a:ext cx="4889305" cy="360417"/>
      </dsp:txXfrm>
    </dsp:sp>
    <dsp:sp modelId="{FB3F7102-CE5F-497D-B179-3A596DD52847}">
      <dsp:nvSpPr>
        <dsp:cNvPr id="0" name=""/>
        <dsp:cNvSpPr/>
      </dsp:nvSpPr>
      <dsp:spPr>
        <a:xfrm>
          <a:off x="458938" y="36041"/>
          <a:ext cx="385543" cy="288334"/>
        </a:xfrm>
        <a:prstGeom prst="roundRect">
          <a:avLst>
            <a:gd name="adj" fmla="val 10000"/>
          </a:avLst>
        </a:prstGeom>
        <a:solidFill>
          <a:srgbClr val="0E0E3A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2871A-D16A-4A0C-A3CB-BBD2A9A4FBF1}">
      <dsp:nvSpPr>
        <dsp:cNvPr id="0" name=""/>
        <dsp:cNvSpPr/>
      </dsp:nvSpPr>
      <dsp:spPr>
        <a:xfrm>
          <a:off x="0" y="396459"/>
          <a:ext cx="6156684" cy="3604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rgbClr val="FF0000"/>
              </a:solidFill>
            </a:rPr>
            <a:t>GHG Inventories &amp; Projections</a:t>
          </a:r>
        </a:p>
      </dsp:txBody>
      <dsp:txXfrm>
        <a:off x="1267378" y="396459"/>
        <a:ext cx="4889305" cy="360417"/>
      </dsp:txXfrm>
    </dsp:sp>
    <dsp:sp modelId="{EE5F0AE8-9755-445F-BF07-2D2061177441}">
      <dsp:nvSpPr>
        <dsp:cNvPr id="0" name=""/>
        <dsp:cNvSpPr/>
      </dsp:nvSpPr>
      <dsp:spPr>
        <a:xfrm>
          <a:off x="448047" y="432501"/>
          <a:ext cx="407326" cy="28833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41CE6-65A6-4C23-854E-260268063839}">
      <dsp:nvSpPr>
        <dsp:cNvPr id="0" name=""/>
        <dsp:cNvSpPr/>
      </dsp:nvSpPr>
      <dsp:spPr>
        <a:xfrm>
          <a:off x="0" y="792918"/>
          <a:ext cx="6156684" cy="3604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Research</a:t>
          </a:r>
        </a:p>
      </dsp:txBody>
      <dsp:txXfrm>
        <a:off x="1267378" y="792918"/>
        <a:ext cx="4889305" cy="360417"/>
      </dsp:txXfrm>
    </dsp:sp>
    <dsp:sp modelId="{3268434F-FC4A-4ED7-B8A5-81E37F2FCFB7}">
      <dsp:nvSpPr>
        <dsp:cNvPr id="0" name=""/>
        <dsp:cNvSpPr/>
      </dsp:nvSpPr>
      <dsp:spPr>
        <a:xfrm>
          <a:off x="448047" y="828960"/>
          <a:ext cx="407326" cy="28833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0F7F8-A8A5-4C97-BE99-7AB6D181F1B8}">
      <dsp:nvSpPr>
        <dsp:cNvPr id="0" name=""/>
        <dsp:cNvSpPr/>
      </dsp:nvSpPr>
      <dsp:spPr>
        <a:xfrm>
          <a:off x="0" y="1189378"/>
          <a:ext cx="6156684" cy="3604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Emissions Trading &amp; Registry</a:t>
          </a:r>
        </a:p>
      </dsp:txBody>
      <dsp:txXfrm>
        <a:off x="1267378" y="1189378"/>
        <a:ext cx="4889305" cy="360417"/>
      </dsp:txXfrm>
    </dsp:sp>
    <dsp:sp modelId="{1531EE1F-89D1-4BC6-8A77-E8F37D3C6A52}">
      <dsp:nvSpPr>
        <dsp:cNvPr id="0" name=""/>
        <dsp:cNvSpPr/>
      </dsp:nvSpPr>
      <dsp:spPr>
        <a:xfrm>
          <a:off x="448047" y="1225419"/>
          <a:ext cx="407326" cy="288334"/>
        </a:xfrm>
        <a:prstGeom prst="roundRect">
          <a:avLst>
            <a:gd name="adj" fmla="val 10000"/>
          </a:avLst>
        </a:prstGeom>
        <a:solidFill>
          <a:srgbClr val="5050D4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50EF6-22B9-4441-A772-D91725FA94DC}">
      <dsp:nvSpPr>
        <dsp:cNvPr id="0" name=""/>
        <dsp:cNvSpPr/>
      </dsp:nvSpPr>
      <dsp:spPr>
        <a:xfrm>
          <a:off x="0" y="1585837"/>
          <a:ext cx="6156684" cy="3604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Industrial &amp; Chemical Regulation</a:t>
          </a:r>
        </a:p>
      </dsp:txBody>
      <dsp:txXfrm>
        <a:off x="1267378" y="1585837"/>
        <a:ext cx="4889305" cy="360417"/>
      </dsp:txXfrm>
    </dsp:sp>
    <dsp:sp modelId="{07E30583-C3D1-4B33-A12F-71F35690C2CA}">
      <dsp:nvSpPr>
        <dsp:cNvPr id="0" name=""/>
        <dsp:cNvSpPr/>
      </dsp:nvSpPr>
      <dsp:spPr>
        <a:xfrm>
          <a:off x="458938" y="1621879"/>
          <a:ext cx="385543" cy="288334"/>
        </a:xfrm>
        <a:prstGeom prst="roundRect">
          <a:avLst>
            <a:gd name="adj" fmla="val 10000"/>
          </a:avLst>
        </a:prstGeom>
        <a:solidFill>
          <a:srgbClr val="7B7BDF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5A151-AEC2-4DE8-B7C2-13B9D07C68A5}">
      <dsp:nvSpPr>
        <dsp:cNvPr id="0" name=""/>
        <dsp:cNvSpPr/>
      </dsp:nvSpPr>
      <dsp:spPr>
        <a:xfrm>
          <a:off x="0" y="1982296"/>
          <a:ext cx="6156684" cy="3604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0" kern="1200" dirty="0">
              <a:solidFill>
                <a:schemeClr val="tx1"/>
              </a:solidFill>
            </a:rPr>
            <a:t>Climate Secretariat</a:t>
          </a:r>
        </a:p>
      </dsp:txBody>
      <dsp:txXfrm>
        <a:off x="1267378" y="1982296"/>
        <a:ext cx="4889305" cy="360417"/>
      </dsp:txXfrm>
    </dsp:sp>
    <dsp:sp modelId="{E34591CC-C033-4A06-AA9B-93F1A8A76490}">
      <dsp:nvSpPr>
        <dsp:cNvPr id="0" name=""/>
        <dsp:cNvSpPr/>
      </dsp:nvSpPr>
      <dsp:spPr>
        <a:xfrm>
          <a:off x="458938" y="2018338"/>
          <a:ext cx="385543" cy="288334"/>
        </a:xfrm>
        <a:prstGeom prst="roundRect">
          <a:avLst>
            <a:gd name="adj" fmla="val 10000"/>
          </a:avLst>
        </a:prstGeom>
        <a:solidFill>
          <a:srgbClr val="8BD9E9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91E1C-36F6-493C-88BE-BF7A855BDD1A}">
      <dsp:nvSpPr>
        <dsp:cNvPr id="0" name=""/>
        <dsp:cNvSpPr/>
      </dsp:nvSpPr>
      <dsp:spPr>
        <a:xfrm>
          <a:off x="0" y="2378756"/>
          <a:ext cx="6156684" cy="3604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Intergovernmental Climate Science</a:t>
          </a:r>
        </a:p>
      </dsp:txBody>
      <dsp:txXfrm>
        <a:off x="1267378" y="2378756"/>
        <a:ext cx="4889305" cy="360417"/>
      </dsp:txXfrm>
    </dsp:sp>
    <dsp:sp modelId="{D38E8F30-4987-49A1-8682-70F618E85C5E}">
      <dsp:nvSpPr>
        <dsp:cNvPr id="0" name=""/>
        <dsp:cNvSpPr/>
      </dsp:nvSpPr>
      <dsp:spPr>
        <a:xfrm>
          <a:off x="448047" y="2414797"/>
          <a:ext cx="407326" cy="2883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384F3-4C09-4C36-B9B9-8006D690CF93}">
      <dsp:nvSpPr>
        <dsp:cNvPr id="0" name=""/>
        <dsp:cNvSpPr/>
      </dsp:nvSpPr>
      <dsp:spPr>
        <a:xfrm>
          <a:off x="0" y="2775215"/>
          <a:ext cx="6156684" cy="3604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Resource Efficiency &amp; Behavioural Change</a:t>
          </a:r>
        </a:p>
      </dsp:txBody>
      <dsp:txXfrm>
        <a:off x="1267378" y="2775215"/>
        <a:ext cx="4889305" cy="360417"/>
      </dsp:txXfrm>
    </dsp:sp>
    <dsp:sp modelId="{4F8AB5C4-CE7A-4AD8-89BB-C0819CC11817}">
      <dsp:nvSpPr>
        <dsp:cNvPr id="0" name=""/>
        <dsp:cNvSpPr/>
      </dsp:nvSpPr>
      <dsp:spPr>
        <a:xfrm>
          <a:off x="458938" y="2811257"/>
          <a:ext cx="385543" cy="28833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BCD4D-D323-4158-84AF-7D2B645C4A8B}">
      <dsp:nvSpPr>
        <dsp:cNvPr id="0" name=""/>
        <dsp:cNvSpPr/>
      </dsp:nvSpPr>
      <dsp:spPr>
        <a:xfrm>
          <a:off x="0" y="3171674"/>
          <a:ext cx="6156684" cy="3604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Climate Dialogue</a:t>
          </a:r>
        </a:p>
      </dsp:txBody>
      <dsp:txXfrm>
        <a:off x="1267378" y="3171674"/>
        <a:ext cx="4889305" cy="360417"/>
      </dsp:txXfrm>
    </dsp:sp>
    <dsp:sp modelId="{201AC323-E73F-40F8-B587-74E750A84983}">
      <dsp:nvSpPr>
        <dsp:cNvPr id="0" name=""/>
        <dsp:cNvSpPr/>
      </dsp:nvSpPr>
      <dsp:spPr>
        <a:xfrm>
          <a:off x="458710" y="3207716"/>
          <a:ext cx="385999" cy="28833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8F0D9-79F8-403B-9678-A4E8C4FB0CE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DA0D7-EA1B-4953-B0DC-CA28DACA1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18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8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3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21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0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01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13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80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2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1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ACD82-679D-4FDB-A891-675D4D4C9D50}" type="slidenum">
              <a:rPr lang="en-IE" smtClean="0"/>
              <a:t>3</a:t>
            </a:fld>
            <a:endParaRPr lang="en-IE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227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EB0B4-C8C1-452F-B804-16FF9FA7143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4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2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3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EB0B4-C8C1-452F-B804-16FF9FA7143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105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8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23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DA0D7-EA1B-4953-B0DC-CA28DACA1B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6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880000"/>
            <a:ext cx="9163050" cy="2263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2880000"/>
            <a:ext cx="9163050" cy="1800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85799" y="2880000"/>
            <a:ext cx="7774633" cy="156371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443718"/>
            <a:ext cx="7774632" cy="699782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3768" y="99566"/>
            <a:ext cx="4178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+Tex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347615"/>
            <a:ext cx="5194920" cy="32403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9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+Tex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347615"/>
            <a:ext cx="5194920" cy="32403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78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880000"/>
            <a:ext cx="9163050" cy="2263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2880000"/>
            <a:ext cx="9163050" cy="1800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555526"/>
            <a:ext cx="8280400" cy="19304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85799" y="2880000"/>
            <a:ext cx="7774633" cy="156371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443718"/>
            <a:ext cx="7774632" cy="699782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3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238501" y="-16272"/>
            <a:ext cx="5905499" cy="5159772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569712" y="2474713"/>
            <a:ext cx="5159773" cy="177802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00" y="908050"/>
            <a:ext cx="3073400" cy="3327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38500" y="-16272"/>
            <a:ext cx="5924549" cy="4320000"/>
          </a:xfrm>
          <a:prstGeom prst="rect">
            <a:avLst/>
          </a:prstGeom>
        </p:spPr>
        <p:txBody>
          <a:bodyPr lIns="360000" tIns="0" rIns="360000" bIns="144000" anchor="ctr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8500" y="4303713"/>
            <a:ext cx="5940000" cy="839787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8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411-EPA-TitleSlide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00" y="133350"/>
            <a:ext cx="8572500" cy="17399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2283718"/>
            <a:ext cx="6262463" cy="2160000"/>
          </a:xfrm>
          <a:prstGeom prst="rect">
            <a:avLst/>
          </a:prstGeom>
        </p:spPr>
        <p:txBody>
          <a:bodyPr lIns="0" tIns="0" rIns="0" bIns="144000" anchor="ctr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443718"/>
            <a:ext cx="6262462" cy="699782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l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3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15100" y="120650"/>
            <a:ext cx="2324100" cy="9271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822960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15100" y="120650"/>
            <a:ext cx="2324100" cy="92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822960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1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15100" y="120650"/>
            <a:ext cx="2324100" cy="9271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716016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63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15100" y="120650"/>
            <a:ext cx="2324100" cy="92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716016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8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238501" y="-16272"/>
            <a:ext cx="5905499" cy="5159772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569712" y="2474713"/>
            <a:ext cx="5159773" cy="177802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b="64656"/>
          <a:stretch/>
        </p:blipFill>
        <p:spPr>
          <a:xfrm>
            <a:off x="-38100" y="1683729"/>
            <a:ext cx="3073400" cy="11760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38500" y="-16272"/>
            <a:ext cx="5924549" cy="4320000"/>
          </a:xfrm>
          <a:prstGeom prst="rect">
            <a:avLst/>
          </a:prstGeom>
        </p:spPr>
        <p:txBody>
          <a:bodyPr lIns="360000" tIns="0" rIns="360000" bIns="144000" anchor="ctr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8500" y="4303713"/>
            <a:ext cx="5940000" cy="839787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3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5100" y="120650"/>
            <a:ext cx="2324100" cy="9271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1880" y="1347614"/>
            <a:ext cx="519492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896491"/>
            <a:ext cx="519492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0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5100" y="120650"/>
            <a:ext cx="2324100" cy="92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1880" y="1347614"/>
            <a:ext cx="519492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896491"/>
            <a:ext cx="519492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0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+Tex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347615"/>
            <a:ext cx="5194920" cy="32403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5100" y="120650"/>
            <a:ext cx="2324100" cy="9271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34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+Tex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347615"/>
            <a:ext cx="5194920" cy="32403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5100" y="120650"/>
            <a:ext cx="2324100" cy="92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69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49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880000"/>
            <a:ext cx="9163050" cy="2263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2880000"/>
            <a:ext cx="9163050" cy="1800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85800" y="2880000"/>
            <a:ext cx="7774633" cy="156371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443718"/>
            <a:ext cx="7774632" cy="699782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56141"/>
          <a:stretch/>
        </p:blipFill>
        <p:spPr>
          <a:xfrm>
            <a:off x="431801" y="555526"/>
            <a:ext cx="3631714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C3F4-8281-4B76-9B01-46EF221E5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944CD-1DCE-41B7-B795-4BC595A6B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FD37D-6CAC-4F49-BD76-0DDFAA16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F700-C432-429D-9B21-9E441197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0E0B0-49F6-4B48-A682-2488228C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1424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20CD-26F1-44C8-A405-B0A5908B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437B-C7F9-41D8-9EE8-95DE8A586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9B34-B994-4C6F-909E-48186310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DEF8-FA08-4C23-B5C2-B2C8DDDE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68446-ECC4-4F20-ABF1-B89C77E0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7403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3BD1-E884-4575-AA5C-A2E37BC8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39B85-7213-4A12-9723-9FD0FA253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08581-1C99-434F-9245-EB2921BE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BED67-CF43-4B27-8A55-8A945E7C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BDE6-C135-430C-ADB4-C925094C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3894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7E37-2991-45F6-97BE-F4CE07EB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5BCB-1118-442F-888D-684F508D2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FAD8F-0424-40D4-8824-38DA08FE2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D5324-A2D2-4E99-8951-F73DDE88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54B88-B92C-4781-9D9F-64A9A827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A9A04-F9FB-4AEB-BA8B-83EB68DA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419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5411-EPA-TitleSlide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2283718"/>
            <a:ext cx="6262463" cy="2160000"/>
          </a:xfrm>
          <a:prstGeom prst="rect">
            <a:avLst/>
          </a:prstGeom>
        </p:spPr>
        <p:txBody>
          <a:bodyPr lIns="0" tIns="0" rIns="0" bIns="144000" anchor="ctr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443718"/>
            <a:ext cx="6262462" cy="699782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l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5700" y="-44450"/>
            <a:ext cx="4178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10AC-B974-46AE-864E-1A9F32E8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92068-571D-4AEA-B1F8-767BD1B90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A5E61-8577-4AE1-AE78-223D2D4B8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E3CD2-E917-4569-AD9D-8A938A71B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D60CD-AC62-49F6-B590-1ECBF0190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78D1D-70D3-4E69-8D66-B5ACAB5F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80174-BD50-46AC-84A3-58062C7D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7DCE6-0F82-480B-8FD3-695C295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776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6030-F7F1-48C9-8125-8316FA8C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80A51-0272-49F1-B1FF-1D872E5E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99E5B-8C98-44DC-9FA1-6E0737B9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60282-9821-44A8-9140-5F50E08F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2221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9AA27-B7E9-4273-9B04-4A08E6B6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C3416-A53A-4E28-ACE7-BAFC7B19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DCC3F-7920-44BB-8BFE-99593C87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8501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FE88-E808-4C62-943F-7C690E26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56C0-01E9-43CD-A130-912DCAD8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2EBDC-682A-499F-86CB-16695E1A1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5C2AA-AB52-4715-A93E-E2C48C67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4659B-8F3F-4CBA-A02E-90321C69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74E32-104E-4297-8D44-5EA5416E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8143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BBD5-99B7-4A0D-B5D4-495A2C40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D3178-34EA-4C5A-914E-8C04B5652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0E900-7077-44D8-86DD-966FAEFD1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BD4F1-BA15-429B-BE0C-42408CB5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A6255-B376-4CEC-81A6-9BA8AFC0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0B35B-EB2D-470E-9687-4A9E5164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4539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CB38-19D4-4590-AD5C-7941C380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EA512-98AD-43C8-A3D8-12B314F0B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37C9F-2AD1-4BEE-A59A-1CCEED2A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13B06-A441-4636-9DF5-ADF1E29A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C155-9A26-4E1B-91ED-306DE1F6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7321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29F09-CDD7-45DE-AC74-3909F41BC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6C8B3-8753-40D6-A71D-06EB2A8D2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1A6B8-0BEF-49F9-A36B-28702A42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CB77-B3EA-46CD-883C-148A9B44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3A83-FF17-4977-879A-05554F60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078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822960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822960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716016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ol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7614"/>
            <a:ext cx="822960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None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716016" y="1896491"/>
            <a:ext cx="3970784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4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1880" y="1347614"/>
            <a:ext cx="519492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896491"/>
            <a:ext cx="519492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+Head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4484" y="1059582"/>
            <a:ext cx="3060000" cy="3708000"/>
          </a:xfrm>
          <a:prstGeom prst="rect">
            <a:avLst/>
          </a:prstGeom>
          <a:blipFill rotWithShape="1">
            <a:blip r:embed="rId2"/>
            <a:srcRect/>
            <a:stretch>
              <a:fillRect l="-15340" r="-140614" b="-188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33529"/>
            <a:ext cx="9144000" cy="177800"/>
          </a:xfrm>
          <a:prstGeom prst="rect">
            <a:avLst/>
          </a:prstGeom>
          <a:solidFill>
            <a:srgbClr val="0D5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16271"/>
            <a:ext cx="9144000" cy="1079500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1880" y="1347614"/>
            <a:ext cx="5194920" cy="54887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6DB5"/>
                </a:solidFill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2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8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4000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491880" y="1896491"/>
            <a:ext cx="5194920" cy="26914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1pPr>
            <a:lvl2pPr marL="72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2pPr>
            <a:lvl3pPr marL="108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3pPr>
            <a:lvl4pPr marL="144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4pPr>
            <a:lvl5pPr marL="1800000" indent="-36000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900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9800" y="0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5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02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BE5F5-3F13-4B3E-A08E-98CCCD79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AD730-97DB-4FE6-B041-428DD0A1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2E5E0-6FAE-450A-96B1-BCC25E0C4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72B3-F178-4CBA-8DDE-3139AB25CD27}" type="datetimeFigureOut">
              <a:rPr lang="en-IE" smtClean="0"/>
              <a:t>25/11/2020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EA75-2160-4DCC-AB2C-304D60F07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DEB77-CF53-4885-8146-5310F55FD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86DD-7168-4E8D-84C6-F25A1F3826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707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diagramData" Target="../diagrams/data2.xml"/><Relationship Id="rId5" Type="http://schemas.openxmlformats.org/officeDocument/2006/relationships/image" Target="../media/image13.jpeg"/><Relationship Id="rId15" Type="http://schemas.microsoft.com/office/2007/relationships/diagramDrawing" Target="../diagrams/drawing2.xm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7" y="3107804"/>
            <a:ext cx="7774633" cy="1563718"/>
          </a:xfrm>
        </p:spPr>
        <p:txBody>
          <a:bodyPr/>
          <a:lstStyle/>
          <a:p>
            <a:pPr algn="l"/>
            <a:r>
              <a:rPr lang="en-US" sz="3600" dirty="0"/>
              <a:t>Provisional greenhouse</a:t>
            </a:r>
            <a:br>
              <a:rPr lang="en-US" sz="3600" dirty="0"/>
            </a:br>
            <a:r>
              <a:rPr lang="en-US" sz="3600" dirty="0"/>
              <a:t>gas emissions 1990-2019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EPA Emissions Statistics team, November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F0B29-3F12-4AD7-A9AC-92F2FE46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813" y="123479"/>
            <a:ext cx="3548016" cy="36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7D45F-456F-47F9-8961-1928F397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347614"/>
            <a:ext cx="2268065" cy="3147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A4F1B-3EFF-4011-9154-7A698E37C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3229"/>
            <a:ext cx="6370872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7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emissions drivers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E3CBC-3753-49F2-8596-B426C840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1063229"/>
            <a:ext cx="8498561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0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F9D65-7E29-41F1-90C7-9CEE66F98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386356"/>
            <a:ext cx="2460003" cy="3121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7E486-21A5-40C5-A1B0-5D1935003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0" y="1063229"/>
            <a:ext cx="6206266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0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emissions drivers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82B96-F41A-4378-B29E-BFE829F1CD16}"/>
              </a:ext>
            </a:extLst>
          </p:cNvPr>
          <p:cNvSpPr txBox="1"/>
          <p:nvPr/>
        </p:nvSpPr>
        <p:spPr>
          <a:xfrm>
            <a:off x="8788062" y="379588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b="1" dirty="0"/>
              <a:t>8</a:t>
            </a:r>
            <a:endParaRPr lang="en-GB" sz="1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3FF44-3723-4394-A490-8D15D95A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27" y="1101393"/>
            <a:ext cx="9041152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(International Aviation)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A2B2E-A7D2-4575-AF04-10BDC7C56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9" y="1307553"/>
            <a:ext cx="6228183" cy="3259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5D271D-3D73-454F-9969-357FC8008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735" y="1298070"/>
            <a:ext cx="2585493" cy="30955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455516-2BB3-42BD-87C1-94CD7E61CA6A}"/>
              </a:ext>
            </a:extLst>
          </p:cNvPr>
          <p:cNvCxnSpPr>
            <a:cxnSpLocks/>
          </p:cNvCxnSpPr>
          <p:nvPr/>
        </p:nvCxnSpPr>
        <p:spPr>
          <a:xfrm>
            <a:off x="6303955" y="1136797"/>
            <a:ext cx="0" cy="3542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2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Industries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E84B0-304F-43CD-8DF6-250C9AF5AB91}"/>
              </a:ext>
            </a:extLst>
          </p:cNvPr>
          <p:cNvSpPr txBox="1"/>
          <p:nvPr/>
        </p:nvSpPr>
        <p:spPr>
          <a:xfrm>
            <a:off x="2267744" y="4680054"/>
            <a:ext cx="4695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E" sz="1350" b="1" dirty="0">
                <a:solidFill>
                  <a:schemeClr val="bg1"/>
                </a:solidFill>
                <a:latin typeface="Arial"/>
              </a:rPr>
              <a:t>Overall emissions in 2019 are 16.6% below 1990 levels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0576C1-8F1D-440A-A01E-C971D75E099D}"/>
              </a:ext>
            </a:extLst>
          </p:cNvPr>
          <p:cNvCxnSpPr>
            <a:cxnSpLocks/>
          </p:cNvCxnSpPr>
          <p:nvPr/>
        </p:nvCxnSpPr>
        <p:spPr>
          <a:xfrm flipV="1">
            <a:off x="971600" y="1545437"/>
            <a:ext cx="792088" cy="777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727282-E436-4FDF-A44D-B51B90F6B1FB}"/>
              </a:ext>
            </a:extLst>
          </p:cNvPr>
          <p:cNvCxnSpPr>
            <a:cxnSpLocks/>
          </p:cNvCxnSpPr>
          <p:nvPr/>
        </p:nvCxnSpPr>
        <p:spPr>
          <a:xfrm>
            <a:off x="1943708" y="1545437"/>
            <a:ext cx="4140460" cy="1026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67129D-36DB-457F-AA10-5A34EFE525F3}"/>
              </a:ext>
            </a:extLst>
          </p:cNvPr>
          <p:cNvSpPr txBox="1"/>
          <p:nvPr/>
        </p:nvSpPr>
        <p:spPr>
          <a:xfrm>
            <a:off x="1643084" y="127492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17.5 Mt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C790E-B124-4580-95E8-6FAFAB2F6B95}"/>
              </a:ext>
            </a:extLst>
          </p:cNvPr>
          <p:cNvSpPr txBox="1"/>
          <p:nvPr/>
        </p:nvSpPr>
        <p:spPr>
          <a:xfrm>
            <a:off x="764886" y="154543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+54%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948F68-0C52-4869-B5CD-0AC6514A97A0}"/>
              </a:ext>
            </a:extLst>
          </p:cNvPr>
          <p:cNvSpPr txBox="1"/>
          <p:nvPr/>
        </p:nvSpPr>
        <p:spPr>
          <a:xfrm>
            <a:off x="4109557" y="16442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-46%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1B1D20-9335-46D1-927B-80CEFDC3C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914" y="1291457"/>
            <a:ext cx="2321396" cy="3228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6F6AD-3292-44CD-BF65-4B372778D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7" y="1159985"/>
            <a:ext cx="6279424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Intensity of electricity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FCD78-5F36-4018-B365-A5115B0A34BB}"/>
              </a:ext>
            </a:extLst>
          </p:cNvPr>
          <p:cNvPicPr/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" b="628"/>
          <a:stretch/>
        </p:blipFill>
        <p:spPr bwMode="auto">
          <a:xfrm>
            <a:off x="6876256" y="1320870"/>
            <a:ext cx="1999480" cy="3193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8F879-07F4-47BC-BFBC-9D1E844B7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5737"/>
            <a:ext cx="6663506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6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6D37F-9BCC-4798-8354-68AD845F1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275606"/>
            <a:ext cx="2339037" cy="3285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CBD74C-64BF-4967-BC69-0DADB9BFF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28989"/>
            <a:ext cx="5919729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emissions drivers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422238-7DCD-48A7-949C-4C7B74EB5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11" y="1102470"/>
            <a:ext cx="7616778" cy="36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and heating requirement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AC0D7-0758-4ED8-BC2F-A82A295EEEC2}"/>
              </a:ext>
            </a:extLst>
          </p:cNvPr>
          <p:cNvSpPr txBox="1"/>
          <p:nvPr/>
        </p:nvSpPr>
        <p:spPr>
          <a:xfrm>
            <a:off x="7450564" y="4539760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/>
              <a:t>Source: Met </a:t>
            </a:r>
            <a:r>
              <a:rPr lang="en-IE" sz="900" dirty="0" err="1"/>
              <a:t>Éireann</a:t>
            </a:r>
            <a:endParaRPr lang="en-GB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8B7CA-9E2D-4B46-988D-62A213F3D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7" y="1188847"/>
            <a:ext cx="8315665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5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C086AFA-5AC0-46EB-97A4-3621436B9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3511"/>
              </p:ext>
            </p:extLst>
          </p:nvPr>
        </p:nvGraphicFramePr>
        <p:xfrm>
          <a:off x="415189" y="1021696"/>
          <a:ext cx="8260505" cy="400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076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Sectors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203599"/>
            <a:ext cx="8229600" cy="33843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Commercial</a:t>
            </a:r>
            <a:r>
              <a:rPr lang="en-US" dirty="0"/>
              <a:t> and </a:t>
            </a:r>
            <a:r>
              <a:rPr lang="en-US" b="1" dirty="0"/>
              <a:t>Public services </a:t>
            </a:r>
            <a:r>
              <a:rPr lang="en-US" dirty="0"/>
              <a:t>sector emissions increased by 1.8% and 1.2% respectively, with </a:t>
            </a:r>
            <a:r>
              <a:rPr lang="en-GB" dirty="0"/>
              <a:t>increases of 2.1% in natural gas use in both sectors in 2019.</a:t>
            </a:r>
            <a:r>
              <a:rPr lang="en-US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Emissions from the </a:t>
            </a:r>
            <a:r>
              <a:rPr lang="en-GB" b="1" dirty="0"/>
              <a:t>Manufacturing Combustion </a:t>
            </a:r>
            <a:r>
              <a:rPr lang="en-GB" dirty="0"/>
              <a:t>sector decreased by 2.0% or 0.10 Mt CO2eq in 2019.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Emissions from the </a:t>
            </a:r>
            <a:r>
              <a:rPr lang="en-GB" b="1" dirty="0"/>
              <a:t>Industrial Processes</a:t>
            </a:r>
            <a:r>
              <a:rPr lang="en-GB" dirty="0"/>
              <a:t> sector decreased by 1.5% (0.04 Mt CO2eq) in 2019 due to a reduction in cement production.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Emissions from the </a:t>
            </a:r>
            <a:r>
              <a:rPr lang="en-GB" b="1" dirty="0"/>
              <a:t>Waste sector </a:t>
            </a:r>
            <a:r>
              <a:rPr lang="en-GB" dirty="0"/>
              <a:t>decreased by 0.8% in 2019 or 0.01 Mt CO2eq.</a:t>
            </a:r>
            <a:r>
              <a:rPr lang="en-US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F-Gas</a:t>
            </a:r>
            <a:r>
              <a:rPr lang="en-GB" dirty="0"/>
              <a:t> emissions were down 7.4% from 2018 to 2019, following a decrease of 13.8% in 2018. This is driven by a reduction in refrigeration and air conditioning emissions.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6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(Effort Sharing Decision)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8E082-DF63-47AA-AB03-1A1A0FC3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229"/>
            <a:ext cx="9144000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Emissions per capita (2018 comparison)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E596A-3B5B-44BD-A01E-25155B50930D}"/>
              </a:ext>
            </a:extLst>
          </p:cNvPr>
          <p:cNvSpPr/>
          <p:nvPr/>
        </p:nvSpPr>
        <p:spPr>
          <a:xfrm>
            <a:off x="1835696" y="1851670"/>
            <a:ext cx="360040" cy="20162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4C17E-688D-4A9F-9F10-E52C056B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63229"/>
            <a:ext cx="8785097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226008"/>
            <a:ext cx="8229600" cy="2691483"/>
          </a:xfrm>
        </p:spPr>
        <p:txBody>
          <a:bodyPr/>
          <a:lstStyle/>
          <a:p>
            <a:r>
              <a:rPr lang="en-GB" sz="2000" dirty="0"/>
              <a:t>Despite the decrease, Ireland is still not on the pathway required to meet future targets and a climate neutral economy. </a:t>
            </a:r>
          </a:p>
          <a:p>
            <a:r>
              <a:rPr lang="en-GB" sz="2000" dirty="0"/>
              <a:t>While 2020 is likely to see a reduction in emissions caused by the impact of the pandemic, this does not negate the need for long term and sustained action. </a:t>
            </a:r>
          </a:p>
          <a:p>
            <a:r>
              <a:rPr lang="en-GB" sz="2000" dirty="0"/>
              <a:t>Focusing on climate action as part of a ‘green’ recovery offers the opportunity to respond to climate change while rebuilding our economy and generating new jobs.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8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E537EE-FFF6-43DD-A8AA-8ECB04E7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1186"/>
            <a:ext cx="4572375" cy="4781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1C905-DA9F-4A49-B421-7B82984A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914400"/>
            <a:ext cx="258324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0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:\Users\treacys\AppData\Local\Microsoft\Windows\INetCache\Content.MSO\B781D732.tmp">
            <a:extLst>
              <a:ext uri="{FF2B5EF4-FFF2-40B4-BE49-F238E27FC236}">
                <a16:creationId xmlns:a16="http://schemas.microsoft.com/office/drawing/2014/main" id="{CB5CF3FE-0321-42F4-9321-93A6458079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81" y="3978219"/>
            <a:ext cx="680085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8284ED-3208-42A7-94A9-EF6C49C68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073" y="2742468"/>
            <a:ext cx="1941884" cy="681947"/>
          </a:xfrm>
          <a:prstGeom prst="rect">
            <a:avLst/>
          </a:prstGeom>
        </p:spPr>
      </p:pic>
      <p:pic>
        <p:nvPicPr>
          <p:cNvPr id="26" name="Picture 25" descr="C:\Users\treacys\AppData\Local\Microsoft\Windows\INetCache\Content.MSO\81B89486.tmp">
            <a:extLst>
              <a:ext uri="{FF2B5EF4-FFF2-40B4-BE49-F238E27FC236}">
                <a16:creationId xmlns:a16="http://schemas.microsoft.com/office/drawing/2014/main" id="{003FB775-B10F-40A8-B061-6358E67AEF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080">
            <a:off x="1468678" y="1724842"/>
            <a:ext cx="1331403" cy="5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85" y="1242394"/>
            <a:ext cx="1805629" cy="36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16" y="2159034"/>
            <a:ext cx="2825837" cy="15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25" y="1647652"/>
            <a:ext cx="996132" cy="36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85" y="3978219"/>
            <a:ext cx="1788572" cy="69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168" y="3075989"/>
            <a:ext cx="1944216" cy="48180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113838" y="2010825"/>
            <a:ext cx="3348372" cy="21271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9525" cap="flat" cmpd="sng" algn="ctr">
            <a:solidFill>
              <a:schemeClr val="tx1">
                <a:alpha val="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3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Callout: Right Arrow 10"/>
          <p:cNvSpPr/>
          <p:nvPr/>
        </p:nvSpPr>
        <p:spPr bwMode="auto">
          <a:xfrm rot="940505">
            <a:off x="1335645" y="1699715"/>
            <a:ext cx="2154950" cy="783104"/>
          </a:xfrm>
          <a:prstGeom prst="rightArrowCallout">
            <a:avLst>
              <a:gd name="adj1" fmla="val 7356"/>
              <a:gd name="adj2" fmla="val 16556"/>
              <a:gd name="adj3" fmla="val 23040"/>
              <a:gd name="adj4" fmla="val 754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3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Callout: Right Arrow 16"/>
          <p:cNvSpPr/>
          <p:nvPr/>
        </p:nvSpPr>
        <p:spPr bwMode="auto">
          <a:xfrm rot="5400000">
            <a:off x="4058430" y="760848"/>
            <a:ext cx="842536" cy="1805629"/>
          </a:xfrm>
          <a:prstGeom prst="rightArrowCallout">
            <a:avLst>
              <a:gd name="adj1" fmla="val 11277"/>
              <a:gd name="adj2" fmla="val 15128"/>
              <a:gd name="adj3" fmla="val 23040"/>
              <a:gd name="adj4" fmla="val 61796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3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Callout: Right Arrow 17"/>
          <p:cNvSpPr/>
          <p:nvPr/>
        </p:nvSpPr>
        <p:spPr bwMode="auto">
          <a:xfrm rot="9210771">
            <a:off x="6057734" y="1591856"/>
            <a:ext cx="1912779" cy="838173"/>
          </a:xfrm>
          <a:prstGeom prst="rightArrowCallout">
            <a:avLst>
              <a:gd name="adj1" fmla="val 11277"/>
              <a:gd name="adj2" fmla="val 15128"/>
              <a:gd name="adj3" fmla="val 23040"/>
              <a:gd name="adj4" fmla="val 61056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3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Callout: Right Arrow 18"/>
          <p:cNvSpPr/>
          <p:nvPr/>
        </p:nvSpPr>
        <p:spPr bwMode="auto">
          <a:xfrm rot="10800000">
            <a:off x="6429029" y="2652364"/>
            <a:ext cx="2607466" cy="838173"/>
          </a:xfrm>
          <a:prstGeom prst="rightArrowCallout">
            <a:avLst>
              <a:gd name="adj1" fmla="val 11277"/>
              <a:gd name="adj2" fmla="val 15128"/>
              <a:gd name="adj3" fmla="val 23040"/>
              <a:gd name="adj4" fmla="val 78339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3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Callout: Right Arrow 19"/>
          <p:cNvSpPr/>
          <p:nvPr/>
        </p:nvSpPr>
        <p:spPr bwMode="auto">
          <a:xfrm rot="11693947">
            <a:off x="5642310" y="3853516"/>
            <a:ext cx="2294521" cy="838173"/>
          </a:xfrm>
          <a:prstGeom prst="rightArrowCallout">
            <a:avLst>
              <a:gd name="adj1" fmla="val 11277"/>
              <a:gd name="adj2" fmla="val 15128"/>
              <a:gd name="adj3" fmla="val 23040"/>
              <a:gd name="adj4" fmla="val 754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3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Callout: Right Arrow 20"/>
          <p:cNvSpPr/>
          <p:nvPr/>
        </p:nvSpPr>
        <p:spPr bwMode="auto">
          <a:xfrm>
            <a:off x="327986" y="3039394"/>
            <a:ext cx="2833482" cy="565946"/>
          </a:xfrm>
          <a:prstGeom prst="rightArrowCallout">
            <a:avLst>
              <a:gd name="adj1" fmla="val 14330"/>
              <a:gd name="adj2" fmla="val 15128"/>
              <a:gd name="adj3" fmla="val 33500"/>
              <a:gd name="adj4" fmla="val 81345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3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Callout: Right Arrow 21"/>
          <p:cNvSpPr/>
          <p:nvPr/>
        </p:nvSpPr>
        <p:spPr bwMode="auto">
          <a:xfrm rot="20389349">
            <a:off x="1473902" y="3686923"/>
            <a:ext cx="2160881" cy="953513"/>
          </a:xfrm>
          <a:prstGeom prst="rightArrowCallout">
            <a:avLst>
              <a:gd name="adj1" fmla="val 13947"/>
              <a:gd name="adj2" fmla="val 15128"/>
              <a:gd name="adj3" fmla="val 33500"/>
              <a:gd name="adj4" fmla="val 55853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3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1077671"/>
            <a:ext cx="9144000" cy="3963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3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967094943"/>
              </p:ext>
            </p:extLst>
          </p:nvPr>
        </p:nvGraphicFramePr>
        <p:xfrm>
          <a:off x="1611492" y="1242394"/>
          <a:ext cx="6156684" cy="353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0977996C-EF32-4F55-9477-6523AFC8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IE" dirty="0"/>
              <a:t>EPA Climate Science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9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Graphic spid="24" grpId="0">
        <p:bldAsOne/>
      </p:bldGraphic>
      <p:bldGraphic spid="24" grpId="1">
        <p:bldAsOne/>
      </p:bldGraphic>
      <p:bldGraphic spid="24" grpId="2">
        <p:bldAsOne/>
      </p:bldGraphic>
      <p:bldGraphic spid="24" grpId="3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099916" cy="2661397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1" y="2881640"/>
            <a:ext cx="2490867" cy="2261859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5898" y="1872501"/>
            <a:ext cx="2338578" cy="233857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AB5231-035A-4288-9490-FAA5FD7A9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2669342" y="1995945"/>
            <a:ext cx="2091690" cy="209169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D3142-E3D3-40C6-9C4A-24E00FBC7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" y="3005445"/>
            <a:ext cx="2366303" cy="2138062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25AD32-AEC0-435B-9D17-DB8C949CC189}"/>
              </a:ext>
            </a:extLst>
          </p:cNvPr>
          <p:cNvSpPr txBox="1"/>
          <p:nvPr/>
        </p:nvSpPr>
        <p:spPr>
          <a:xfrm>
            <a:off x="3331176" y="4200111"/>
            <a:ext cx="513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dirty="0">
                <a:solidFill>
                  <a:prstClr val="white"/>
                </a:solidFill>
              </a:rPr>
              <a:t>Less fertiliser and lime use reduces Agriculture Emissions.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Reduction in emissions may be difficult to sustain given dairy cow numbers increase</a:t>
            </a:r>
            <a:endParaRPr lang="en-I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2839FE-6E4D-47CB-9FDA-CFFA12BC20BA}"/>
              </a:ext>
            </a:extLst>
          </p:cNvPr>
          <p:cNvSpPr txBox="1"/>
          <p:nvPr/>
        </p:nvSpPr>
        <p:spPr>
          <a:xfrm>
            <a:off x="3331176" y="271729"/>
            <a:ext cx="5740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dirty="0">
                <a:solidFill>
                  <a:prstClr val="white"/>
                </a:solidFill>
              </a:rPr>
              <a:t>Welcome Reduction in overall GHG emissions.</a:t>
            </a:r>
          </a:p>
          <a:p>
            <a:pPr defTabSz="685800"/>
            <a:r>
              <a:rPr lang="en-GB" dirty="0">
                <a:solidFill>
                  <a:prstClr val="white"/>
                </a:solidFill>
              </a:rPr>
              <a:t>2019 total national greenhouse gas emissions</a:t>
            </a:r>
          </a:p>
          <a:p>
            <a:pPr defTabSz="685800"/>
            <a:r>
              <a:rPr lang="en-GB" dirty="0">
                <a:solidFill>
                  <a:prstClr val="white"/>
                </a:solidFill>
              </a:rPr>
              <a:t>are estimated to have declined by 4.5% on</a:t>
            </a:r>
          </a:p>
          <a:p>
            <a:pPr defTabSz="685800"/>
            <a:r>
              <a:rPr lang="en-GB" dirty="0">
                <a:solidFill>
                  <a:prstClr val="white"/>
                </a:solidFill>
              </a:rPr>
              <a:t>2018 levels to 59.90 million tonnes carbon dioxide equivalent. </a:t>
            </a:r>
            <a:endParaRPr lang="en-I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1532D8-76D1-4DA0-9EE7-55BEA9C0027A}"/>
              </a:ext>
            </a:extLst>
          </p:cNvPr>
          <p:cNvSpPr txBox="1"/>
          <p:nvPr/>
        </p:nvSpPr>
        <p:spPr>
          <a:xfrm>
            <a:off x="5220072" y="2266781"/>
            <a:ext cx="356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dirty="0">
                <a:solidFill>
                  <a:prstClr val="white"/>
                </a:solidFill>
              </a:rPr>
              <a:t>Less Coal means less emissions</a:t>
            </a:r>
          </a:p>
          <a:p>
            <a:pPr defTabSz="685800"/>
            <a:r>
              <a:rPr lang="en-GB" dirty="0">
                <a:solidFill>
                  <a:prstClr val="white"/>
                </a:solidFill>
              </a:rPr>
              <a:t>from electricity generation. Almost 70% less coal used in electricity generation in 2019 vs 2018 </a:t>
            </a:r>
            <a:endParaRPr lang="en-IE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67D7F-E56F-42C1-B355-FF58E7B8D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23" y="83712"/>
            <a:ext cx="2114629" cy="2114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9D877-D45E-44D2-95F9-B4476FE035B3}"/>
              </a:ext>
            </a:extLst>
          </p:cNvPr>
          <p:cNvPicPr/>
          <p:nvPr/>
        </p:nvPicPr>
        <p:blipFill rotWithShape="1">
          <a:blip r:embed="rId6"/>
          <a:srcRect l="82738" t="6274" r="3719" b="78188"/>
          <a:stretch/>
        </p:blipFill>
        <p:spPr bwMode="auto">
          <a:xfrm>
            <a:off x="7812360" y="148285"/>
            <a:ext cx="1259200" cy="967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3258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203599"/>
            <a:ext cx="8229600" cy="3384376"/>
          </a:xfrm>
        </p:spPr>
        <p:txBody>
          <a:bodyPr/>
          <a:lstStyle/>
          <a:p>
            <a:r>
              <a:rPr lang="en-GB" dirty="0"/>
              <a:t>Provisional greenhouse gas emissions data for 2019 indicate that Ireland will exceed its 2019 annual limit under the EU’s</a:t>
            </a:r>
            <a:r>
              <a:rPr lang="en-GB" b="1" dirty="0"/>
              <a:t> Effort Sharing Decision </a:t>
            </a:r>
            <a:r>
              <a:rPr lang="en-GB" dirty="0"/>
              <a:t>(ESD) by </a:t>
            </a:r>
            <a:r>
              <a:rPr lang="en-GB" b="1" dirty="0"/>
              <a:t>6.98 Mt</a:t>
            </a:r>
            <a:r>
              <a:rPr lang="en-GB" dirty="0"/>
              <a:t> CO</a:t>
            </a:r>
            <a:r>
              <a:rPr lang="en-GB" baseline="-25000" dirty="0"/>
              <a:t>2</a:t>
            </a:r>
            <a:r>
              <a:rPr lang="en-GB" dirty="0"/>
              <a:t>eq. </a:t>
            </a:r>
          </a:p>
          <a:p>
            <a:r>
              <a:rPr lang="en-GB" b="1" dirty="0"/>
              <a:t>Energy Industries </a:t>
            </a:r>
            <a:r>
              <a:rPr lang="en-GB" dirty="0"/>
              <a:t>emissions show a decrease of 11.2% (1.19 Mt CO</a:t>
            </a:r>
            <a:r>
              <a:rPr lang="en-GB" baseline="-25000" dirty="0"/>
              <a:t>2</a:t>
            </a:r>
            <a:r>
              <a:rPr lang="en-GB" dirty="0"/>
              <a:t>eq) in 2019, due to a 69% decrease in coal and an 8% decrease in peat used in electricity generation.</a:t>
            </a:r>
          </a:p>
          <a:p>
            <a:r>
              <a:rPr lang="en-GB" b="1" dirty="0"/>
              <a:t>Agriculture</a:t>
            </a:r>
            <a:r>
              <a:rPr lang="en-GB" dirty="0"/>
              <a:t> emissions decreased by 3.9% (0.86 Mt CO</a:t>
            </a:r>
            <a:r>
              <a:rPr lang="en-GB" baseline="-25000" dirty="0"/>
              <a:t>2</a:t>
            </a:r>
            <a:r>
              <a:rPr lang="en-GB" dirty="0"/>
              <a:t>eq) in 2019, driven by reduced nitrogen fertiliser use (-10.1%) and a 25.4% reduction in lime used on soils.</a:t>
            </a:r>
          </a:p>
          <a:p>
            <a:r>
              <a:rPr lang="en-GB" dirty="0"/>
              <a:t>Greenhouse gas emissions from the </a:t>
            </a:r>
            <a:r>
              <a:rPr lang="en-GB" b="1" dirty="0"/>
              <a:t>Residential</a:t>
            </a:r>
            <a:r>
              <a:rPr lang="en-GB" dirty="0"/>
              <a:t> sector decreased by 7.3% or 0.52 Mt CO</a:t>
            </a:r>
            <a:r>
              <a:rPr lang="en-GB" baseline="-25000" dirty="0"/>
              <a:t>2</a:t>
            </a:r>
            <a:r>
              <a:rPr lang="en-GB" dirty="0"/>
              <a:t>eq with coal use down 29%, peat down 7%. </a:t>
            </a:r>
          </a:p>
          <a:p>
            <a:r>
              <a:rPr lang="en-GB" b="1" dirty="0"/>
              <a:t>Transport</a:t>
            </a:r>
            <a:r>
              <a:rPr lang="en-GB" dirty="0"/>
              <a:t> emissions decreased only marginally, by 0.3% as more biofuel (+22%) was offset by increased demand (+0.8%)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09865-B0C3-4703-9CA2-DAC9A8D9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80" y="1063229"/>
            <a:ext cx="7139440" cy="38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1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Annual Emissions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D76A3-C6C8-4337-82A2-D34F75262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1063229"/>
            <a:ext cx="7547502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Highlights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3A4E9-E38D-4C7D-B7E5-301B10AC6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36" y="76819"/>
            <a:ext cx="7875328" cy="49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0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Sectoral Share of GHG emissions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EAADA-EFC9-44C6-8926-252CF342A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4" y="1063229"/>
            <a:ext cx="7643192" cy="39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DB5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DB5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On-screen Show (16:9)</PresentationFormat>
  <Paragraphs>79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Provisional greenhouse gas emissions 1990-2019</vt:lpstr>
      <vt:lpstr>Outline</vt:lpstr>
      <vt:lpstr>EPA Climate Science Activities</vt:lpstr>
      <vt:lpstr>PowerPoint Presentation</vt:lpstr>
      <vt:lpstr>Highlights </vt:lpstr>
      <vt:lpstr>Highlights table</vt:lpstr>
      <vt:lpstr>Annual Emissions trends</vt:lpstr>
      <vt:lpstr>Highlights 2</vt:lpstr>
      <vt:lpstr>Sectoral Share of GHG emissions</vt:lpstr>
      <vt:lpstr>Agriculture</vt:lpstr>
      <vt:lpstr>Agriculture emissions drivers</vt:lpstr>
      <vt:lpstr>Transport</vt:lpstr>
      <vt:lpstr>Transport emissions drivers</vt:lpstr>
      <vt:lpstr>Transport (International Aviation)</vt:lpstr>
      <vt:lpstr>Energy Industries</vt:lpstr>
      <vt:lpstr>CO2 Intensity of electricity generation</vt:lpstr>
      <vt:lpstr>Residential</vt:lpstr>
      <vt:lpstr>Residential emissions drivers</vt:lpstr>
      <vt:lpstr>Weather and heating requirement </vt:lpstr>
      <vt:lpstr>Remaining Sectors</vt:lpstr>
      <vt:lpstr>Compliance (Effort Sharing Decision)</vt:lpstr>
      <vt:lpstr>Emissions per capita (2018 comparison)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2020-11-25T12:08:28Z</dcterms:created>
  <dcterms:modified xsi:type="dcterms:W3CDTF">2020-11-25T12:08:49Z</dcterms:modified>
</cp:coreProperties>
</file>